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 id="2147483662" r:id="rId2"/>
  </p:sldMasterIdLst>
  <p:notesMasterIdLst>
    <p:notesMasterId r:id="rId15"/>
  </p:notesMasterIdLst>
  <p:sldIdLst>
    <p:sldId id="256" r:id="rId3"/>
    <p:sldId id="257" r:id="rId4"/>
    <p:sldId id="258" r:id="rId5"/>
    <p:sldId id="259" r:id="rId6"/>
    <p:sldId id="260" r:id="rId7"/>
    <p:sldId id="261" r:id="rId8"/>
    <p:sldId id="267" r:id="rId9"/>
    <p:sldId id="262" r:id="rId10"/>
    <p:sldId id="263" r:id="rId11"/>
    <p:sldId id="264" r:id="rId12"/>
    <p:sldId id="265" r:id="rId13"/>
    <p:sldId id="266" r:id="rId1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040E33-98C0-483F-8204-A516F1F6C305}">
  <a:tblStyle styleId="{78040E33-98C0-483F-8204-A516F1F6C30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7600A5-1AF3-4CA3-A446-4600575FADC1}" type="doc">
      <dgm:prSet loTypeId="urn:microsoft.com/office/officeart/2005/8/layout/hierarchy1" loCatId="hierarchy" qsTypeId="urn:microsoft.com/office/officeart/2005/8/quickstyle/simple3" qsCatId="simple" csTypeId="urn:microsoft.com/office/officeart/2005/8/colors/colorful2" csCatId="colorful" phldr="1"/>
      <dgm:spPr/>
      <dgm:t>
        <a:bodyPr/>
        <a:lstStyle/>
        <a:p>
          <a:endParaRPr lang="en-IN"/>
        </a:p>
      </dgm:t>
    </dgm:pt>
    <dgm:pt modelId="{F3DA5003-691E-42EE-B50A-4907C2E378FA}">
      <dgm:prSet/>
      <dgm:spPr/>
      <dgm:t>
        <a:bodyPr/>
        <a:lstStyle/>
        <a:p>
          <a:r>
            <a:rPr lang="en-US" b="0" i="0" dirty="0"/>
            <a:t>CAMPUS COLLAB</a:t>
          </a:r>
          <a:endParaRPr lang="en-IN" dirty="0"/>
        </a:p>
      </dgm:t>
    </dgm:pt>
    <dgm:pt modelId="{AC92903E-EDD3-4A1F-9C27-1281FD89368C}" type="parTrans" cxnId="{E80E42B8-F858-4E5F-A277-87A4558DBE4F}">
      <dgm:prSet/>
      <dgm:spPr/>
      <dgm:t>
        <a:bodyPr/>
        <a:lstStyle/>
        <a:p>
          <a:endParaRPr lang="en-IN"/>
        </a:p>
      </dgm:t>
    </dgm:pt>
    <dgm:pt modelId="{7EB633B3-AC2B-448D-A9F6-66BECF8BC6CE}" type="sibTrans" cxnId="{E80E42B8-F858-4E5F-A277-87A4558DBE4F}">
      <dgm:prSet/>
      <dgm:spPr/>
      <dgm:t>
        <a:bodyPr/>
        <a:lstStyle/>
        <a:p>
          <a:endParaRPr lang="en-IN"/>
        </a:p>
      </dgm:t>
    </dgm:pt>
    <dgm:pt modelId="{9781C879-CA95-4582-BCB3-0199E3337499}">
      <dgm:prSet/>
      <dgm:spPr/>
      <dgm:t>
        <a:bodyPr/>
        <a:lstStyle/>
        <a:p>
          <a:r>
            <a:rPr lang="en-US" b="0" i="0" dirty="0"/>
            <a:t>Frontend</a:t>
          </a:r>
          <a:endParaRPr lang="en-IN" dirty="0"/>
        </a:p>
      </dgm:t>
    </dgm:pt>
    <dgm:pt modelId="{F9CBEC1C-8E4A-4278-814C-B8B5A814FEEB}" type="parTrans" cxnId="{5287C9C6-C7DD-4C2C-842A-2ED81CCE60A7}">
      <dgm:prSet/>
      <dgm:spPr/>
      <dgm:t>
        <a:bodyPr/>
        <a:lstStyle/>
        <a:p>
          <a:endParaRPr lang="en-IN"/>
        </a:p>
      </dgm:t>
    </dgm:pt>
    <dgm:pt modelId="{631ADD0A-5869-43E5-904C-B4A1F1B50F86}" type="sibTrans" cxnId="{5287C9C6-C7DD-4C2C-842A-2ED81CCE60A7}">
      <dgm:prSet/>
      <dgm:spPr/>
      <dgm:t>
        <a:bodyPr/>
        <a:lstStyle/>
        <a:p>
          <a:endParaRPr lang="en-IN"/>
        </a:p>
      </dgm:t>
    </dgm:pt>
    <dgm:pt modelId="{DB1A6B44-22C5-4EE5-A94A-C9B9D9BD6B2E}">
      <dgm:prSet/>
      <dgm:spPr/>
      <dgm:t>
        <a:bodyPr/>
        <a:lstStyle/>
        <a:p>
          <a:r>
            <a:rPr lang="en-US" b="0" i="0" dirty="0"/>
            <a:t>User Interface (UI) Layer</a:t>
          </a:r>
          <a:endParaRPr lang="en-IN" dirty="0"/>
        </a:p>
      </dgm:t>
    </dgm:pt>
    <dgm:pt modelId="{1E9BFDB2-560A-4BC1-9A35-EBD6BB0BBA6C}" type="parTrans" cxnId="{6ECAE1B2-9014-472D-8988-50E8C0825F70}">
      <dgm:prSet/>
      <dgm:spPr/>
      <dgm:t>
        <a:bodyPr/>
        <a:lstStyle/>
        <a:p>
          <a:endParaRPr lang="en-IN"/>
        </a:p>
      </dgm:t>
    </dgm:pt>
    <dgm:pt modelId="{835E9DC6-6540-4746-84EE-199F04F60446}" type="sibTrans" cxnId="{6ECAE1B2-9014-472D-8988-50E8C0825F70}">
      <dgm:prSet/>
      <dgm:spPr/>
      <dgm:t>
        <a:bodyPr/>
        <a:lstStyle/>
        <a:p>
          <a:endParaRPr lang="en-IN"/>
        </a:p>
      </dgm:t>
    </dgm:pt>
    <dgm:pt modelId="{992D11B1-C09E-4EC3-A9BD-BD8C28BD8872}">
      <dgm:prSet/>
      <dgm:spPr/>
      <dgm:t>
        <a:bodyPr/>
        <a:lstStyle/>
        <a:p>
          <a:r>
            <a:rPr lang="en-US" b="0" i="0" dirty="0"/>
            <a:t>HTML</a:t>
          </a:r>
          <a:endParaRPr lang="en-IN" dirty="0"/>
        </a:p>
      </dgm:t>
    </dgm:pt>
    <dgm:pt modelId="{75A90CDB-ED88-4F55-A9CA-B1BF78B8F32A}" type="parTrans" cxnId="{3217FF55-1474-4991-A8C0-D3992ADFB745}">
      <dgm:prSet/>
      <dgm:spPr/>
      <dgm:t>
        <a:bodyPr/>
        <a:lstStyle/>
        <a:p>
          <a:endParaRPr lang="en-IN"/>
        </a:p>
      </dgm:t>
    </dgm:pt>
    <dgm:pt modelId="{3D78325C-6C5B-48C0-8C87-595D13FCFB48}" type="sibTrans" cxnId="{3217FF55-1474-4991-A8C0-D3992ADFB745}">
      <dgm:prSet/>
      <dgm:spPr/>
      <dgm:t>
        <a:bodyPr/>
        <a:lstStyle/>
        <a:p>
          <a:endParaRPr lang="en-IN"/>
        </a:p>
      </dgm:t>
    </dgm:pt>
    <dgm:pt modelId="{9EADC05C-4C11-4BB9-9E2C-10F1F140019A}">
      <dgm:prSet/>
      <dgm:spPr/>
      <dgm:t>
        <a:bodyPr/>
        <a:lstStyle/>
        <a:p>
          <a:r>
            <a:rPr lang="en-US" b="0" i="0" dirty="0"/>
            <a:t>CSS</a:t>
          </a:r>
          <a:endParaRPr lang="en-IN" dirty="0"/>
        </a:p>
      </dgm:t>
    </dgm:pt>
    <dgm:pt modelId="{6CBBEB1E-9F1C-4465-8E00-90773099909F}" type="parTrans" cxnId="{4AE3D3E2-0AC4-4FA4-B017-33AAD8FA4C45}">
      <dgm:prSet/>
      <dgm:spPr/>
      <dgm:t>
        <a:bodyPr/>
        <a:lstStyle/>
        <a:p>
          <a:endParaRPr lang="en-IN"/>
        </a:p>
      </dgm:t>
    </dgm:pt>
    <dgm:pt modelId="{9DC8BE83-A082-45B2-8A7C-EAED20D87CCD}" type="sibTrans" cxnId="{4AE3D3E2-0AC4-4FA4-B017-33AAD8FA4C45}">
      <dgm:prSet/>
      <dgm:spPr/>
      <dgm:t>
        <a:bodyPr/>
        <a:lstStyle/>
        <a:p>
          <a:endParaRPr lang="en-IN"/>
        </a:p>
      </dgm:t>
    </dgm:pt>
    <dgm:pt modelId="{4A589D68-3CA1-418F-86FF-74FC73ADFC1C}">
      <dgm:prSet/>
      <dgm:spPr/>
      <dgm:t>
        <a:bodyPr/>
        <a:lstStyle/>
        <a:p>
          <a:r>
            <a:rPr lang="en-US" b="0" i="0" dirty="0"/>
            <a:t>JavaScript </a:t>
          </a:r>
          <a:endParaRPr lang="en-IN" dirty="0"/>
        </a:p>
      </dgm:t>
    </dgm:pt>
    <dgm:pt modelId="{A3DA6B98-5234-429A-8579-9030F5B42E6C}" type="parTrans" cxnId="{65828A0C-4A91-4FBC-9E7B-731A503622B7}">
      <dgm:prSet/>
      <dgm:spPr/>
      <dgm:t>
        <a:bodyPr/>
        <a:lstStyle/>
        <a:p>
          <a:endParaRPr lang="en-IN"/>
        </a:p>
      </dgm:t>
    </dgm:pt>
    <dgm:pt modelId="{D34D5C5A-758F-4AF0-A897-C4CE453D1BEA}" type="sibTrans" cxnId="{65828A0C-4A91-4FBC-9E7B-731A503622B7}">
      <dgm:prSet/>
      <dgm:spPr/>
      <dgm:t>
        <a:bodyPr/>
        <a:lstStyle/>
        <a:p>
          <a:endParaRPr lang="en-IN"/>
        </a:p>
      </dgm:t>
    </dgm:pt>
    <dgm:pt modelId="{942B1D33-0EAA-4C1F-9E45-9F5A5411168F}">
      <dgm:prSet/>
      <dgm:spPr/>
      <dgm:t>
        <a:bodyPr/>
        <a:lstStyle/>
        <a:p>
          <a:r>
            <a:rPr lang="en-US" b="0" i="0" dirty="0"/>
            <a:t>Backend</a:t>
          </a:r>
          <a:endParaRPr lang="en-IN" dirty="0"/>
        </a:p>
      </dgm:t>
    </dgm:pt>
    <dgm:pt modelId="{05475206-E2FD-4C78-B9E3-7E57D89A5009}" type="parTrans" cxnId="{2AE77532-E635-479E-B4F8-B07EFE0D7023}">
      <dgm:prSet/>
      <dgm:spPr/>
      <dgm:t>
        <a:bodyPr/>
        <a:lstStyle/>
        <a:p>
          <a:endParaRPr lang="en-IN"/>
        </a:p>
      </dgm:t>
    </dgm:pt>
    <dgm:pt modelId="{954C45A5-EA0E-44AD-8FCF-4968EC0BECFD}" type="sibTrans" cxnId="{2AE77532-E635-479E-B4F8-B07EFE0D7023}">
      <dgm:prSet/>
      <dgm:spPr/>
      <dgm:t>
        <a:bodyPr/>
        <a:lstStyle/>
        <a:p>
          <a:endParaRPr lang="en-IN"/>
        </a:p>
      </dgm:t>
    </dgm:pt>
    <dgm:pt modelId="{AF685EC2-0444-4441-A457-D0DC4E70DC39}">
      <dgm:prSet/>
      <dgm:spPr/>
      <dgm:t>
        <a:bodyPr/>
        <a:lstStyle/>
        <a:p>
          <a:r>
            <a:rPr lang="en-US" b="0" i="0" dirty="0"/>
            <a:t>Web Server</a:t>
          </a:r>
          <a:endParaRPr lang="en-IN" dirty="0"/>
        </a:p>
      </dgm:t>
    </dgm:pt>
    <dgm:pt modelId="{2D785105-8A3A-4AC0-9F4F-A33D240A1621}" type="parTrans" cxnId="{2B6743F0-BBF4-422E-87FD-B73156ACE6A3}">
      <dgm:prSet/>
      <dgm:spPr/>
      <dgm:t>
        <a:bodyPr/>
        <a:lstStyle/>
        <a:p>
          <a:endParaRPr lang="en-IN"/>
        </a:p>
      </dgm:t>
    </dgm:pt>
    <dgm:pt modelId="{E2B75425-593C-485B-B168-6930A2DA8BEB}" type="sibTrans" cxnId="{2B6743F0-BBF4-422E-87FD-B73156ACE6A3}">
      <dgm:prSet/>
      <dgm:spPr/>
      <dgm:t>
        <a:bodyPr/>
        <a:lstStyle/>
        <a:p>
          <a:endParaRPr lang="en-IN"/>
        </a:p>
      </dgm:t>
    </dgm:pt>
    <dgm:pt modelId="{20DB05C4-1F5A-4E59-958B-9D2D706821B8}">
      <dgm:prSet/>
      <dgm:spPr/>
      <dgm:t>
        <a:bodyPr/>
        <a:lstStyle/>
        <a:p>
          <a:r>
            <a:rPr lang="en-US" b="0" i="0" dirty="0"/>
            <a:t>Node.js  </a:t>
          </a:r>
          <a:endParaRPr lang="en-IN" dirty="0"/>
        </a:p>
      </dgm:t>
    </dgm:pt>
    <dgm:pt modelId="{863CA764-3FE4-4369-A3FB-926FB526B2DC}" type="parTrans" cxnId="{D735667B-CE0B-4174-A611-225AB99F7028}">
      <dgm:prSet/>
      <dgm:spPr/>
      <dgm:t>
        <a:bodyPr/>
        <a:lstStyle/>
        <a:p>
          <a:endParaRPr lang="en-IN"/>
        </a:p>
      </dgm:t>
    </dgm:pt>
    <dgm:pt modelId="{B8941F0E-8473-4B70-B6AD-A09355459E26}" type="sibTrans" cxnId="{D735667B-CE0B-4174-A611-225AB99F7028}">
      <dgm:prSet/>
      <dgm:spPr/>
      <dgm:t>
        <a:bodyPr/>
        <a:lstStyle/>
        <a:p>
          <a:endParaRPr lang="en-IN"/>
        </a:p>
      </dgm:t>
    </dgm:pt>
    <dgm:pt modelId="{9064FCAD-5711-46B1-8A87-EF1451659F20}">
      <dgm:prSet/>
      <dgm:spPr/>
      <dgm:t>
        <a:bodyPr/>
        <a:lstStyle/>
        <a:p>
          <a:r>
            <a:rPr lang="en-US" b="0" i="0" dirty="0"/>
            <a:t>Express.js </a:t>
          </a:r>
          <a:endParaRPr lang="en-IN" dirty="0"/>
        </a:p>
      </dgm:t>
    </dgm:pt>
    <dgm:pt modelId="{64BAE336-A585-4B79-82F0-485B90F2D05F}" type="parTrans" cxnId="{0E3A0D86-3C0D-44CB-9CB9-AD930109B188}">
      <dgm:prSet/>
      <dgm:spPr/>
      <dgm:t>
        <a:bodyPr/>
        <a:lstStyle/>
        <a:p>
          <a:endParaRPr lang="en-IN"/>
        </a:p>
      </dgm:t>
    </dgm:pt>
    <dgm:pt modelId="{F1BF4C54-1EA1-40EC-BA2D-F88AFEA0FD5B}" type="sibTrans" cxnId="{0E3A0D86-3C0D-44CB-9CB9-AD930109B188}">
      <dgm:prSet/>
      <dgm:spPr/>
      <dgm:t>
        <a:bodyPr/>
        <a:lstStyle/>
        <a:p>
          <a:endParaRPr lang="en-IN"/>
        </a:p>
      </dgm:t>
    </dgm:pt>
    <dgm:pt modelId="{E3FB6E9E-A097-4248-A68A-17CE7AEDFF8E}">
      <dgm:prSet/>
      <dgm:spPr/>
      <dgm:t>
        <a:bodyPr/>
        <a:lstStyle/>
        <a:p>
          <a:r>
            <a:rPr lang="en-US" b="0" i="0" dirty="0"/>
            <a:t>Database Layer </a:t>
          </a:r>
          <a:endParaRPr lang="en-IN" dirty="0"/>
        </a:p>
      </dgm:t>
    </dgm:pt>
    <dgm:pt modelId="{43E229CC-0F9C-4212-A3F9-F36D92642D87}" type="parTrans" cxnId="{13EA858D-1B8C-403B-9318-18BF6C08EE6A}">
      <dgm:prSet/>
      <dgm:spPr/>
      <dgm:t>
        <a:bodyPr/>
        <a:lstStyle/>
        <a:p>
          <a:endParaRPr lang="en-IN"/>
        </a:p>
      </dgm:t>
    </dgm:pt>
    <dgm:pt modelId="{221DD458-34C0-47B3-A61B-E1C82EEE1476}" type="sibTrans" cxnId="{13EA858D-1B8C-403B-9318-18BF6C08EE6A}">
      <dgm:prSet/>
      <dgm:spPr/>
      <dgm:t>
        <a:bodyPr/>
        <a:lstStyle/>
        <a:p>
          <a:endParaRPr lang="en-IN"/>
        </a:p>
      </dgm:t>
    </dgm:pt>
    <dgm:pt modelId="{B32A8A7A-06C8-481F-A7E4-82A44D5C652F}">
      <dgm:prSet/>
      <dgm:spPr/>
      <dgm:t>
        <a:bodyPr/>
        <a:lstStyle/>
        <a:p>
          <a:r>
            <a:rPr lang="en-US" b="0" i="0" dirty="0"/>
            <a:t>MongoDB </a:t>
          </a:r>
          <a:endParaRPr lang="en-IN" dirty="0"/>
        </a:p>
      </dgm:t>
    </dgm:pt>
    <dgm:pt modelId="{9526458C-CBF6-468B-9807-E348408B5312}" type="parTrans" cxnId="{703132AD-9860-4468-8C73-B2E0B504FF96}">
      <dgm:prSet/>
      <dgm:spPr/>
      <dgm:t>
        <a:bodyPr/>
        <a:lstStyle/>
        <a:p>
          <a:endParaRPr lang="en-IN"/>
        </a:p>
      </dgm:t>
    </dgm:pt>
    <dgm:pt modelId="{40040DB9-B410-494E-8015-6E038AF31955}" type="sibTrans" cxnId="{703132AD-9860-4468-8C73-B2E0B504FF96}">
      <dgm:prSet/>
      <dgm:spPr/>
      <dgm:t>
        <a:bodyPr/>
        <a:lstStyle/>
        <a:p>
          <a:endParaRPr lang="en-IN"/>
        </a:p>
      </dgm:t>
    </dgm:pt>
    <dgm:pt modelId="{28E2AEC4-A39D-42E5-AC0C-EE9196C26D58}">
      <dgm:prSet/>
      <dgm:spPr/>
      <dgm:t>
        <a:bodyPr/>
        <a:lstStyle/>
        <a:p>
          <a:r>
            <a:rPr lang="en-US" b="0" i="0" dirty="0"/>
            <a:t>Authentication</a:t>
          </a:r>
          <a:endParaRPr lang="en-IN" dirty="0"/>
        </a:p>
      </dgm:t>
    </dgm:pt>
    <dgm:pt modelId="{73979AAE-AB17-4557-BBEF-1DFF5CB1FD9F}" type="parTrans" cxnId="{83884BC2-2212-45B5-8A7D-837AEE7B6CE1}">
      <dgm:prSet/>
      <dgm:spPr/>
      <dgm:t>
        <a:bodyPr/>
        <a:lstStyle/>
        <a:p>
          <a:endParaRPr lang="en-IN"/>
        </a:p>
      </dgm:t>
    </dgm:pt>
    <dgm:pt modelId="{14EE4597-F819-44D5-94A6-0F2CFFC6D94D}" type="sibTrans" cxnId="{83884BC2-2212-45B5-8A7D-837AEE7B6CE1}">
      <dgm:prSet/>
      <dgm:spPr/>
      <dgm:t>
        <a:bodyPr/>
        <a:lstStyle/>
        <a:p>
          <a:endParaRPr lang="en-IN"/>
        </a:p>
      </dgm:t>
    </dgm:pt>
    <dgm:pt modelId="{7D793BF5-9531-429D-A7E6-232947458D88}">
      <dgm:prSet/>
      <dgm:spPr/>
      <dgm:t>
        <a:bodyPr/>
        <a:lstStyle/>
        <a:p>
          <a:r>
            <a:rPr lang="en-US" b="0" i="0" dirty="0"/>
            <a:t>JWT (JSON Web Tokens) </a:t>
          </a:r>
          <a:endParaRPr lang="en-IN" dirty="0"/>
        </a:p>
      </dgm:t>
    </dgm:pt>
    <dgm:pt modelId="{5D0B8359-E24F-4538-A7DB-8D7BCA2FDF82}" type="parTrans" cxnId="{1D5E5C18-5303-4816-A04B-FE1368FA78D7}">
      <dgm:prSet/>
      <dgm:spPr/>
      <dgm:t>
        <a:bodyPr/>
        <a:lstStyle/>
        <a:p>
          <a:endParaRPr lang="en-IN"/>
        </a:p>
      </dgm:t>
    </dgm:pt>
    <dgm:pt modelId="{255A8D39-26CE-4639-9071-4C5D6743782A}" type="sibTrans" cxnId="{1D5E5C18-5303-4816-A04B-FE1368FA78D7}">
      <dgm:prSet/>
      <dgm:spPr/>
      <dgm:t>
        <a:bodyPr/>
        <a:lstStyle/>
        <a:p>
          <a:endParaRPr lang="en-IN"/>
        </a:p>
      </dgm:t>
    </dgm:pt>
    <dgm:pt modelId="{6CEAD935-AF51-4A3A-B7F8-3F1AC07C2D05}">
      <dgm:prSet/>
      <dgm:spPr/>
      <dgm:t>
        <a:bodyPr/>
        <a:lstStyle/>
        <a:p>
          <a:r>
            <a:rPr lang="en-US" b="0" i="0" dirty="0"/>
            <a:t>File Storage (for project uploads)</a:t>
          </a:r>
          <a:endParaRPr lang="en-IN" dirty="0"/>
        </a:p>
      </dgm:t>
    </dgm:pt>
    <dgm:pt modelId="{536AF453-6DB3-4B53-82FA-FC84DACA2972}" type="parTrans" cxnId="{FCDE3468-0F62-460C-998D-34465C235D6E}">
      <dgm:prSet/>
      <dgm:spPr/>
      <dgm:t>
        <a:bodyPr/>
        <a:lstStyle/>
        <a:p>
          <a:endParaRPr lang="en-IN"/>
        </a:p>
      </dgm:t>
    </dgm:pt>
    <dgm:pt modelId="{3114480B-D600-4295-83A6-1A80643F2B97}" type="sibTrans" cxnId="{FCDE3468-0F62-460C-998D-34465C235D6E}">
      <dgm:prSet/>
      <dgm:spPr/>
      <dgm:t>
        <a:bodyPr/>
        <a:lstStyle/>
        <a:p>
          <a:endParaRPr lang="en-IN"/>
        </a:p>
      </dgm:t>
    </dgm:pt>
    <dgm:pt modelId="{2E851915-3F22-4A16-AFA1-0A65B81B74A6}">
      <dgm:prSet/>
      <dgm:spPr/>
      <dgm:t>
        <a:bodyPr/>
        <a:lstStyle/>
        <a:p>
          <a:r>
            <a:rPr lang="en-US" b="0" i="0" dirty="0"/>
            <a:t>APIs and Communication</a:t>
          </a:r>
          <a:endParaRPr lang="en-IN" dirty="0"/>
        </a:p>
      </dgm:t>
    </dgm:pt>
    <dgm:pt modelId="{C000BF76-694A-488C-9864-AFADBF6C30DC}" type="parTrans" cxnId="{C839B849-FF90-4996-97E2-6A11B439A288}">
      <dgm:prSet/>
      <dgm:spPr/>
      <dgm:t>
        <a:bodyPr/>
        <a:lstStyle/>
        <a:p>
          <a:endParaRPr lang="en-IN"/>
        </a:p>
      </dgm:t>
    </dgm:pt>
    <dgm:pt modelId="{5C810595-D43D-4A2E-BF7C-1F62F5DDD552}" type="sibTrans" cxnId="{C839B849-FF90-4996-97E2-6A11B439A288}">
      <dgm:prSet/>
      <dgm:spPr/>
      <dgm:t>
        <a:bodyPr/>
        <a:lstStyle/>
        <a:p>
          <a:endParaRPr lang="en-IN"/>
        </a:p>
      </dgm:t>
    </dgm:pt>
    <dgm:pt modelId="{A821C0D6-600F-4A7C-B719-C17EF821BE1B}">
      <dgm:prSet/>
      <dgm:spPr/>
      <dgm:t>
        <a:bodyPr/>
        <a:lstStyle/>
        <a:p>
          <a:r>
            <a:rPr lang="en-US" b="0" i="0" dirty="0"/>
            <a:t>REST APIs </a:t>
          </a:r>
          <a:endParaRPr lang="en-IN" dirty="0"/>
        </a:p>
      </dgm:t>
    </dgm:pt>
    <dgm:pt modelId="{6220AECA-0D98-469F-8511-6EE2060FDA4B}" type="parTrans" cxnId="{7A2CC505-7081-4966-B5E3-25CBCD662CC5}">
      <dgm:prSet/>
      <dgm:spPr/>
      <dgm:t>
        <a:bodyPr/>
        <a:lstStyle/>
        <a:p>
          <a:endParaRPr lang="en-IN"/>
        </a:p>
      </dgm:t>
    </dgm:pt>
    <dgm:pt modelId="{17473A82-72BF-4D7B-ACAB-0D3E5061A215}" type="sibTrans" cxnId="{7A2CC505-7081-4966-B5E3-25CBCD662CC5}">
      <dgm:prSet/>
      <dgm:spPr/>
      <dgm:t>
        <a:bodyPr/>
        <a:lstStyle/>
        <a:p>
          <a:endParaRPr lang="en-IN"/>
        </a:p>
      </dgm:t>
    </dgm:pt>
    <dgm:pt modelId="{48C33392-65F5-4DAA-A590-7A26768CEC18}">
      <dgm:prSet/>
      <dgm:spPr/>
      <dgm:t>
        <a:bodyPr/>
        <a:lstStyle/>
        <a:p>
          <a:r>
            <a:rPr lang="en-US" dirty="0"/>
            <a:t>React.js</a:t>
          </a:r>
          <a:endParaRPr lang="en-IN" dirty="0"/>
        </a:p>
      </dgm:t>
    </dgm:pt>
    <dgm:pt modelId="{A7CE4A68-1B7F-4A20-83BC-E7207EF77CD7}" type="parTrans" cxnId="{9263ABA6-EA0E-4A9A-A893-0E3BF236D62F}">
      <dgm:prSet/>
      <dgm:spPr/>
      <dgm:t>
        <a:bodyPr/>
        <a:lstStyle/>
        <a:p>
          <a:endParaRPr lang="en-IN"/>
        </a:p>
      </dgm:t>
    </dgm:pt>
    <dgm:pt modelId="{EAFC5B75-25C1-4DBB-B7FB-ED3E01573A74}" type="sibTrans" cxnId="{9263ABA6-EA0E-4A9A-A893-0E3BF236D62F}">
      <dgm:prSet/>
      <dgm:spPr/>
      <dgm:t>
        <a:bodyPr/>
        <a:lstStyle/>
        <a:p>
          <a:endParaRPr lang="en-IN"/>
        </a:p>
      </dgm:t>
    </dgm:pt>
    <dgm:pt modelId="{B5CC50D3-36C8-4B67-B058-C092053F8CC9}" type="pres">
      <dgm:prSet presAssocID="{967600A5-1AF3-4CA3-A446-4600575FADC1}" presName="hierChild1" presStyleCnt="0">
        <dgm:presLayoutVars>
          <dgm:chPref val="1"/>
          <dgm:dir/>
          <dgm:animOne val="branch"/>
          <dgm:animLvl val="lvl"/>
          <dgm:resizeHandles/>
        </dgm:presLayoutVars>
      </dgm:prSet>
      <dgm:spPr/>
    </dgm:pt>
    <dgm:pt modelId="{D2EF27B6-11C4-45A1-ADA6-8B8B3EB1CE61}" type="pres">
      <dgm:prSet presAssocID="{F3DA5003-691E-42EE-B50A-4907C2E378FA}" presName="hierRoot1" presStyleCnt="0"/>
      <dgm:spPr/>
    </dgm:pt>
    <dgm:pt modelId="{9938B03F-E0AD-4CD5-94DE-E9CA78D89FBA}" type="pres">
      <dgm:prSet presAssocID="{F3DA5003-691E-42EE-B50A-4907C2E378FA}" presName="composite" presStyleCnt="0"/>
      <dgm:spPr/>
    </dgm:pt>
    <dgm:pt modelId="{7AD38BA2-85B8-4BA0-916F-A36BA784E798}" type="pres">
      <dgm:prSet presAssocID="{F3DA5003-691E-42EE-B50A-4907C2E378FA}" presName="background" presStyleLbl="node0" presStyleIdx="0" presStyleCnt="1"/>
      <dgm:spPr/>
    </dgm:pt>
    <dgm:pt modelId="{610CDD6D-4698-4164-9CC0-66195590AA7B}" type="pres">
      <dgm:prSet presAssocID="{F3DA5003-691E-42EE-B50A-4907C2E378FA}" presName="text" presStyleLbl="fgAcc0" presStyleIdx="0" presStyleCnt="1">
        <dgm:presLayoutVars>
          <dgm:chPref val="3"/>
        </dgm:presLayoutVars>
      </dgm:prSet>
      <dgm:spPr/>
    </dgm:pt>
    <dgm:pt modelId="{E2A1E913-F6AA-4AF3-8DAB-A30F267A09A7}" type="pres">
      <dgm:prSet presAssocID="{F3DA5003-691E-42EE-B50A-4907C2E378FA}" presName="hierChild2" presStyleCnt="0"/>
      <dgm:spPr/>
    </dgm:pt>
    <dgm:pt modelId="{2D533E3D-95F1-4B3D-AAB7-0A467C210D66}" type="pres">
      <dgm:prSet presAssocID="{F9CBEC1C-8E4A-4278-814C-B8B5A814FEEB}" presName="Name10" presStyleLbl="parChTrans1D2" presStyleIdx="0" presStyleCnt="2"/>
      <dgm:spPr/>
    </dgm:pt>
    <dgm:pt modelId="{F8DACFE3-C4EF-46B4-AAE9-163E463A65EE}" type="pres">
      <dgm:prSet presAssocID="{9781C879-CA95-4582-BCB3-0199E3337499}" presName="hierRoot2" presStyleCnt="0"/>
      <dgm:spPr/>
    </dgm:pt>
    <dgm:pt modelId="{EAE59BB6-908C-47C9-802E-30C040663028}" type="pres">
      <dgm:prSet presAssocID="{9781C879-CA95-4582-BCB3-0199E3337499}" presName="composite2" presStyleCnt="0"/>
      <dgm:spPr/>
    </dgm:pt>
    <dgm:pt modelId="{F0457009-D901-4489-B23D-6E63A72E7B2F}" type="pres">
      <dgm:prSet presAssocID="{9781C879-CA95-4582-BCB3-0199E3337499}" presName="background2" presStyleLbl="node2" presStyleIdx="0" presStyleCnt="2"/>
      <dgm:spPr/>
    </dgm:pt>
    <dgm:pt modelId="{BCEBCF16-845E-473E-A136-AD9E962E807E}" type="pres">
      <dgm:prSet presAssocID="{9781C879-CA95-4582-BCB3-0199E3337499}" presName="text2" presStyleLbl="fgAcc2" presStyleIdx="0" presStyleCnt="2">
        <dgm:presLayoutVars>
          <dgm:chPref val="3"/>
        </dgm:presLayoutVars>
      </dgm:prSet>
      <dgm:spPr/>
    </dgm:pt>
    <dgm:pt modelId="{C9540B1C-15B8-4FE6-A6CF-A96D82F2CC9A}" type="pres">
      <dgm:prSet presAssocID="{9781C879-CA95-4582-BCB3-0199E3337499}" presName="hierChild3" presStyleCnt="0"/>
      <dgm:spPr/>
    </dgm:pt>
    <dgm:pt modelId="{9A9877AF-71B8-4A96-907B-F66BEE957095}" type="pres">
      <dgm:prSet presAssocID="{1E9BFDB2-560A-4BC1-9A35-EBD6BB0BBA6C}" presName="Name17" presStyleLbl="parChTrans1D3" presStyleIdx="0" presStyleCnt="9"/>
      <dgm:spPr/>
    </dgm:pt>
    <dgm:pt modelId="{CAC92F84-A31A-4764-A416-4E7F2B594868}" type="pres">
      <dgm:prSet presAssocID="{DB1A6B44-22C5-4EE5-A94A-C9B9D9BD6B2E}" presName="hierRoot3" presStyleCnt="0"/>
      <dgm:spPr/>
    </dgm:pt>
    <dgm:pt modelId="{DB1CB118-7F0E-4AF2-A9AF-540FA6611801}" type="pres">
      <dgm:prSet presAssocID="{DB1A6B44-22C5-4EE5-A94A-C9B9D9BD6B2E}" presName="composite3" presStyleCnt="0"/>
      <dgm:spPr/>
    </dgm:pt>
    <dgm:pt modelId="{E47D5C3C-A94E-4D35-9BBB-DAF110CCB277}" type="pres">
      <dgm:prSet presAssocID="{DB1A6B44-22C5-4EE5-A94A-C9B9D9BD6B2E}" presName="background3" presStyleLbl="node3" presStyleIdx="0" presStyleCnt="9"/>
      <dgm:spPr/>
    </dgm:pt>
    <dgm:pt modelId="{1B6E3254-DF49-4BB6-BDD7-0B45FA091924}" type="pres">
      <dgm:prSet presAssocID="{DB1A6B44-22C5-4EE5-A94A-C9B9D9BD6B2E}" presName="text3" presStyleLbl="fgAcc3" presStyleIdx="0" presStyleCnt="9">
        <dgm:presLayoutVars>
          <dgm:chPref val="3"/>
        </dgm:presLayoutVars>
      </dgm:prSet>
      <dgm:spPr/>
    </dgm:pt>
    <dgm:pt modelId="{691B175E-E613-4F17-99EB-5E6828370C5B}" type="pres">
      <dgm:prSet presAssocID="{DB1A6B44-22C5-4EE5-A94A-C9B9D9BD6B2E}" presName="hierChild4" presStyleCnt="0"/>
      <dgm:spPr/>
    </dgm:pt>
    <dgm:pt modelId="{4408291B-422C-43A3-9367-B4B0B99E562C}" type="pres">
      <dgm:prSet presAssocID="{75A90CDB-ED88-4F55-A9CA-B1BF78B8F32A}" presName="Name23" presStyleLbl="parChTrans1D4" presStyleIdx="0" presStyleCnt="6"/>
      <dgm:spPr/>
    </dgm:pt>
    <dgm:pt modelId="{84D15E1C-D222-4A81-BA32-EBFBEC096EDA}" type="pres">
      <dgm:prSet presAssocID="{992D11B1-C09E-4EC3-A9BD-BD8C28BD8872}" presName="hierRoot4" presStyleCnt="0"/>
      <dgm:spPr/>
    </dgm:pt>
    <dgm:pt modelId="{2148EDDB-5DB2-4B44-8DC7-6AB641CA8F53}" type="pres">
      <dgm:prSet presAssocID="{992D11B1-C09E-4EC3-A9BD-BD8C28BD8872}" presName="composite4" presStyleCnt="0"/>
      <dgm:spPr/>
    </dgm:pt>
    <dgm:pt modelId="{B77DFF7F-6CBC-45D2-8829-6CAED774EB53}" type="pres">
      <dgm:prSet presAssocID="{992D11B1-C09E-4EC3-A9BD-BD8C28BD8872}" presName="background4" presStyleLbl="node4" presStyleIdx="0" presStyleCnt="6"/>
      <dgm:spPr/>
    </dgm:pt>
    <dgm:pt modelId="{17F0DBAE-8774-4A1A-A31F-346DEF167790}" type="pres">
      <dgm:prSet presAssocID="{992D11B1-C09E-4EC3-A9BD-BD8C28BD8872}" presName="text4" presStyleLbl="fgAcc4" presStyleIdx="0" presStyleCnt="6">
        <dgm:presLayoutVars>
          <dgm:chPref val="3"/>
        </dgm:presLayoutVars>
      </dgm:prSet>
      <dgm:spPr/>
    </dgm:pt>
    <dgm:pt modelId="{3440D252-5DD5-4E33-9B50-56238F753D3B}" type="pres">
      <dgm:prSet presAssocID="{992D11B1-C09E-4EC3-A9BD-BD8C28BD8872}" presName="hierChild5" presStyleCnt="0"/>
      <dgm:spPr/>
    </dgm:pt>
    <dgm:pt modelId="{27570EB9-8412-41BA-B4BD-27BF4604ED59}" type="pres">
      <dgm:prSet presAssocID="{6CBBEB1E-9F1C-4465-8E00-90773099909F}" presName="Name23" presStyleLbl="parChTrans1D4" presStyleIdx="1" presStyleCnt="6"/>
      <dgm:spPr/>
    </dgm:pt>
    <dgm:pt modelId="{26E8988F-0B67-4177-90FE-DC4984F52006}" type="pres">
      <dgm:prSet presAssocID="{9EADC05C-4C11-4BB9-9E2C-10F1F140019A}" presName="hierRoot4" presStyleCnt="0"/>
      <dgm:spPr/>
    </dgm:pt>
    <dgm:pt modelId="{B61DAAD4-B78F-422A-9915-24E4591623CB}" type="pres">
      <dgm:prSet presAssocID="{9EADC05C-4C11-4BB9-9E2C-10F1F140019A}" presName="composite4" presStyleCnt="0"/>
      <dgm:spPr/>
    </dgm:pt>
    <dgm:pt modelId="{D1D858DA-7DC9-4554-956A-5D61248B5C81}" type="pres">
      <dgm:prSet presAssocID="{9EADC05C-4C11-4BB9-9E2C-10F1F140019A}" presName="background4" presStyleLbl="node4" presStyleIdx="1" presStyleCnt="6"/>
      <dgm:spPr/>
    </dgm:pt>
    <dgm:pt modelId="{730DAF22-F1D1-4685-85CB-BAC18F5C7160}" type="pres">
      <dgm:prSet presAssocID="{9EADC05C-4C11-4BB9-9E2C-10F1F140019A}" presName="text4" presStyleLbl="fgAcc4" presStyleIdx="1" presStyleCnt="6">
        <dgm:presLayoutVars>
          <dgm:chPref val="3"/>
        </dgm:presLayoutVars>
      </dgm:prSet>
      <dgm:spPr/>
    </dgm:pt>
    <dgm:pt modelId="{7B7705DC-9E78-4CE7-9879-D55F2BAD5E74}" type="pres">
      <dgm:prSet presAssocID="{9EADC05C-4C11-4BB9-9E2C-10F1F140019A}" presName="hierChild5" presStyleCnt="0"/>
      <dgm:spPr/>
    </dgm:pt>
    <dgm:pt modelId="{AF0AE2C5-F765-4C1E-BE1D-BED405CCC61A}" type="pres">
      <dgm:prSet presAssocID="{A3DA6B98-5234-429A-8579-9030F5B42E6C}" presName="Name23" presStyleLbl="parChTrans1D4" presStyleIdx="2" presStyleCnt="6"/>
      <dgm:spPr/>
    </dgm:pt>
    <dgm:pt modelId="{FE022AB9-F45B-47D8-8A91-BA6FD39D3675}" type="pres">
      <dgm:prSet presAssocID="{4A589D68-3CA1-418F-86FF-74FC73ADFC1C}" presName="hierRoot4" presStyleCnt="0"/>
      <dgm:spPr/>
    </dgm:pt>
    <dgm:pt modelId="{EABE36B1-4715-4040-89C4-B3E10B89C98D}" type="pres">
      <dgm:prSet presAssocID="{4A589D68-3CA1-418F-86FF-74FC73ADFC1C}" presName="composite4" presStyleCnt="0"/>
      <dgm:spPr/>
    </dgm:pt>
    <dgm:pt modelId="{F0055C24-4106-4037-B516-B1F7C16D4991}" type="pres">
      <dgm:prSet presAssocID="{4A589D68-3CA1-418F-86FF-74FC73ADFC1C}" presName="background4" presStyleLbl="node4" presStyleIdx="2" presStyleCnt="6"/>
      <dgm:spPr/>
    </dgm:pt>
    <dgm:pt modelId="{8686CD20-01D8-445C-AB40-A8D4844107A3}" type="pres">
      <dgm:prSet presAssocID="{4A589D68-3CA1-418F-86FF-74FC73ADFC1C}" presName="text4" presStyleLbl="fgAcc4" presStyleIdx="2" presStyleCnt="6">
        <dgm:presLayoutVars>
          <dgm:chPref val="3"/>
        </dgm:presLayoutVars>
      </dgm:prSet>
      <dgm:spPr/>
    </dgm:pt>
    <dgm:pt modelId="{6DD166C1-BFA7-4BFB-B81B-E4A2AD82230D}" type="pres">
      <dgm:prSet presAssocID="{4A589D68-3CA1-418F-86FF-74FC73ADFC1C}" presName="hierChild5" presStyleCnt="0"/>
      <dgm:spPr/>
    </dgm:pt>
    <dgm:pt modelId="{0FB4F48B-7C40-4A06-B6D9-BB0D8F04FD61}" type="pres">
      <dgm:prSet presAssocID="{A7CE4A68-1B7F-4A20-83BC-E7207EF77CD7}" presName="Name23" presStyleLbl="parChTrans1D4" presStyleIdx="3" presStyleCnt="6"/>
      <dgm:spPr/>
    </dgm:pt>
    <dgm:pt modelId="{D636329A-7D5B-4B51-83E2-DED28E7DD73D}" type="pres">
      <dgm:prSet presAssocID="{48C33392-65F5-4DAA-A590-7A26768CEC18}" presName="hierRoot4" presStyleCnt="0"/>
      <dgm:spPr/>
    </dgm:pt>
    <dgm:pt modelId="{47B0DA63-9D2F-4A06-A0C7-84A7B2F995EF}" type="pres">
      <dgm:prSet presAssocID="{48C33392-65F5-4DAA-A590-7A26768CEC18}" presName="composite4" presStyleCnt="0"/>
      <dgm:spPr/>
    </dgm:pt>
    <dgm:pt modelId="{AEEA68E7-9272-4870-8C85-1A5B61BCFD73}" type="pres">
      <dgm:prSet presAssocID="{48C33392-65F5-4DAA-A590-7A26768CEC18}" presName="background4" presStyleLbl="node4" presStyleIdx="3" presStyleCnt="6"/>
      <dgm:spPr/>
    </dgm:pt>
    <dgm:pt modelId="{BD324C09-C748-4139-89C3-EB84479D4127}" type="pres">
      <dgm:prSet presAssocID="{48C33392-65F5-4DAA-A590-7A26768CEC18}" presName="text4" presStyleLbl="fgAcc4" presStyleIdx="3" presStyleCnt="6">
        <dgm:presLayoutVars>
          <dgm:chPref val="3"/>
        </dgm:presLayoutVars>
      </dgm:prSet>
      <dgm:spPr/>
    </dgm:pt>
    <dgm:pt modelId="{F23C4EDC-F075-4011-B98A-5B8BB229A426}" type="pres">
      <dgm:prSet presAssocID="{48C33392-65F5-4DAA-A590-7A26768CEC18}" presName="hierChild5" presStyleCnt="0"/>
      <dgm:spPr/>
    </dgm:pt>
    <dgm:pt modelId="{D2E53815-6820-4ED1-9CA7-A57EA983DADA}" type="pres">
      <dgm:prSet presAssocID="{05475206-E2FD-4C78-B9E3-7E57D89A5009}" presName="Name10" presStyleLbl="parChTrans1D2" presStyleIdx="1" presStyleCnt="2"/>
      <dgm:spPr/>
    </dgm:pt>
    <dgm:pt modelId="{F5EC5792-9712-4E1E-A9DB-4FFE65E95239}" type="pres">
      <dgm:prSet presAssocID="{942B1D33-0EAA-4C1F-9E45-9F5A5411168F}" presName="hierRoot2" presStyleCnt="0"/>
      <dgm:spPr/>
    </dgm:pt>
    <dgm:pt modelId="{05AC2FFD-D808-482A-8851-369D35B98CE4}" type="pres">
      <dgm:prSet presAssocID="{942B1D33-0EAA-4C1F-9E45-9F5A5411168F}" presName="composite2" presStyleCnt="0"/>
      <dgm:spPr/>
    </dgm:pt>
    <dgm:pt modelId="{90F35CA8-A937-40FF-8D19-468E13AFCE8A}" type="pres">
      <dgm:prSet presAssocID="{942B1D33-0EAA-4C1F-9E45-9F5A5411168F}" presName="background2" presStyleLbl="node2" presStyleIdx="1" presStyleCnt="2"/>
      <dgm:spPr/>
    </dgm:pt>
    <dgm:pt modelId="{F67AFC4F-506B-4DAD-BC7C-B60F0873655A}" type="pres">
      <dgm:prSet presAssocID="{942B1D33-0EAA-4C1F-9E45-9F5A5411168F}" presName="text2" presStyleLbl="fgAcc2" presStyleIdx="1" presStyleCnt="2">
        <dgm:presLayoutVars>
          <dgm:chPref val="3"/>
        </dgm:presLayoutVars>
      </dgm:prSet>
      <dgm:spPr/>
    </dgm:pt>
    <dgm:pt modelId="{2CBA15D3-223B-48BF-9C4F-93AAB210D2E1}" type="pres">
      <dgm:prSet presAssocID="{942B1D33-0EAA-4C1F-9E45-9F5A5411168F}" presName="hierChild3" presStyleCnt="0"/>
      <dgm:spPr/>
    </dgm:pt>
    <dgm:pt modelId="{E9EEE64A-5FAB-4FA5-8CAA-5CAF2D730027}" type="pres">
      <dgm:prSet presAssocID="{2D785105-8A3A-4AC0-9F4F-A33D240A1621}" presName="Name17" presStyleLbl="parChTrans1D3" presStyleIdx="1" presStyleCnt="9"/>
      <dgm:spPr/>
    </dgm:pt>
    <dgm:pt modelId="{7D548140-293C-4834-A22B-9578D6514FA2}" type="pres">
      <dgm:prSet presAssocID="{AF685EC2-0444-4441-A457-D0DC4E70DC39}" presName="hierRoot3" presStyleCnt="0"/>
      <dgm:spPr/>
    </dgm:pt>
    <dgm:pt modelId="{195F9C58-5B2C-4636-88F8-BB82699D6534}" type="pres">
      <dgm:prSet presAssocID="{AF685EC2-0444-4441-A457-D0DC4E70DC39}" presName="composite3" presStyleCnt="0"/>
      <dgm:spPr/>
    </dgm:pt>
    <dgm:pt modelId="{DE917213-5B90-4F1F-81BC-DC34D33C3682}" type="pres">
      <dgm:prSet presAssocID="{AF685EC2-0444-4441-A457-D0DC4E70DC39}" presName="background3" presStyleLbl="node3" presStyleIdx="1" presStyleCnt="9"/>
      <dgm:spPr/>
    </dgm:pt>
    <dgm:pt modelId="{2EB9EF0B-2EEF-4301-953B-A3280F12EF7E}" type="pres">
      <dgm:prSet presAssocID="{AF685EC2-0444-4441-A457-D0DC4E70DC39}" presName="text3" presStyleLbl="fgAcc3" presStyleIdx="1" presStyleCnt="9">
        <dgm:presLayoutVars>
          <dgm:chPref val="3"/>
        </dgm:presLayoutVars>
      </dgm:prSet>
      <dgm:spPr/>
    </dgm:pt>
    <dgm:pt modelId="{47ABCDF7-9A67-42FA-BBD4-DF7D3279BB64}" type="pres">
      <dgm:prSet presAssocID="{AF685EC2-0444-4441-A457-D0DC4E70DC39}" presName="hierChild4" presStyleCnt="0"/>
      <dgm:spPr/>
    </dgm:pt>
    <dgm:pt modelId="{32BE920B-1620-456C-823B-A0EE8078484B}" type="pres">
      <dgm:prSet presAssocID="{863CA764-3FE4-4369-A3FB-926FB526B2DC}" presName="Name23" presStyleLbl="parChTrans1D4" presStyleIdx="4" presStyleCnt="6"/>
      <dgm:spPr/>
    </dgm:pt>
    <dgm:pt modelId="{7329C9F3-E48B-4902-BA0E-D2E993EC1405}" type="pres">
      <dgm:prSet presAssocID="{20DB05C4-1F5A-4E59-958B-9D2D706821B8}" presName="hierRoot4" presStyleCnt="0"/>
      <dgm:spPr/>
    </dgm:pt>
    <dgm:pt modelId="{A64EE571-8D23-48D7-B7AE-4DBF912CF9C0}" type="pres">
      <dgm:prSet presAssocID="{20DB05C4-1F5A-4E59-958B-9D2D706821B8}" presName="composite4" presStyleCnt="0"/>
      <dgm:spPr/>
    </dgm:pt>
    <dgm:pt modelId="{2684EDB1-1F77-42D1-9A83-8510DF884CEB}" type="pres">
      <dgm:prSet presAssocID="{20DB05C4-1F5A-4E59-958B-9D2D706821B8}" presName="background4" presStyleLbl="node4" presStyleIdx="4" presStyleCnt="6"/>
      <dgm:spPr/>
    </dgm:pt>
    <dgm:pt modelId="{7023BF83-4A55-400F-9943-3265C49C263E}" type="pres">
      <dgm:prSet presAssocID="{20DB05C4-1F5A-4E59-958B-9D2D706821B8}" presName="text4" presStyleLbl="fgAcc4" presStyleIdx="4" presStyleCnt="6">
        <dgm:presLayoutVars>
          <dgm:chPref val="3"/>
        </dgm:presLayoutVars>
      </dgm:prSet>
      <dgm:spPr/>
    </dgm:pt>
    <dgm:pt modelId="{D156D19F-E4D0-447D-A123-826BD168CC0B}" type="pres">
      <dgm:prSet presAssocID="{20DB05C4-1F5A-4E59-958B-9D2D706821B8}" presName="hierChild5" presStyleCnt="0"/>
      <dgm:spPr/>
    </dgm:pt>
    <dgm:pt modelId="{95EF7CF9-8169-48A2-BE51-47F15BF803B2}" type="pres">
      <dgm:prSet presAssocID="{64BAE336-A585-4B79-82F0-485B90F2D05F}" presName="Name23" presStyleLbl="parChTrans1D4" presStyleIdx="5" presStyleCnt="6"/>
      <dgm:spPr/>
    </dgm:pt>
    <dgm:pt modelId="{0CFFF832-BFDA-4B2F-BEDE-6D284E4230FD}" type="pres">
      <dgm:prSet presAssocID="{9064FCAD-5711-46B1-8A87-EF1451659F20}" presName="hierRoot4" presStyleCnt="0"/>
      <dgm:spPr/>
    </dgm:pt>
    <dgm:pt modelId="{CC012798-F11A-4B92-9499-23F8BA30C9F4}" type="pres">
      <dgm:prSet presAssocID="{9064FCAD-5711-46B1-8A87-EF1451659F20}" presName="composite4" presStyleCnt="0"/>
      <dgm:spPr/>
    </dgm:pt>
    <dgm:pt modelId="{68A45C0E-EDC5-4E0F-9555-F4ED194901BE}" type="pres">
      <dgm:prSet presAssocID="{9064FCAD-5711-46B1-8A87-EF1451659F20}" presName="background4" presStyleLbl="node4" presStyleIdx="5" presStyleCnt="6"/>
      <dgm:spPr/>
    </dgm:pt>
    <dgm:pt modelId="{527CDBE3-2E3F-4E8C-A62C-83D36A4E1C60}" type="pres">
      <dgm:prSet presAssocID="{9064FCAD-5711-46B1-8A87-EF1451659F20}" presName="text4" presStyleLbl="fgAcc4" presStyleIdx="5" presStyleCnt="6">
        <dgm:presLayoutVars>
          <dgm:chPref val="3"/>
        </dgm:presLayoutVars>
      </dgm:prSet>
      <dgm:spPr/>
    </dgm:pt>
    <dgm:pt modelId="{13E5783C-5320-4B38-A489-7AA73E6AEEAB}" type="pres">
      <dgm:prSet presAssocID="{9064FCAD-5711-46B1-8A87-EF1451659F20}" presName="hierChild5" presStyleCnt="0"/>
      <dgm:spPr/>
    </dgm:pt>
    <dgm:pt modelId="{204D873A-A0BD-43BC-A07B-FC0D34DD84F1}" type="pres">
      <dgm:prSet presAssocID="{43E229CC-0F9C-4212-A3F9-F36D92642D87}" presName="Name17" presStyleLbl="parChTrans1D3" presStyleIdx="2" presStyleCnt="9"/>
      <dgm:spPr/>
    </dgm:pt>
    <dgm:pt modelId="{599147DD-7BF6-4A19-B64E-228ABFF9A0F3}" type="pres">
      <dgm:prSet presAssocID="{E3FB6E9E-A097-4248-A68A-17CE7AEDFF8E}" presName="hierRoot3" presStyleCnt="0"/>
      <dgm:spPr/>
    </dgm:pt>
    <dgm:pt modelId="{8D22DEEC-D824-4110-8824-34382D4D58B0}" type="pres">
      <dgm:prSet presAssocID="{E3FB6E9E-A097-4248-A68A-17CE7AEDFF8E}" presName="composite3" presStyleCnt="0"/>
      <dgm:spPr/>
    </dgm:pt>
    <dgm:pt modelId="{890598FB-E16C-45B8-A4A0-98D3F19580A1}" type="pres">
      <dgm:prSet presAssocID="{E3FB6E9E-A097-4248-A68A-17CE7AEDFF8E}" presName="background3" presStyleLbl="node3" presStyleIdx="2" presStyleCnt="9"/>
      <dgm:spPr/>
    </dgm:pt>
    <dgm:pt modelId="{A56A795D-C1A6-4BDE-9BBC-162F68A0ED9D}" type="pres">
      <dgm:prSet presAssocID="{E3FB6E9E-A097-4248-A68A-17CE7AEDFF8E}" presName="text3" presStyleLbl="fgAcc3" presStyleIdx="2" presStyleCnt="9">
        <dgm:presLayoutVars>
          <dgm:chPref val="3"/>
        </dgm:presLayoutVars>
      </dgm:prSet>
      <dgm:spPr/>
    </dgm:pt>
    <dgm:pt modelId="{7D0AA844-7563-4B5C-ACF9-BD40142B11AD}" type="pres">
      <dgm:prSet presAssocID="{E3FB6E9E-A097-4248-A68A-17CE7AEDFF8E}" presName="hierChild4" presStyleCnt="0"/>
      <dgm:spPr/>
    </dgm:pt>
    <dgm:pt modelId="{3824A680-0D12-40FA-9019-EEC3E630274F}" type="pres">
      <dgm:prSet presAssocID="{9526458C-CBF6-468B-9807-E348408B5312}" presName="Name17" presStyleLbl="parChTrans1D3" presStyleIdx="3" presStyleCnt="9"/>
      <dgm:spPr/>
    </dgm:pt>
    <dgm:pt modelId="{063ECB78-DA15-40B6-B641-7761E331E7CE}" type="pres">
      <dgm:prSet presAssocID="{B32A8A7A-06C8-481F-A7E4-82A44D5C652F}" presName="hierRoot3" presStyleCnt="0"/>
      <dgm:spPr/>
    </dgm:pt>
    <dgm:pt modelId="{04FEA66C-DB87-43D9-B7B1-8324DE3929A0}" type="pres">
      <dgm:prSet presAssocID="{B32A8A7A-06C8-481F-A7E4-82A44D5C652F}" presName="composite3" presStyleCnt="0"/>
      <dgm:spPr/>
    </dgm:pt>
    <dgm:pt modelId="{20DEE07E-3185-4956-832F-731C7A6E049E}" type="pres">
      <dgm:prSet presAssocID="{B32A8A7A-06C8-481F-A7E4-82A44D5C652F}" presName="background3" presStyleLbl="node3" presStyleIdx="3" presStyleCnt="9"/>
      <dgm:spPr/>
    </dgm:pt>
    <dgm:pt modelId="{49CC83B8-995B-488F-9D1A-EDF2A235D018}" type="pres">
      <dgm:prSet presAssocID="{B32A8A7A-06C8-481F-A7E4-82A44D5C652F}" presName="text3" presStyleLbl="fgAcc3" presStyleIdx="3" presStyleCnt="9">
        <dgm:presLayoutVars>
          <dgm:chPref val="3"/>
        </dgm:presLayoutVars>
      </dgm:prSet>
      <dgm:spPr/>
    </dgm:pt>
    <dgm:pt modelId="{37873F18-2A21-4E53-83FC-0D26F71DC4B5}" type="pres">
      <dgm:prSet presAssocID="{B32A8A7A-06C8-481F-A7E4-82A44D5C652F}" presName="hierChild4" presStyleCnt="0"/>
      <dgm:spPr/>
    </dgm:pt>
    <dgm:pt modelId="{0D422E55-824D-479A-A5E4-50163807AF0D}" type="pres">
      <dgm:prSet presAssocID="{73979AAE-AB17-4557-BBEF-1DFF5CB1FD9F}" presName="Name17" presStyleLbl="parChTrans1D3" presStyleIdx="4" presStyleCnt="9"/>
      <dgm:spPr/>
    </dgm:pt>
    <dgm:pt modelId="{6020CE39-05EA-498F-AA49-D55247846B9E}" type="pres">
      <dgm:prSet presAssocID="{28E2AEC4-A39D-42E5-AC0C-EE9196C26D58}" presName="hierRoot3" presStyleCnt="0"/>
      <dgm:spPr/>
    </dgm:pt>
    <dgm:pt modelId="{7915C348-0DFC-40C0-9157-DBE4E431D288}" type="pres">
      <dgm:prSet presAssocID="{28E2AEC4-A39D-42E5-AC0C-EE9196C26D58}" presName="composite3" presStyleCnt="0"/>
      <dgm:spPr/>
    </dgm:pt>
    <dgm:pt modelId="{17D680E5-246B-4BA2-BDB2-F492BFE286A8}" type="pres">
      <dgm:prSet presAssocID="{28E2AEC4-A39D-42E5-AC0C-EE9196C26D58}" presName="background3" presStyleLbl="node3" presStyleIdx="4" presStyleCnt="9"/>
      <dgm:spPr/>
    </dgm:pt>
    <dgm:pt modelId="{2BC6BA2B-DCF6-480C-9F98-C1553B1975AB}" type="pres">
      <dgm:prSet presAssocID="{28E2AEC4-A39D-42E5-AC0C-EE9196C26D58}" presName="text3" presStyleLbl="fgAcc3" presStyleIdx="4" presStyleCnt="9">
        <dgm:presLayoutVars>
          <dgm:chPref val="3"/>
        </dgm:presLayoutVars>
      </dgm:prSet>
      <dgm:spPr/>
    </dgm:pt>
    <dgm:pt modelId="{F4DCCBC6-69E4-487A-A8CF-7398DA6D35D5}" type="pres">
      <dgm:prSet presAssocID="{28E2AEC4-A39D-42E5-AC0C-EE9196C26D58}" presName="hierChild4" presStyleCnt="0"/>
      <dgm:spPr/>
    </dgm:pt>
    <dgm:pt modelId="{35D7A796-BD0D-4A54-BC28-D76960B04611}" type="pres">
      <dgm:prSet presAssocID="{5D0B8359-E24F-4538-A7DB-8D7BCA2FDF82}" presName="Name17" presStyleLbl="parChTrans1D3" presStyleIdx="5" presStyleCnt="9"/>
      <dgm:spPr/>
    </dgm:pt>
    <dgm:pt modelId="{F2B1090A-E906-4148-BEFE-B041DC9ADF29}" type="pres">
      <dgm:prSet presAssocID="{7D793BF5-9531-429D-A7E6-232947458D88}" presName="hierRoot3" presStyleCnt="0"/>
      <dgm:spPr/>
    </dgm:pt>
    <dgm:pt modelId="{EA307398-ECEA-4C6A-8698-011C1DB69393}" type="pres">
      <dgm:prSet presAssocID="{7D793BF5-9531-429D-A7E6-232947458D88}" presName="composite3" presStyleCnt="0"/>
      <dgm:spPr/>
    </dgm:pt>
    <dgm:pt modelId="{13D69DE2-0E3F-4AB9-8F14-98A6AD4EFD12}" type="pres">
      <dgm:prSet presAssocID="{7D793BF5-9531-429D-A7E6-232947458D88}" presName="background3" presStyleLbl="node3" presStyleIdx="5" presStyleCnt="9"/>
      <dgm:spPr/>
    </dgm:pt>
    <dgm:pt modelId="{052AE557-389D-4480-8DE8-17110F05E182}" type="pres">
      <dgm:prSet presAssocID="{7D793BF5-9531-429D-A7E6-232947458D88}" presName="text3" presStyleLbl="fgAcc3" presStyleIdx="5" presStyleCnt="9">
        <dgm:presLayoutVars>
          <dgm:chPref val="3"/>
        </dgm:presLayoutVars>
      </dgm:prSet>
      <dgm:spPr/>
    </dgm:pt>
    <dgm:pt modelId="{91125FEA-C8C1-441C-8E87-916812A64F6D}" type="pres">
      <dgm:prSet presAssocID="{7D793BF5-9531-429D-A7E6-232947458D88}" presName="hierChild4" presStyleCnt="0"/>
      <dgm:spPr/>
    </dgm:pt>
    <dgm:pt modelId="{132939B7-588A-4443-922E-F9CA66285FDA}" type="pres">
      <dgm:prSet presAssocID="{536AF453-6DB3-4B53-82FA-FC84DACA2972}" presName="Name17" presStyleLbl="parChTrans1D3" presStyleIdx="6" presStyleCnt="9"/>
      <dgm:spPr/>
    </dgm:pt>
    <dgm:pt modelId="{A71640D3-A4BE-4B12-96B2-6EF34597611F}" type="pres">
      <dgm:prSet presAssocID="{6CEAD935-AF51-4A3A-B7F8-3F1AC07C2D05}" presName="hierRoot3" presStyleCnt="0"/>
      <dgm:spPr/>
    </dgm:pt>
    <dgm:pt modelId="{9E8F6610-1E8C-4436-9E27-6940EFAEEF3A}" type="pres">
      <dgm:prSet presAssocID="{6CEAD935-AF51-4A3A-B7F8-3F1AC07C2D05}" presName="composite3" presStyleCnt="0"/>
      <dgm:spPr/>
    </dgm:pt>
    <dgm:pt modelId="{16A3C57C-0D7F-4AED-AEED-F694672D81C4}" type="pres">
      <dgm:prSet presAssocID="{6CEAD935-AF51-4A3A-B7F8-3F1AC07C2D05}" presName="background3" presStyleLbl="node3" presStyleIdx="6" presStyleCnt="9"/>
      <dgm:spPr/>
    </dgm:pt>
    <dgm:pt modelId="{E03D10B2-9D5F-4509-9EC2-85AD1DABF8E0}" type="pres">
      <dgm:prSet presAssocID="{6CEAD935-AF51-4A3A-B7F8-3F1AC07C2D05}" presName="text3" presStyleLbl="fgAcc3" presStyleIdx="6" presStyleCnt="9">
        <dgm:presLayoutVars>
          <dgm:chPref val="3"/>
        </dgm:presLayoutVars>
      </dgm:prSet>
      <dgm:spPr/>
    </dgm:pt>
    <dgm:pt modelId="{52F18B02-B5F4-46D9-B9C4-8CEABC1D8E79}" type="pres">
      <dgm:prSet presAssocID="{6CEAD935-AF51-4A3A-B7F8-3F1AC07C2D05}" presName="hierChild4" presStyleCnt="0"/>
      <dgm:spPr/>
    </dgm:pt>
    <dgm:pt modelId="{81A3B1B0-8A4D-4F92-8959-D435FAEF150B}" type="pres">
      <dgm:prSet presAssocID="{C000BF76-694A-488C-9864-AFADBF6C30DC}" presName="Name17" presStyleLbl="parChTrans1D3" presStyleIdx="7" presStyleCnt="9"/>
      <dgm:spPr/>
    </dgm:pt>
    <dgm:pt modelId="{79D949C5-6AFC-4BE7-87EF-55D486BEF7A4}" type="pres">
      <dgm:prSet presAssocID="{2E851915-3F22-4A16-AFA1-0A65B81B74A6}" presName="hierRoot3" presStyleCnt="0"/>
      <dgm:spPr/>
    </dgm:pt>
    <dgm:pt modelId="{B60C69B1-5D20-49E0-ACF8-CC201EC256F4}" type="pres">
      <dgm:prSet presAssocID="{2E851915-3F22-4A16-AFA1-0A65B81B74A6}" presName="composite3" presStyleCnt="0"/>
      <dgm:spPr/>
    </dgm:pt>
    <dgm:pt modelId="{BA76C1B9-FD72-42F7-8CCA-DA80C03A52A7}" type="pres">
      <dgm:prSet presAssocID="{2E851915-3F22-4A16-AFA1-0A65B81B74A6}" presName="background3" presStyleLbl="node3" presStyleIdx="7" presStyleCnt="9"/>
      <dgm:spPr/>
    </dgm:pt>
    <dgm:pt modelId="{65C8AEAC-586A-49EF-8C52-196752167E9E}" type="pres">
      <dgm:prSet presAssocID="{2E851915-3F22-4A16-AFA1-0A65B81B74A6}" presName="text3" presStyleLbl="fgAcc3" presStyleIdx="7" presStyleCnt="9">
        <dgm:presLayoutVars>
          <dgm:chPref val="3"/>
        </dgm:presLayoutVars>
      </dgm:prSet>
      <dgm:spPr/>
    </dgm:pt>
    <dgm:pt modelId="{5B60301B-90D2-45DC-B0EE-7D315097BF65}" type="pres">
      <dgm:prSet presAssocID="{2E851915-3F22-4A16-AFA1-0A65B81B74A6}" presName="hierChild4" presStyleCnt="0"/>
      <dgm:spPr/>
    </dgm:pt>
    <dgm:pt modelId="{76207459-5897-43B1-8520-646C7241743E}" type="pres">
      <dgm:prSet presAssocID="{6220AECA-0D98-469F-8511-6EE2060FDA4B}" presName="Name17" presStyleLbl="parChTrans1D3" presStyleIdx="8" presStyleCnt="9"/>
      <dgm:spPr/>
    </dgm:pt>
    <dgm:pt modelId="{721675A7-546E-4990-A7C7-457ED1D70DCD}" type="pres">
      <dgm:prSet presAssocID="{A821C0D6-600F-4A7C-B719-C17EF821BE1B}" presName="hierRoot3" presStyleCnt="0"/>
      <dgm:spPr/>
    </dgm:pt>
    <dgm:pt modelId="{77FD7745-E128-4A5B-8A43-1B31BF0C6271}" type="pres">
      <dgm:prSet presAssocID="{A821C0D6-600F-4A7C-B719-C17EF821BE1B}" presName="composite3" presStyleCnt="0"/>
      <dgm:spPr/>
    </dgm:pt>
    <dgm:pt modelId="{1A0CB236-4544-405C-9AC6-9309BA95F5A5}" type="pres">
      <dgm:prSet presAssocID="{A821C0D6-600F-4A7C-B719-C17EF821BE1B}" presName="background3" presStyleLbl="node3" presStyleIdx="8" presStyleCnt="9"/>
      <dgm:spPr/>
    </dgm:pt>
    <dgm:pt modelId="{69A71C33-A1CA-4BC1-BF76-FE5AB2ED6F8A}" type="pres">
      <dgm:prSet presAssocID="{A821C0D6-600F-4A7C-B719-C17EF821BE1B}" presName="text3" presStyleLbl="fgAcc3" presStyleIdx="8" presStyleCnt="9">
        <dgm:presLayoutVars>
          <dgm:chPref val="3"/>
        </dgm:presLayoutVars>
      </dgm:prSet>
      <dgm:spPr/>
    </dgm:pt>
    <dgm:pt modelId="{F4268D21-5830-434B-9A4E-A01BD4A6BFF7}" type="pres">
      <dgm:prSet presAssocID="{A821C0D6-600F-4A7C-B719-C17EF821BE1B}" presName="hierChild4" presStyleCnt="0"/>
      <dgm:spPr/>
    </dgm:pt>
  </dgm:ptLst>
  <dgm:cxnLst>
    <dgm:cxn modelId="{EA366801-DAB6-4CF7-A82B-7D96DD25AEC1}" type="presOf" srcId="{20DB05C4-1F5A-4E59-958B-9D2D706821B8}" destId="{7023BF83-4A55-400F-9943-3265C49C263E}" srcOrd="0" destOrd="0" presId="urn:microsoft.com/office/officeart/2005/8/layout/hierarchy1"/>
    <dgm:cxn modelId="{7A2CC505-7081-4966-B5E3-25CBCD662CC5}" srcId="{942B1D33-0EAA-4C1F-9E45-9F5A5411168F}" destId="{A821C0D6-600F-4A7C-B719-C17EF821BE1B}" srcOrd="7" destOrd="0" parTransId="{6220AECA-0D98-469F-8511-6EE2060FDA4B}" sibTransId="{17473A82-72BF-4D7B-ACAB-0D3E5061A215}"/>
    <dgm:cxn modelId="{65828A0C-4A91-4FBC-9E7B-731A503622B7}" srcId="{DB1A6B44-22C5-4EE5-A94A-C9B9D9BD6B2E}" destId="{4A589D68-3CA1-418F-86FF-74FC73ADFC1C}" srcOrd="2" destOrd="0" parTransId="{A3DA6B98-5234-429A-8579-9030F5B42E6C}" sibTransId="{D34D5C5A-758F-4AF0-A897-C4CE453D1BEA}"/>
    <dgm:cxn modelId="{DA5A410E-6426-434D-B9C3-1B37C6AB196B}" type="presOf" srcId="{28E2AEC4-A39D-42E5-AC0C-EE9196C26D58}" destId="{2BC6BA2B-DCF6-480C-9F98-C1553B1975AB}" srcOrd="0" destOrd="0" presId="urn:microsoft.com/office/officeart/2005/8/layout/hierarchy1"/>
    <dgm:cxn modelId="{1D5E5C18-5303-4816-A04B-FE1368FA78D7}" srcId="{942B1D33-0EAA-4C1F-9E45-9F5A5411168F}" destId="{7D793BF5-9531-429D-A7E6-232947458D88}" srcOrd="4" destOrd="0" parTransId="{5D0B8359-E24F-4538-A7DB-8D7BCA2FDF82}" sibTransId="{255A8D39-26CE-4639-9071-4C5D6743782A}"/>
    <dgm:cxn modelId="{74B9F91C-5860-4A85-A085-D1AD00BB779A}" type="presOf" srcId="{F3DA5003-691E-42EE-B50A-4907C2E378FA}" destId="{610CDD6D-4698-4164-9CC0-66195590AA7B}" srcOrd="0" destOrd="0" presId="urn:microsoft.com/office/officeart/2005/8/layout/hierarchy1"/>
    <dgm:cxn modelId="{57CBF81D-D1ED-403A-92E0-3697F39BCD1C}" type="presOf" srcId="{7D793BF5-9531-429D-A7E6-232947458D88}" destId="{052AE557-389D-4480-8DE8-17110F05E182}" srcOrd="0" destOrd="0" presId="urn:microsoft.com/office/officeart/2005/8/layout/hierarchy1"/>
    <dgm:cxn modelId="{6A9A1029-AF23-4BBD-AB21-769D420CCD14}" type="presOf" srcId="{1E9BFDB2-560A-4BC1-9A35-EBD6BB0BBA6C}" destId="{9A9877AF-71B8-4A96-907B-F66BEE957095}" srcOrd="0" destOrd="0" presId="urn:microsoft.com/office/officeart/2005/8/layout/hierarchy1"/>
    <dgm:cxn modelId="{2AE77532-E635-479E-B4F8-B07EFE0D7023}" srcId="{F3DA5003-691E-42EE-B50A-4907C2E378FA}" destId="{942B1D33-0EAA-4C1F-9E45-9F5A5411168F}" srcOrd="1" destOrd="0" parTransId="{05475206-E2FD-4C78-B9E3-7E57D89A5009}" sibTransId="{954C45A5-EA0E-44AD-8FCF-4968EC0BECFD}"/>
    <dgm:cxn modelId="{62635F33-F8DD-4B57-AC8E-72C877C6F3F8}" type="presOf" srcId="{6CBBEB1E-9F1C-4465-8E00-90773099909F}" destId="{27570EB9-8412-41BA-B4BD-27BF4604ED59}" srcOrd="0" destOrd="0" presId="urn:microsoft.com/office/officeart/2005/8/layout/hierarchy1"/>
    <dgm:cxn modelId="{C9C7E037-D653-4CAC-9D87-1BB84368E591}" type="presOf" srcId="{A3DA6B98-5234-429A-8579-9030F5B42E6C}" destId="{AF0AE2C5-F765-4C1E-BE1D-BED405CCC61A}" srcOrd="0" destOrd="0" presId="urn:microsoft.com/office/officeart/2005/8/layout/hierarchy1"/>
    <dgm:cxn modelId="{16748939-1286-4AFF-9CDD-E01068D48477}" type="presOf" srcId="{6CEAD935-AF51-4A3A-B7F8-3F1AC07C2D05}" destId="{E03D10B2-9D5F-4509-9EC2-85AD1DABF8E0}" srcOrd="0" destOrd="0" presId="urn:microsoft.com/office/officeart/2005/8/layout/hierarchy1"/>
    <dgm:cxn modelId="{11BD1E5D-4804-44B6-AE32-F686A4B75E21}" type="presOf" srcId="{F9CBEC1C-8E4A-4278-814C-B8B5A814FEEB}" destId="{2D533E3D-95F1-4B3D-AAB7-0A467C210D66}" srcOrd="0" destOrd="0" presId="urn:microsoft.com/office/officeart/2005/8/layout/hierarchy1"/>
    <dgm:cxn modelId="{752A155E-9371-4BDC-9749-06AF769CD0A1}" type="presOf" srcId="{73979AAE-AB17-4557-BBEF-1DFF5CB1FD9F}" destId="{0D422E55-824D-479A-A5E4-50163807AF0D}" srcOrd="0" destOrd="0" presId="urn:microsoft.com/office/officeart/2005/8/layout/hierarchy1"/>
    <dgm:cxn modelId="{997D9B5E-E766-4FFC-8236-882B1A5E8DBB}" type="presOf" srcId="{9EADC05C-4C11-4BB9-9E2C-10F1F140019A}" destId="{730DAF22-F1D1-4685-85CB-BAC18F5C7160}" srcOrd="0" destOrd="0" presId="urn:microsoft.com/office/officeart/2005/8/layout/hierarchy1"/>
    <dgm:cxn modelId="{8EF3B25F-9591-4861-90FD-C737571C06FB}" type="presOf" srcId="{2D785105-8A3A-4AC0-9F4F-A33D240A1621}" destId="{E9EEE64A-5FAB-4FA5-8CAA-5CAF2D730027}" srcOrd="0" destOrd="0" presId="urn:microsoft.com/office/officeart/2005/8/layout/hierarchy1"/>
    <dgm:cxn modelId="{FCDE3468-0F62-460C-998D-34465C235D6E}" srcId="{942B1D33-0EAA-4C1F-9E45-9F5A5411168F}" destId="{6CEAD935-AF51-4A3A-B7F8-3F1AC07C2D05}" srcOrd="5" destOrd="0" parTransId="{536AF453-6DB3-4B53-82FA-FC84DACA2972}" sibTransId="{3114480B-D600-4295-83A6-1A80643F2B97}"/>
    <dgm:cxn modelId="{C839B849-FF90-4996-97E2-6A11B439A288}" srcId="{942B1D33-0EAA-4C1F-9E45-9F5A5411168F}" destId="{2E851915-3F22-4A16-AFA1-0A65B81B74A6}" srcOrd="6" destOrd="0" parTransId="{C000BF76-694A-488C-9864-AFADBF6C30DC}" sibTransId="{5C810595-D43D-4A2E-BF7C-1F62F5DDD552}"/>
    <dgm:cxn modelId="{02978E6C-73F9-4234-B80D-CEF17CC1D163}" type="presOf" srcId="{4A589D68-3CA1-418F-86FF-74FC73ADFC1C}" destId="{8686CD20-01D8-445C-AB40-A8D4844107A3}" srcOrd="0" destOrd="0" presId="urn:microsoft.com/office/officeart/2005/8/layout/hierarchy1"/>
    <dgm:cxn modelId="{E8DE9E6E-E4CF-40D3-891A-608CA4BF06E7}" type="presOf" srcId="{05475206-E2FD-4C78-B9E3-7E57D89A5009}" destId="{D2E53815-6820-4ED1-9CA7-A57EA983DADA}" srcOrd="0" destOrd="0" presId="urn:microsoft.com/office/officeart/2005/8/layout/hierarchy1"/>
    <dgm:cxn modelId="{B2AB4A52-2B5C-4FB8-B2A2-B39E108E586A}" type="presOf" srcId="{863CA764-3FE4-4369-A3FB-926FB526B2DC}" destId="{32BE920B-1620-456C-823B-A0EE8078484B}" srcOrd="0" destOrd="0" presId="urn:microsoft.com/office/officeart/2005/8/layout/hierarchy1"/>
    <dgm:cxn modelId="{3217FF55-1474-4991-A8C0-D3992ADFB745}" srcId="{DB1A6B44-22C5-4EE5-A94A-C9B9D9BD6B2E}" destId="{992D11B1-C09E-4EC3-A9BD-BD8C28BD8872}" srcOrd="0" destOrd="0" parTransId="{75A90CDB-ED88-4F55-A9CA-B1BF78B8F32A}" sibTransId="{3D78325C-6C5B-48C0-8C87-595D13FCFB48}"/>
    <dgm:cxn modelId="{3C52047A-1DD3-4596-8594-CF2113FADB06}" type="presOf" srcId="{75A90CDB-ED88-4F55-A9CA-B1BF78B8F32A}" destId="{4408291B-422C-43A3-9367-B4B0B99E562C}" srcOrd="0" destOrd="0" presId="urn:microsoft.com/office/officeart/2005/8/layout/hierarchy1"/>
    <dgm:cxn modelId="{D735667B-CE0B-4174-A611-225AB99F7028}" srcId="{AF685EC2-0444-4441-A457-D0DC4E70DC39}" destId="{20DB05C4-1F5A-4E59-958B-9D2D706821B8}" srcOrd="0" destOrd="0" parTransId="{863CA764-3FE4-4369-A3FB-926FB526B2DC}" sibTransId="{B8941F0E-8473-4B70-B6AD-A09355459E26}"/>
    <dgm:cxn modelId="{C8EB4284-9A94-4FAE-A1F7-0CC898F601B9}" type="presOf" srcId="{C000BF76-694A-488C-9864-AFADBF6C30DC}" destId="{81A3B1B0-8A4D-4F92-8959-D435FAEF150B}" srcOrd="0" destOrd="0" presId="urn:microsoft.com/office/officeart/2005/8/layout/hierarchy1"/>
    <dgm:cxn modelId="{50992485-CAFE-408A-9147-E544B10153EF}" type="presOf" srcId="{DB1A6B44-22C5-4EE5-A94A-C9B9D9BD6B2E}" destId="{1B6E3254-DF49-4BB6-BDD7-0B45FA091924}" srcOrd="0" destOrd="0" presId="urn:microsoft.com/office/officeart/2005/8/layout/hierarchy1"/>
    <dgm:cxn modelId="{0E3A0D86-3C0D-44CB-9CB9-AD930109B188}" srcId="{AF685EC2-0444-4441-A457-D0DC4E70DC39}" destId="{9064FCAD-5711-46B1-8A87-EF1451659F20}" srcOrd="1" destOrd="0" parTransId="{64BAE336-A585-4B79-82F0-485B90F2D05F}" sibTransId="{F1BF4C54-1EA1-40EC-BA2D-F88AFEA0FD5B}"/>
    <dgm:cxn modelId="{D6DE098D-1E3B-436C-8FE7-9129079E824F}" type="presOf" srcId="{536AF453-6DB3-4B53-82FA-FC84DACA2972}" destId="{132939B7-588A-4443-922E-F9CA66285FDA}" srcOrd="0" destOrd="0" presId="urn:microsoft.com/office/officeart/2005/8/layout/hierarchy1"/>
    <dgm:cxn modelId="{13EA858D-1B8C-403B-9318-18BF6C08EE6A}" srcId="{942B1D33-0EAA-4C1F-9E45-9F5A5411168F}" destId="{E3FB6E9E-A097-4248-A68A-17CE7AEDFF8E}" srcOrd="1" destOrd="0" parTransId="{43E229CC-0F9C-4212-A3F9-F36D92642D87}" sibTransId="{221DD458-34C0-47B3-A61B-E1C82EEE1476}"/>
    <dgm:cxn modelId="{3005D894-FCFD-44DB-92FD-63D1B197A7E8}" type="presOf" srcId="{9526458C-CBF6-468B-9807-E348408B5312}" destId="{3824A680-0D12-40FA-9019-EEC3E630274F}" srcOrd="0" destOrd="0" presId="urn:microsoft.com/office/officeart/2005/8/layout/hierarchy1"/>
    <dgm:cxn modelId="{C24511A2-E081-4E93-817B-0C7AFEEBDC51}" type="presOf" srcId="{2E851915-3F22-4A16-AFA1-0A65B81B74A6}" destId="{65C8AEAC-586A-49EF-8C52-196752167E9E}" srcOrd="0" destOrd="0" presId="urn:microsoft.com/office/officeart/2005/8/layout/hierarchy1"/>
    <dgm:cxn modelId="{9263ABA6-EA0E-4A9A-A893-0E3BF236D62F}" srcId="{DB1A6B44-22C5-4EE5-A94A-C9B9D9BD6B2E}" destId="{48C33392-65F5-4DAA-A590-7A26768CEC18}" srcOrd="3" destOrd="0" parTransId="{A7CE4A68-1B7F-4A20-83BC-E7207EF77CD7}" sibTransId="{EAFC5B75-25C1-4DBB-B7FB-ED3E01573A74}"/>
    <dgm:cxn modelId="{703132AD-9860-4468-8C73-B2E0B504FF96}" srcId="{942B1D33-0EAA-4C1F-9E45-9F5A5411168F}" destId="{B32A8A7A-06C8-481F-A7E4-82A44D5C652F}" srcOrd="2" destOrd="0" parTransId="{9526458C-CBF6-468B-9807-E348408B5312}" sibTransId="{40040DB9-B410-494E-8015-6E038AF31955}"/>
    <dgm:cxn modelId="{6ECAE1B2-9014-472D-8988-50E8C0825F70}" srcId="{9781C879-CA95-4582-BCB3-0199E3337499}" destId="{DB1A6B44-22C5-4EE5-A94A-C9B9D9BD6B2E}" srcOrd="0" destOrd="0" parTransId="{1E9BFDB2-560A-4BC1-9A35-EBD6BB0BBA6C}" sibTransId="{835E9DC6-6540-4746-84EE-199F04F60446}"/>
    <dgm:cxn modelId="{B20DCFB7-B67B-45AD-A60B-20E2C5F320D1}" type="presOf" srcId="{64BAE336-A585-4B79-82F0-485B90F2D05F}" destId="{95EF7CF9-8169-48A2-BE51-47F15BF803B2}" srcOrd="0" destOrd="0" presId="urn:microsoft.com/office/officeart/2005/8/layout/hierarchy1"/>
    <dgm:cxn modelId="{E80E42B8-F858-4E5F-A277-87A4558DBE4F}" srcId="{967600A5-1AF3-4CA3-A446-4600575FADC1}" destId="{F3DA5003-691E-42EE-B50A-4907C2E378FA}" srcOrd="0" destOrd="0" parTransId="{AC92903E-EDD3-4A1F-9C27-1281FD89368C}" sibTransId="{7EB633B3-AC2B-448D-A9F6-66BECF8BC6CE}"/>
    <dgm:cxn modelId="{183835BD-5BEF-404C-AB58-2AB870A2F696}" type="presOf" srcId="{942B1D33-0EAA-4C1F-9E45-9F5A5411168F}" destId="{F67AFC4F-506B-4DAD-BC7C-B60F0873655A}" srcOrd="0" destOrd="0" presId="urn:microsoft.com/office/officeart/2005/8/layout/hierarchy1"/>
    <dgm:cxn modelId="{73E907C1-3384-41A7-B89F-4E02DB175157}" type="presOf" srcId="{6220AECA-0D98-469F-8511-6EE2060FDA4B}" destId="{76207459-5897-43B1-8520-646C7241743E}" srcOrd="0" destOrd="0" presId="urn:microsoft.com/office/officeart/2005/8/layout/hierarchy1"/>
    <dgm:cxn modelId="{83884BC2-2212-45B5-8A7D-837AEE7B6CE1}" srcId="{942B1D33-0EAA-4C1F-9E45-9F5A5411168F}" destId="{28E2AEC4-A39D-42E5-AC0C-EE9196C26D58}" srcOrd="3" destOrd="0" parTransId="{73979AAE-AB17-4557-BBEF-1DFF5CB1FD9F}" sibTransId="{14EE4597-F819-44D5-94A6-0F2CFFC6D94D}"/>
    <dgm:cxn modelId="{BDE4D9C2-F7F1-40E6-BCCB-595DA4F5FF82}" type="presOf" srcId="{AF685EC2-0444-4441-A457-D0DC4E70DC39}" destId="{2EB9EF0B-2EEF-4301-953B-A3280F12EF7E}" srcOrd="0" destOrd="0" presId="urn:microsoft.com/office/officeart/2005/8/layout/hierarchy1"/>
    <dgm:cxn modelId="{BB744BC4-B314-4C7E-8FF3-F4AC4C05BA42}" type="presOf" srcId="{9781C879-CA95-4582-BCB3-0199E3337499}" destId="{BCEBCF16-845E-473E-A136-AD9E962E807E}" srcOrd="0" destOrd="0" presId="urn:microsoft.com/office/officeart/2005/8/layout/hierarchy1"/>
    <dgm:cxn modelId="{5287C9C6-C7DD-4C2C-842A-2ED81CCE60A7}" srcId="{F3DA5003-691E-42EE-B50A-4907C2E378FA}" destId="{9781C879-CA95-4582-BCB3-0199E3337499}" srcOrd="0" destOrd="0" parTransId="{F9CBEC1C-8E4A-4278-814C-B8B5A814FEEB}" sibTransId="{631ADD0A-5869-43E5-904C-B4A1F1B50F86}"/>
    <dgm:cxn modelId="{437F4ECE-47CE-401E-BA5E-82CFB2FF1B6C}" type="presOf" srcId="{A821C0D6-600F-4A7C-B719-C17EF821BE1B}" destId="{69A71C33-A1CA-4BC1-BF76-FE5AB2ED6F8A}" srcOrd="0" destOrd="0" presId="urn:microsoft.com/office/officeart/2005/8/layout/hierarchy1"/>
    <dgm:cxn modelId="{782F4FD0-496A-4ECD-8AE1-0CBB62FF4DE8}" type="presOf" srcId="{967600A5-1AF3-4CA3-A446-4600575FADC1}" destId="{B5CC50D3-36C8-4B67-B058-C092053F8CC9}" srcOrd="0" destOrd="0" presId="urn:microsoft.com/office/officeart/2005/8/layout/hierarchy1"/>
    <dgm:cxn modelId="{4AE3D3E2-0AC4-4FA4-B017-33AAD8FA4C45}" srcId="{DB1A6B44-22C5-4EE5-A94A-C9B9D9BD6B2E}" destId="{9EADC05C-4C11-4BB9-9E2C-10F1F140019A}" srcOrd="1" destOrd="0" parTransId="{6CBBEB1E-9F1C-4465-8E00-90773099909F}" sibTransId="{9DC8BE83-A082-45B2-8A7C-EAED20D87CCD}"/>
    <dgm:cxn modelId="{B4117EE3-8E56-4BEF-A962-048EB0F2D777}" type="presOf" srcId="{A7CE4A68-1B7F-4A20-83BC-E7207EF77CD7}" destId="{0FB4F48B-7C40-4A06-B6D9-BB0D8F04FD61}" srcOrd="0" destOrd="0" presId="urn:microsoft.com/office/officeart/2005/8/layout/hierarchy1"/>
    <dgm:cxn modelId="{D145D4E4-9A6D-4A19-BE01-69107BCE8DB2}" type="presOf" srcId="{9064FCAD-5711-46B1-8A87-EF1451659F20}" destId="{527CDBE3-2E3F-4E8C-A62C-83D36A4E1C60}" srcOrd="0" destOrd="0" presId="urn:microsoft.com/office/officeart/2005/8/layout/hierarchy1"/>
    <dgm:cxn modelId="{2B6743F0-BBF4-422E-87FD-B73156ACE6A3}" srcId="{942B1D33-0EAA-4C1F-9E45-9F5A5411168F}" destId="{AF685EC2-0444-4441-A457-D0DC4E70DC39}" srcOrd="0" destOrd="0" parTransId="{2D785105-8A3A-4AC0-9F4F-A33D240A1621}" sibTransId="{E2B75425-593C-485B-B168-6930A2DA8BEB}"/>
    <dgm:cxn modelId="{33B7E7F0-7C9E-432E-A33C-6445DCE6C369}" type="presOf" srcId="{48C33392-65F5-4DAA-A590-7A26768CEC18}" destId="{BD324C09-C748-4139-89C3-EB84479D4127}" srcOrd="0" destOrd="0" presId="urn:microsoft.com/office/officeart/2005/8/layout/hierarchy1"/>
    <dgm:cxn modelId="{849365F1-0D3B-4D75-8A6C-654260CDFBA2}" type="presOf" srcId="{E3FB6E9E-A097-4248-A68A-17CE7AEDFF8E}" destId="{A56A795D-C1A6-4BDE-9BBC-162F68A0ED9D}" srcOrd="0" destOrd="0" presId="urn:microsoft.com/office/officeart/2005/8/layout/hierarchy1"/>
    <dgm:cxn modelId="{FDA50EF2-5457-4ABD-9E24-F83961A754C5}" type="presOf" srcId="{43E229CC-0F9C-4212-A3F9-F36D92642D87}" destId="{204D873A-A0BD-43BC-A07B-FC0D34DD84F1}" srcOrd="0" destOrd="0" presId="urn:microsoft.com/office/officeart/2005/8/layout/hierarchy1"/>
    <dgm:cxn modelId="{75C240F3-3E92-4D10-930B-AB508DD74D2E}" type="presOf" srcId="{5D0B8359-E24F-4538-A7DB-8D7BCA2FDF82}" destId="{35D7A796-BD0D-4A54-BC28-D76960B04611}" srcOrd="0" destOrd="0" presId="urn:microsoft.com/office/officeart/2005/8/layout/hierarchy1"/>
    <dgm:cxn modelId="{C76628FC-19DF-4AC9-B5C1-1940312D5266}" type="presOf" srcId="{B32A8A7A-06C8-481F-A7E4-82A44D5C652F}" destId="{49CC83B8-995B-488F-9D1A-EDF2A235D018}" srcOrd="0" destOrd="0" presId="urn:microsoft.com/office/officeart/2005/8/layout/hierarchy1"/>
    <dgm:cxn modelId="{320F73FD-FE6F-442F-A2A2-DE698B801CE8}" type="presOf" srcId="{992D11B1-C09E-4EC3-A9BD-BD8C28BD8872}" destId="{17F0DBAE-8774-4A1A-A31F-346DEF167790}" srcOrd="0" destOrd="0" presId="urn:microsoft.com/office/officeart/2005/8/layout/hierarchy1"/>
    <dgm:cxn modelId="{99A107E6-D3B9-44BE-87D8-B7FE8499FCEA}" type="presParOf" srcId="{B5CC50D3-36C8-4B67-B058-C092053F8CC9}" destId="{D2EF27B6-11C4-45A1-ADA6-8B8B3EB1CE61}" srcOrd="0" destOrd="0" presId="urn:microsoft.com/office/officeart/2005/8/layout/hierarchy1"/>
    <dgm:cxn modelId="{16AB25E1-D23E-40C3-8189-038837070B95}" type="presParOf" srcId="{D2EF27B6-11C4-45A1-ADA6-8B8B3EB1CE61}" destId="{9938B03F-E0AD-4CD5-94DE-E9CA78D89FBA}" srcOrd="0" destOrd="0" presId="urn:microsoft.com/office/officeart/2005/8/layout/hierarchy1"/>
    <dgm:cxn modelId="{A7080693-B8FD-4264-AD36-0CE360B54493}" type="presParOf" srcId="{9938B03F-E0AD-4CD5-94DE-E9CA78D89FBA}" destId="{7AD38BA2-85B8-4BA0-916F-A36BA784E798}" srcOrd="0" destOrd="0" presId="urn:microsoft.com/office/officeart/2005/8/layout/hierarchy1"/>
    <dgm:cxn modelId="{3ABFE4F8-7D9D-4BD2-8FF7-339BBBF7E3A0}" type="presParOf" srcId="{9938B03F-E0AD-4CD5-94DE-E9CA78D89FBA}" destId="{610CDD6D-4698-4164-9CC0-66195590AA7B}" srcOrd="1" destOrd="0" presId="urn:microsoft.com/office/officeart/2005/8/layout/hierarchy1"/>
    <dgm:cxn modelId="{ECAA3442-44FD-4F2A-8C44-F1529EE041A9}" type="presParOf" srcId="{D2EF27B6-11C4-45A1-ADA6-8B8B3EB1CE61}" destId="{E2A1E913-F6AA-4AF3-8DAB-A30F267A09A7}" srcOrd="1" destOrd="0" presId="urn:microsoft.com/office/officeart/2005/8/layout/hierarchy1"/>
    <dgm:cxn modelId="{E1820B1B-33EE-4976-AA39-2B5E82F3F184}" type="presParOf" srcId="{E2A1E913-F6AA-4AF3-8DAB-A30F267A09A7}" destId="{2D533E3D-95F1-4B3D-AAB7-0A467C210D66}" srcOrd="0" destOrd="0" presId="urn:microsoft.com/office/officeart/2005/8/layout/hierarchy1"/>
    <dgm:cxn modelId="{087B1889-922F-4A36-8C2F-61F56BA0B6B1}" type="presParOf" srcId="{E2A1E913-F6AA-4AF3-8DAB-A30F267A09A7}" destId="{F8DACFE3-C4EF-46B4-AAE9-163E463A65EE}" srcOrd="1" destOrd="0" presId="urn:microsoft.com/office/officeart/2005/8/layout/hierarchy1"/>
    <dgm:cxn modelId="{A88BEF4A-C133-4E5F-AA0D-6F90C6C44F8B}" type="presParOf" srcId="{F8DACFE3-C4EF-46B4-AAE9-163E463A65EE}" destId="{EAE59BB6-908C-47C9-802E-30C040663028}" srcOrd="0" destOrd="0" presId="urn:microsoft.com/office/officeart/2005/8/layout/hierarchy1"/>
    <dgm:cxn modelId="{FD0FD386-BC75-4F4F-BD94-05AF54370B43}" type="presParOf" srcId="{EAE59BB6-908C-47C9-802E-30C040663028}" destId="{F0457009-D901-4489-B23D-6E63A72E7B2F}" srcOrd="0" destOrd="0" presId="urn:microsoft.com/office/officeart/2005/8/layout/hierarchy1"/>
    <dgm:cxn modelId="{440069FD-16C1-45D1-94A6-FE243CF04166}" type="presParOf" srcId="{EAE59BB6-908C-47C9-802E-30C040663028}" destId="{BCEBCF16-845E-473E-A136-AD9E962E807E}" srcOrd="1" destOrd="0" presId="urn:microsoft.com/office/officeart/2005/8/layout/hierarchy1"/>
    <dgm:cxn modelId="{777E3B41-28D5-4233-BB40-109000E70D76}" type="presParOf" srcId="{F8DACFE3-C4EF-46B4-AAE9-163E463A65EE}" destId="{C9540B1C-15B8-4FE6-A6CF-A96D82F2CC9A}" srcOrd="1" destOrd="0" presId="urn:microsoft.com/office/officeart/2005/8/layout/hierarchy1"/>
    <dgm:cxn modelId="{7664ACCE-4658-48FE-B4DB-EE07935E72DA}" type="presParOf" srcId="{C9540B1C-15B8-4FE6-A6CF-A96D82F2CC9A}" destId="{9A9877AF-71B8-4A96-907B-F66BEE957095}" srcOrd="0" destOrd="0" presId="urn:microsoft.com/office/officeart/2005/8/layout/hierarchy1"/>
    <dgm:cxn modelId="{9711BCA5-DD9A-4390-BB66-5DD501F6C179}" type="presParOf" srcId="{C9540B1C-15B8-4FE6-A6CF-A96D82F2CC9A}" destId="{CAC92F84-A31A-4764-A416-4E7F2B594868}" srcOrd="1" destOrd="0" presId="urn:microsoft.com/office/officeart/2005/8/layout/hierarchy1"/>
    <dgm:cxn modelId="{3CC9C5DF-A6D2-47E4-AA10-257193F8FC51}" type="presParOf" srcId="{CAC92F84-A31A-4764-A416-4E7F2B594868}" destId="{DB1CB118-7F0E-4AF2-A9AF-540FA6611801}" srcOrd="0" destOrd="0" presId="urn:microsoft.com/office/officeart/2005/8/layout/hierarchy1"/>
    <dgm:cxn modelId="{67B9B78E-D034-4ABE-8BE3-60C280F10E15}" type="presParOf" srcId="{DB1CB118-7F0E-4AF2-A9AF-540FA6611801}" destId="{E47D5C3C-A94E-4D35-9BBB-DAF110CCB277}" srcOrd="0" destOrd="0" presId="urn:microsoft.com/office/officeart/2005/8/layout/hierarchy1"/>
    <dgm:cxn modelId="{8911CA07-A73F-422F-B04A-BE2B6ECEE6C3}" type="presParOf" srcId="{DB1CB118-7F0E-4AF2-A9AF-540FA6611801}" destId="{1B6E3254-DF49-4BB6-BDD7-0B45FA091924}" srcOrd="1" destOrd="0" presId="urn:microsoft.com/office/officeart/2005/8/layout/hierarchy1"/>
    <dgm:cxn modelId="{8185C4A9-AFD9-48B2-A797-CFCB42C9BE59}" type="presParOf" srcId="{CAC92F84-A31A-4764-A416-4E7F2B594868}" destId="{691B175E-E613-4F17-99EB-5E6828370C5B}" srcOrd="1" destOrd="0" presId="urn:microsoft.com/office/officeart/2005/8/layout/hierarchy1"/>
    <dgm:cxn modelId="{853E59DE-0BCC-4FF4-B4FB-5363D40BC425}" type="presParOf" srcId="{691B175E-E613-4F17-99EB-5E6828370C5B}" destId="{4408291B-422C-43A3-9367-B4B0B99E562C}" srcOrd="0" destOrd="0" presId="urn:microsoft.com/office/officeart/2005/8/layout/hierarchy1"/>
    <dgm:cxn modelId="{95486AE8-FE5C-4EA6-87CE-F90C3C9DFB93}" type="presParOf" srcId="{691B175E-E613-4F17-99EB-5E6828370C5B}" destId="{84D15E1C-D222-4A81-BA32-EBFBEC096EDA}" srcOrd="1" destOrd="0" presId="urn:microsoft.com/office/officeart/2005/8/layout/hierarchy1"/>
    <dgm:cxn modelId="{D0F07092-5AD2-4923-8668-96CC7E7BBB5D}" type="presParOf" srcId="{84D15E1C-D222-4A81-BA32-EBFBEC096EDA}" destId="{2148EDDB-5DB2-4B44-8DC7-6AB641CA8F53}" srcOrd="0" destOrd="0" presId="urn:microsoft.com/office/officeart/2005/8/layout/hierarchy1"/>
    <dgm:cxn modelId="{64D03620-02D9-4F31-8833-5BFC4CAD1197}" type="presParOf" srcId="{2148EDDB-5DB2-4B44-8DC7-6AB641CA8F53}" destId="{B77DFF7F-6CBC-45D2-8829-6CAED774EB53}" srcOrd="0" destOrd="0" presId="urn:microsoft.com/office/officeart/2005/8/layout/hierarchy1"/>
    <dgm:cxn modelId="{4E25E481-6B38-4C3A-9765-BCC2DF3C6F5E}" type="presParOf" srcId="{2148EDDB-5DB2-4B44-8DC7-6AB641CA8F53}" destId="{17F0DBAE-8774-4A1A-A31F-346DEF167790}" srcOrd="1" destOrd="0" presId="urn:microsoft.com/office/officeart/2005/8/layout/hierarchy1"/>
    <dgm:cxn modelId="{62D6EDA5-A5B4-4BE6-B809-8E0EA29B159D}" type="presParOf" srcId="{84D15E1C-D222-4A81-BA32-EBFBEC096EDA}" destId="{3440D252-5DD5-4E33-9B50-56238F753D3B}" srcOrd="1" destOrd="0" presId="urn:microsoft.com/office/officeart/2005/8/layout/hierarchy1"/>
    <dgm:cxn modelId="{B8FDD8EB-C659-43F7-8B7F-3A398708B783}" type="presParOf" srcId="{691B175E-E613-4F17-99EB-5E6828370C5B}" destId="{27570EB9-8412-41BA-B4BD-27BF4604ED59}" srcOrd="2" destOrd="0" presId="urn:microsoft.com/office/officeart/2005/8/layout/hierarchy1"/>
    <dgm:cxn modelId="{96E320F9-4A92-4F40-A938-E7CF6E9B6686}" type="presParOf" srcId="{691B175E-E613-4F17-99EB-5E6828370C5B}" destId="{26E8988F-0B67-4177-90FE-DC4984F52006}" srcOrd="3" destOrd="0" presId="urn:microsoft.com/office/officeart/2005/8/layout/hierarchy1"/>
    <dgm:cxn modelId="{C4991B36-CF7C-4F13-A411-4E4D39B1CC99}" type="presParOf" srcId="{26E8988F-0B67-4177-90FE-DC4984F52006}" destId="{B61DAAD4-B78F-422A-9915-24E4591623CB}" srcOrd="0" destOrd="0" presId="urn:microsoft.com/office/officeart/2005/8/layout/hierarchy1"/>
    <dgm:cxn modelId="{90AD6392-028E-4EA1-AD0A-1D6EE0A93C84}" type="presParOf" srcId="{B61DAAD4-B78F-422A-9915-24E4591623CB}" destId="{D1D858DA-7DC9-4554-956A-5D61248B5C81}" srcOrd="0" destOrd="0" presId="urn:microsoft.com/office/officeart/2005/8/layout/hierarchy1"/>
    <dgm:cxn modelId="{133AE406-2A03-4564-9C76-8E15E5F30987}" type="presParOf" srcId="{B61DAAD4-B78F-422A-9915-24E4591623CB}" destId="{730DAF22-F1D1-4685-85CB-BAC18F5C7160}" srcOrd="1" destOrd="0" presId="urn:microsoft.com/office/officeart/2005/8/layout/hierarchy1"/>
    <dgm:cxn modelId="{033B9F6D-0199-4610-86C9-FFB4ED825934}" type="presParOf" srcId="{26E8988F-0B67-4177-90FE-DC4984F52006}" destId="{7B7705DC-9E78-4CE7-9879-D55F2BAD5E74}" srcOrd="1" destOrd="0" presId="urn:microsoft.com/office/officeart/2005/8/layout/hierarchy1"/>
    <dgm:cxn modelId="{6CA248B9-31F9-4BB8-A6F3-E6EA90AE6B2B}" type="presParOf" srcId="{691B175E-E613-4F17-99EB-5E6828370C5B}" destId="{AF0AE2C5-F765-4C1E-BE1D-BED405CCC61A}" srcOrd="4" destOrd="0" presId="urn:microsoft.com/office/officeart/2005/8/layout/hierarchy1"/>
    <dgm:cxn modelId="{64377315-5EE2-4EE0-AA64-79C4457D1E0A}" type="presParOf" srcId="{691B175E-E613-4F17-99EB-5E6828370C5B}" destId="{FE022AB9-F45B-47D8-8A91-BA6FD39D3675}" srcOrd="5" destOrd="0" presId="urn:microsoft.com/office/officeart/2005/8/layout/hierarchy1"/>
    <dgm:cxn modelId="{CBCA0D22-6A83-4861-9465-CAF3FFD4D472}" type="presParOf" srcId="{FE022AB9-F45B-47D8-8A91-BA6FD39D3675}" destId="{EABE36B1-4715-4040-89C4-B3E10B89C98D}" srcOrd="0" destOrd="0" presId="urn:microsoft.com/office/officeart/2005/8/layout/hierarchy1"/>
    <dgm:cxn modelId="{41081CC0-72F2-48DD-BD1A-782005DBB814}" type="presParOf" srcId="{EABE36B1-4715-4040-89C4-B3E10B89C98D}" destId="{F0055C24-4106-4037-B516-B1F7C16D4991}" srcOrd="0" destOrd="0" presId="urn:microsoft.com/office/officeart/2005/8/layout/hierarchy1"/>
    <dgm:cxn modelId="{37AA83BF-9BDA-4B7E-B80D-6EB64527C2CB}" type="presParOf" srcId="{EABE36B1-4715-4040-89C4-B3E10B89C98D}" destId="{8686CD20-01D8-445C-AB40-A8D4844107A3}" srcOrd="1" destOrd="0" presId="urn:microsoft.com/office/officeart/2005/8/layout/hierarchy1"/>
    <dgm:cxn modelId="{E70DA5B6-0BD5-42D6-B70F-868AF9704525}" type="presParOf" srcId="{FE022AB9-F45B-47D8-8A91-BA6FD39D3675}" destId="{6DD166C1-BFA7-4BFB-B81B-E4A2AD82230D}" srcOrd="1" destOrd="0" presId="urn:microsoft.com/office/officeart/2005/8/layout/hierarchy1"/>
    <dgm:cxn modelId="{AD02020C-BB92-4DFB-8676-0B69E78ECA69}" type="presParOf" srcId="{691B175E-E613-4F17-99EB-5E6828370C5B}" destId="{0FB4F48B-7C40-4A06-B6D9-BB0D8F04FD61}" srcOrd="6" destOrd="0" presId="urn:microsoft.com/office/officeart/2005/8/layout/hierarchy1"/>
    <dgm:cxn modelId="{655A802C-9EE9-49E0-93CC-CBCECA31B1B7}" type="presParOf" srcId="{691B175E-E613-4F17-99EB-5E6828370C5B}" destId="{D636329A-7D5B-4B51-83E2-DED28E7DD73D}" srcOrd="7" destOrd="0" presId="urn:microsoft.com/office/officeart/2005/8/layout/hierarchy1"/>
    <dgm:cxn modelId="{3C6C7234-2168-4D83-97AA-225F9643FC42}" type="presParOf" srcId="{D636329A-7D5B-4B51-83E2-DED28E7DD73D}" destId="{47B0DA63-9D2F-4A06-A0C7-84A7B2F995EF}" srcOrd="0" destOrd="0" presId="urn:microsoft.com/office/officeart/2005/8/layout/hierarchy1"/>
    <dgm:cxn modelId="{05F32CFF-A316-485A-849B-D4074BF3472D}" type="presParOf" srcId="{47B0DA63-9D2F-4A06-A0C7-84A7B2F995EF}" destId="{AEEA68E7-9272-4870-8C85-1A5B61BCFD73}" srcOrd="0" destOrd="0" presId="urn:microsoft.com/office/officeart/2005/8/layout/hierarchy1"/>
    <dgm:cxn modelId="{562560FB-6699-44BC-B5E8-B0471557E59A}" type="presParOf" srcId="{47B0DA63-9D2F-4A06-A0C7-84A7B2F995EF}" destId="{BD324C09-C748-4139-89C3-EB84479D4127}" srcOrd="1" destOrd="0" presId="urn:microsoft.com/office/officeart/2005/8/layout/hierarchy1"/>
    <dgm:cxn modelId="{B7E368DE-469D-4160-A049-D2E27BD76794}" type="presParOf" srcId="{D636329A-7D5B-4B51-83E2-DED28E7DD73D}" destId="{F23C4EDC-F075-4011-B98A-5B8BB229A426}" srcOrd="1" destOrd="0" presId="urn:microsoft.com/office/officeart/2005/8/layout/hierarchy1"/>
    <dgm:cxn modelId="{814E8261-5D53-496A-B25A-78DA1B80F78A}" type="presParOf" srcId="{E2A1E913-F6AA-4AF3-8DAB-A30F267A09A7}" destId="{D2E53815-6820-4ED1-9CA7-A57EA983DADA}" srcOrd="2" destOrd="0" presId="urn:microsoft.com/office/officeart/2005/8/layout/hierarchy1"/>
    <dgm:cxn modelId="{BE0E4591-ECFA-4BFA-8F77-63F2ECB619EB}" type="presParOf" srcId="{E2A1E913-F6AA-4AF3-8DAB-A30F267A09A7}" destId="{F5EC5792-9712-4E1E-A9DB-4FFE65E95239}" srcOrd="3" destOrd="0" presId="urn:microsoft.com/office/officeart/2005/8/layout/hierarchy1"/>
    <dgm:cxn modelId="{055F9A0D-207D-4D79-AEC0-575DC53F8CED}" type="presParOf" srcId="{F5EC5792-9712-4E1E-A9DB-4FFE65E95239}" destId="{05AC2FFD-D808-482A-8851-369D35B98CE4}" srcOrd="0" destOrd="0" presId="urn:microsoft.com/office/officeart/2005/8/layout/hierarchy1"/>
    <dgm:cxn modelId="{1413165F-B35C-4EDA-88F2-B6781423F70F}" type="presParOf" srcId="{05AC2FFD-D808-482A-8851-369D35B98CE4}" destId="{90F35CA8-A937-40FF-8D19-468E13AFCE8A}" srcOrd="0" destOrd="0" presId="urn:microsoft.com/office/officeart/2005/8/layout/hierarchy1"/>
    <dgm:cxn modelId="{7298F221-C5AC-4E71-AB65-8CABB4AC2249}" type="presParOf" srcId="{05AC2FFD-D808-482A-8851-369D35B98CE4}" destId="{F67AFC4F-506B-4DAD-BC7C-B60F0873655A}" srcOrd="1" destOrd="0" presId="urn:microsoft.com/office/officeart/2005/8/layout/hierarchy1"/>
    <dgm:cxn modelId="{A37419B5-0FBA-4CCC-97F9-A0447D80FDC7}" type="presParOf" srcId="{F5EC5792-9712-4E1E-A9DB-4FFE65E95239}" destId="{2CBA15D3-223B-48BF-9C4F-93AAB210D2E1}" srcOrd="1" destOrd="0" presId="urn:microsoft.com/office/officeart/2005/8/layout/hierarchy1"/>
    <dgm:cxn modelId="{B1EB2DEF-F5E7-4041-9E24-EE3B5C7C244D}" type="presParOf" srcId="{2CBA15D3-223B-48BF-9C4F-93AAB210D2E1}" destId="{E9EEE64A-5FAB-4FA5-8CAA-5CAF2D730027}" srcOrd="0" destOrd="0" presId="urn:microsoft.com/office/officeart/2005/8/layout/hierarchy1"/>
    <dgm:cxn modelId="{58E5E9A3-7BAC-477D-BEBE-D72A603C2420}" type="presParOf" srcId="{2CBA15D3-223B-48BF-9C4F-93AAB210D2E1}" destId="{7D548140-293C-4834-A22B-9578D6514FA2}" srcOrd="1" destOrd="0" presId="urn:microsoft.com/office/officeart/2005/8/layout/hierarchy1"/>
    <dgm:cxn modelId="{CD030269-9F97-4779-877F-562055787BA6}" type="presParOf" srcId="{7D548140-293C-4834-A22B-9578D6514FA2}" destId="{195F9C58-5B2C-4636-88F8-BB82699D6534}" srcOrd="0" destOrd="0" presId="urn:microsoft.com/office/officeart/2005/8/layout/hierarchy1"/>
    <dgm:cxn modelId="{B7D9426B-0EB5-4AF0-AAD0-C3D34C2D8A98}" type="presParOf" srcId="{195F9C58-5B2C-4636-88F8-BB82699D6534}" destId="{DE917213-5B90-4F1F-81BC-DC34D33C3682}" srcOrd="0" destOrd="0" presId="urn:microsoft.com/office/officeart/2005/8/layout/hierarchy1"/>
    <dgm:cxn modelId="{44B04B02-007F-41B6-B214-94D045836E16}" type="presParOf" srcId="{195F9C58-5B2C-4636-88F8-BB82699D6534}" destId="{2EB9EF0B-2EEF-4301-953B-A3280F12EF7E}" srcOrd="1" destOrd="0" presId="urn:microsoft.com/office/officeart/2005/8/layout/hierarchy1"/>
    <dgm:cxn modelId="{6A0DBD17-C5C4-4BA8-BDAD-2E6E148EB469}" type="presParOf" srcId="{7D548140-293C-4834-A22B-9578D6514FA2}" destId="{47ABCDF7-9A67-42FA-BBD4-DF7D3279BB64}" srcOrd="1" destOrd="0" presId="urn:microsoft.com/office/officeart/2005/8/layout/hierarchy1"/>
    <dgm:cxn modelId="{57F8A716-79D1-4BB8-A879-F1D7BE86CE07}" type="presParOf" srcId="{47ABCDF7-9A67-42FA-BBD4-DF7D3279BB64}" destId="{32BE920B-1620-456C-823B-A0EE8078484B}" srcOrd="0" destOrd="0" presId="urn:microsoft.com/office/officeart/2005/8/layout/hierarchy1"/>
    <dgm:cxn modelId="{2CA4ABFF-89A0-4EDE-8FCD-E8CFC7E2DDE8}" type="presParOf" srcId="{47ABCDF7-9A67-42FA-BBD4-DF7D3279BB64}" destId="{7329C9F3-E48B-4902-BA0E-D2E993EC1405}" srcOrd="1" destOrd="0" presId="urn:microsoft.com/office/officeart/2005/8/layout/hierarchy1"/>
    <dgm:cxn modelId="{4C622D5C-4E92-4F7E-A133-C20D7EE41FB9}" type="presParOf" srcId="{7329C9F3-E48B-4902-BA0E-D2E993EC1405}" destId="{A64EE571-8D23-48D7-B7AE-4DBF912CF9C0}" srcOrd="0" destOrd="0" presId="urn:microsoft.com/office/officeart/2005/8/layout/hierarchy1"/>
    <dgm:cxn modelId="{B30520B9-0D57-429D-B8F8-EF347D4D1B0C}" type="presParOf" srcId="{A64EE571-8D23-48D7-B7AE-4DBF912CF9C0}" destId="{2684EDB1-1F77-42D1-9A83-8510DF884CEB}" srcOrd="0" destOrd="0" presId="urn:microsoft.com/office/officeart/2005/8/layout/hierarchy1"/>
    <dgm:cxn modelId="{0215FFB0-365C-4C3D-B48F-B8C5B7A08FAF}" type="presParOf" srcId="{A64EE571-8D23-48D7-B7AE-4DBF912CF9C0}" destId="{7023BF83-4A55-400F-9943-3265C49C263E}" srcOrd="1" destOrd="0" presId="urn:microsoft.com/office/officeart/2005/8/layout/hierarchy1"/>
    <dgm:cxn modelId="{BAB0F9F5-EEB7-477D-B738-65A855E65168}" type="presParOf" srcId="{7329C9F3-E48B-4902-BA0E-D2E993EC1405}" destId="{D156D19F-E4D0-447D-A123-826BD168CC0B}" srcOrd="1" destOrd="0" presId="urn:microsoft.com/office/officeart/2005/8/layout/hierarchy1"/>
    <dgm:cxn modelId="{1BFDEA83-AFD9-414F-BF20-623EA0C6619B}" type="presParOf" srcId="{47ABCDF7-9A67-42FA-BBD4-DF7D3279BB64}" destId="{95EF7CF9-8169-48A2-BE51-47F15BF803B2}" srcOrd="2" destOrd="0" presId="urn:microsoft.com/office/officeart/2005/8/layout/hierarchy1"/>
    <dgm:cxn modelId="{6B0B2121-602E-4BFD-94E4-0BE70227FE20}" type="presParOf" srcId="{47ABCDF7-9A67-42FA-BBD4-DF7D3279BB64}" destId="{0CFFF832-BFDA-4B2F-BEDE-6D284E4230FD}" srcOrd="3" destOrd="0" presId="urn:microsoft.com/office/officeart/2005/8/layout/hierarchy1"/>
    <dgm:cxn modelId="{4BD1E661-7AE9-44B5-84F4-C55D41586849}" type="presParOf" srcId="{0CFFF832-BFDA-4B2F-BEDE-6D284E4230FD}" destId="{CC012798-F11A-4B92-9499-23F8BA30C9F4}" srcOrd="0" destOrd="0" presId="urn:microsoft.com/office/officeart/2005/8/layout/hierarchy1"/>
    <dgm:cxn modelId="{25C5CB2E-7270-4524-BFAF-353548C998C0}" type="presParOf" srcId="{CC012798-F11A-4B92-9499-23F8BA30C9F4}" destId="{68A45C0E-EDC5-4E0F-9555-F4ED194901BE}" srcOrd="0" destOrd="0" presId="urn:microsoft.com/office/officeart/2005/8/layout/hierarchy1"/>
    <dgm:cxn modelId="{6CCCFCC5-530C-4118-8787-135A15623BF3}" type="presParOf" srcId="{CC012798-F11A-4B92-9499-23F8BA30C9F4}" destId="{527CDBE3-2E3F-4E8C-A62C-83D36A4E1C60}" srcOrd="1" destOrd="0" presId="urn:microsoft.com/office/officeart/2005/8/layout/hierarchy1"/>
    <dgm:cxn modelId="{2401A633-4A5D-4488-9B34-9EF6CCB5591B}" type="presParOf" srcId="{0CFFF832-BFDA-4B2F-BEDE-6D284E4230FD}" destId="{13E5783C-5320-4B38-A489-7AA73E6AEEAB}" srcOrd="1" destOrd="0" presId="urn:microsoft.com/office/officeart/2005/8/layout/hierarchy1"/>
    <dgm:cxn modelId="{0A4AF646-7A1D-4395-97CC-639DE9CEED59}" type="presParOf" srcId="{2CBA15D3-223B-48BF-9C4F-93AAB210D2E1}" destId="{204D873A-A0BD-43BC-A07B-FC0D34DD84F1}" srcOrd="2" destOrd="0" presId="urn:microsoft.com/office/officeart/2005/8/layout/hierarchy1"/>
    <dgm:cxn modelId="{84857C41-C73F-42F4-9763-A35F4881BFE0}" type="presParOf" srcId="{2CBA15D3-223B-48BF-9C4F-93AAB210D2E1}" destId="{599147DD-7BF6-4A19-B64E-228ABFF9A0F3}" srcOrd="3" destOrd="0" presId="urn:microsoft.com/office/officeart/2005/8/layout/hierarchy1"/>
    <dgm:cxn modelId="{A0386CC2-255B-4851-8CFC-1E4294AD83B3}" type="presParOf" srcId="{599147DD-7BF6-4A19-B64E-228ABFF9A0F3}" destId="{8D22DEEC-D824-4110-8824-34382D4D58B0}" srcOrd="0" destOrd="0" presId="urn:microsoft.com/office/officeart/2005/8/layout/hierarchy1"/>
    <dgm:cxn modelId="{2AFEA75B-9AE3-4DFD-A36E-B766A3AEB4CC}" type="presParOf" srcId="{8D22DEEC-D824-4110-8824-34382D4D58B0}" destId="{890598FB-E16C-45B8-A4A0-98D3F19580A1}" srcOrd="0" destOrd="0" presId="urn:microsoft.com/office/officeart/2005/8/layout/hierarchy1"/>
    <dgm:cxn modelId="{3AB60570-739F-4282-A678-218D390C2336}" type="presParOf" srcId="{8D22DEEC-D824-4110-8824-34382D4D58B0}" destId="{A56A795D-C1A6-4BDE-9BBC-162F68A0ED9D}" srcOrd="1" destOrd="0" presId="urn:microsoft.com/office/officeart/2005/8/layout/hierarchy1"/>
    <dgm:cxn modelId="{149D3683-E655-4F89-841D-20BD4559EEEE}" type="presParOf" srcId="{599147DD-7BF6-4A19-B64E-228ABFF9A0F3}" destId="{7D0AA844-7563-4B5C-ACF9-BD40142B11AD}" srcOrd="1" destOrd="0" presId="urn:microsoft.com/office/officeart/2005/8/layout/hierarchy1"/>
    <dgm:cxn modelId="{572513A7-2F21-4C86-B5B6-8D701705C112}" type="presParOf" srcId="{2CBA15D3-223B-48BF-9C4F-93AAB210D2E1}" destId="{3824A680-0D12-40FA-9019-EEC3E630274F}" srcOrd="4" destOrd="0" presId="urn:microsoft.com/office/officeart/2005/8/layout/hierarchy1"/>
    <dgm:cxn modelId="{CEA74A6F-598B-4EB1-9042-41E92F120A43}" type="presParOf" srcId="{2CBA15D3-223B-48BF-9C4F-93AAB210D2E1}" destId="{063ECB78-DA15-40B6-B641-7761E331E7CE}" srcOrd="5" destOrd="0" presId="urn:microsoft.com/office/officeart/2005/8/layout/hierarchy1"/>
    <dgm:cxn modelId="{DA1638E0-E7BD-45FC-913E-588F4BBFA60B}" type="presParOf" srcId="{063ECB78-DA15-40B6-B641-7761E331E7CE}" destId="{04FEA66C-DB87-43D9-B7B1-8324DE3929A0}" srcOrd="0" destOrd="0" presId="urn:microsoft.com/office/officeart/2005/8/layout/hierarchy1"/>
    <dgm:cxn modelId="{425089FB-B981-4A02-B69E-48D13CA4ED46}" type="presParOf" srcId="{04FEA66C-DB87-43D9-B7B1-8324DE3929A0}" destId="{20DEE07E-3185-4956-832F-731C7A6E049E}" srcOrd="0" destOrd="0" presId="urn:microsoft.com/office/officeart/2005/8/layout/hierarchy1"/>
    <dgm:cxn modelId="{3008F2A3-4D9D-4E0D-9BBE-930048E152D2}" type="presParOf" srcId="{04FEA66C-DB87-43D9-B7B1-8324DE3929A0}" destId="{49CC83B8-995B-488F-9D1A-EDF2A235D018}" srcOrd="1" destOrd="0" presId="urn:microsoft.com/office/officeart/2005/8/layout/hierarchy1"/>
    <dgm:cxn modelId="{433B4CFD-BFBC-44D4-80FA-1AD49E08D8A4}" type="presParOf" srcId="{063ECB78-DA15-40B6-B641-7761E331E7CE}" destId="{37873F18-2A21-4E53-83FC-0D26F71DC4B5}" srcOrd="1" destOrd="0" presId="urn:microsoft.com/office/officeart/2005/8/layout/hierarchy1"/>
    <dgm:cxn modelId="{1E5099EF-840B-4437-8078-62C18C54C282}" type="presParOf" srcId="{2CBA15D3-223B-48BF-9C4F-93AAB210D2E1}" destId="{0D422E55-824D-479A-A5E4-50163807AF0D}" srcOrd="6" destOrd="0" presId="urn:microsoft.com/office/officeart/2005/8/layout/hierarchy1"/>
    <dgm:cxn modelId="{6EA2926F-6707-4690-A009-4930257DFBE6}" type="presParOf" srcId="{2CBA15D3-223B-48BF-9C4F-93AAB210D2E1}" destId="{6020CE39-05EA-498F-AA49-D55247846B9E}" srcOrd="7" destOrd="0" presId="urn:microsoft.com/office/officeart/2005/8/layout/hierarchy1"/>
    <dgm:cxn modelId="{3D5D1E3E-307D-4731-BF93-99D5721AA029}" type="presParOf" srcId="{6020CE39-05EA-498F-AA49-D55247846B9E}" destId="{7915C348-0DFC-40C0-9157-DBE4E431D288}" srcOrd="0" destOrd="0" presId="urn:microsoft.com/office/officeart/2005/8/layout/hierarchy1"/>
    <dgm:cxn modelId="{B43AD048-D6C7-4C3A-A9F6-BDC39E260F4D}" type="presParOf" srcId="{7915C348-0DFC-40C0-9157-DBE4E431D288}" destId="{17D680E5-246B-4BA2-BDB2-F492BFE286A8}" srcOrd="0" destOrd="0" presId="urn:microsoft.com/office/officeart/2005/8/layout/hierarchy1"/>
    <dgm:cxn modelId="{A99F3EFC-91DC-4245-9199-037B2B1BC57F}" type="presParOf" srcId="{7915C348-0DFC-40C0-9157-DBE4E431D288}" destId="{2BC6BA2B-DCF6-480C-9F98-C1553B1975AB}" srcOrd="1" destOrd="0" presId="urn:microsoft.com/office/officeart/2005/8/layout/hierarchy1"/>
    <dgm:cxn modelId="{EED73613-BE7C-459B-BE10-75DED0E04FCB}" type="presParOf" srcId="{6020CE39-05EA-498F-AA49-D55247846B9E}" destId="{F4DCCBC6-69E4-487A-A8CF-7398DA6D35D5}" srcOrd="1" destOrd="0" presId="urn:microsoft.com/office/officeart/2005/8/layout/hierarchy1"/>
    <dgm:cxn modelId="{1AFB7DD5-BB85-4945-9782-208828C1CC71}" type="presParOf" srcId="{2CBA15D3-223B-48BF-9C4F-93AAB210D2E1}" destId="{35D7A796-BD0D-4A54-BC28-D76960B04611}" srcOrd="8" destOrd="0" presId="urn:microsoft.com/office/officeart/2005/8/layout/hierarchy1"/>
    <dgm:cxn modelId="{549313EE-6C05-43E9-89DE-7AEAD3792246}" type="presParOf" srcId="{2CBA15D3-223B-48BF-9C4F-93AAB210D2E1}" destId="{F2B1090A-E906-4148-BEFE-B041DC9ADF29}" srcOrd="9" destOrd="0" presId="urn:microsoft.com/office/officeart/2005/8/layout/hierarchy1"/>
    <dgm:cxn modelId="{EC8E501B-22E1-4595-A30C-F082069E8A1C}" type="presParOf" srcId="{F2B1090A-E906-4148-BEFE-B041DC9ADF29}" destId="{EA307398-ECEA-4C6A-8698-011C1DB69393}" srcOrd="0" destOrd="0" presId="urn:microsoft.com/office/officeart/2005/8/layout/hierarchy1"/>
    <dgm:cxn modelId="{3D584C0D-6270-42D2-8013-2204BB72A0C9}" type="presParOf" srcId="{EA307398-ECEA-4C6A-8698-011C1DB69393}" destId="{13D69DE2-0E3F-4AB9-8F14-98A6AD4EFD12}" srcOrd="0" destOrd="0" presId="urn:microsoft.com/office/officeart/2005/8/layout/hierarchy1"/>
    <dgm:cxn modelId="{3998DB1E-C008-4832-A879-561CD6D4CD32}" type="presParOf" srcId="{EA307398-ECEA-4C6A-8698-011C1DB69393}" destId="{052AE557-389D-4480-8DE8-17110F05E182}" srcOrd="1" destOrd="0" presId="urn:microsoft.com/office/officeart/2005/8/layout/hierarchy1"/>
    <dgm:cxn modelId="{C92122C7-7BFE-436E-94CD-26E8C1631734}" type="presParOf" srcId="{F2B1090A-E906-4148-BEFE-B041DC9ADF29}" destId="{91125FEA-C8C1-441C-8E87-916812A64F6D}" srcOrd="1" destOrd="0" presId="urn:microsoft.com/office/officeart/2005/8/layout/hierarchy1"/>
    <dgm:cxn modelId="{44CD9953-35B3-4FBE-ACBB-093FBC5EF513}" type="presParOf" srcId="{2CBA15D3-223B-48BF-9C4F-93AAB210D2E1}" destId="{132939B7-588A-4443-922E-F9CA66285FDA}" srcOrd="10" destOrd="0" presId="urn:microsoft.com/office/officeart/2005/8/layout/hierarchy1"/>
    <dgm:cxn modelId="{327E3735-FC31-4E86-B0E6-24407C4B21FA}" type="presParOf" srcId="{2CBA15D3-223B-48BF-9C4F-93AAB210D2E1}" destId="{A71640D3-A4BE-4B12-96B2-6EF34597611F}" srcOrd="11" destOrd="0" presId="urn:microsoft.com/office/officeart/2005/8/layout/hierarchy1"/>
    <dgm:cxn modelId="{B681E812-8576-4B66-A867-45AA945B71DA}" type="presParOf" srcId="{A71640D3-A4BE-4B12-96B2-6EF34597611F}" destId="{9E8F6610-1E8C-4436-9E27-6940EFAEEF3A}" srcOrd="0" destOrd="0" presId="urn:microsoft.com/office/officeart/2005/8/layout/hierarchy1"/>
    <dgm:cxn modelId="{C049D6A6-4289-4062-803C-0A01DD0D79E3}" type="presParOf" srcId="{9E8F6610-1E8C-4436-9E27-6940EFAEEF3A}" destId="{16A3C57C-0D7F-4AED-AEED-F694672D81C4}" srcOrd="0" destOrd="0" presId="urn:microsoft.com/office/officeart/2005/8/layout/hierarchy1"/>
    <dgm:cxn modelId="{E9E2F7C0-093C-4C7A-ACE2-E4E584D64512}" type="presParOf" srcId="{9E8F6610-1E8C-4436-9E27-6940EFAEEF3A}" destId="{E03D10B2-9D5F-4509-9EC2-85AD1DABF8E0}" srcOrd="1" destOrd="0" presId="urn:microsoft.com/office/officeart/2005/8/layout/hierarchy1"/>
    <dgm:cxn modelId="{3EC4A913-56A4-4CD7-AEEF-69074695B056}" type="presParOf" srcId="{A71640D3-A4BE-4B12-96B2-6EF34597611F}" destId="{52F18B02-B5F4-46D9-B9C4-8CEABC1D8E79}" srcOrd="1" destOrd="0" presId="urn:microsoft.com/office/officeart/2005/8/layout/hierarchy1"/>
    <dgm:cxn modelId="{471615A4-54D3-48FD-8CE4-FC2562AAD910}" type="presParOf" srcId="{2CBA15D3-223B-48BF-9C4F-93AAB210D2E1}" destId="{81A3B1B0-8A4D-4F92-8959-D435FAEF150B}" srcOrd="12" destOrd="0" presId="urn:microsoft.com/office/officeart/2005/8/layout/hierarchy1"/>
    <dgm:cxn modelId="{FE5672A7-E35E-4B9A-9C56-C54A331CC2B4}" type="presParOf" srcId="{2CBA15D3-223B-48BF-9C4F-93AAB210D2E1}" destId="{79D949C5-6AFC-4BE7-87EF-55D486BEF7A4}" srcOrd="13" destOrd="0" presId="urn:microsoft.com/office/officeart/2005/8/layout/hierarchy1"/>
    <dgm:cxn modelId="{A332EA4C-2B38-4486-8705-66D053C42D35}" type="presParOf" srcId="{79D949C5-6AFC-4BE7-87EF-55D486BEF7A4}" destId="{B60C69B1-5D20-49E0-ACF8-CC201EC256F4}" srcOrd="0" destOrd="0" presId="urn:microsoft.com/office/officeart/2005/8/layout/hierarchy1"/>
    <dgm:cxn modelId="{3E66CAD3-A840-4B1E-A971-6C25E4DEAEAF}" type="presParOf" srcId="{B60C69B1-5D20-49E0-ACF8-CC201EC256F4}" destId="{BA76C1B9-FD72-42F7-8CCA-DA80C03A52A7}" srcOrd="0" destOrd="0" presId="urn:microsoft.com/office/officeart/2005/8/layout/hierarchy1"/>
    <dgm:cxn modelId="{763D1BB5-7A7E-4BC9-9F83-0E9AD10611F3}" type="presParOf" srcId="{B60C69B1-5D20-49E0-ACF8-CC201EC256F4}" destId="{65C8AEAC-586A-49EF-8C52-196752167E9E}" srcOrd="1" destOrd="0" presId="urn:microsoft.com/office/officeart/2005/8/layout/hierarchy1"/>
    <dgm:cxn modelId="{B8541464-CF3D-4D0E-9FA7-23D1595FC01C}" type="presParOf" srcId="{79D949C5-6AFC-4BE7-87EF-55D486BEF7A4}" destId="{5B60301B-90D2-45DC-B0EE-7D315097BF65}" srcOrd="1" destOrd="0" presId="urn:microsoft.com/office/officeart/2005/8/layout/hierarchy1"/>
    <dgm:cxn modelId="{3C15E21F-B161-4A01-AA51-38C52985C6F7}" type="presParOf" srcId="{2CBA15D3-223B-48BF-9C4F-93AAB210D2E1}" destId="{76207459-5897-43B1-8520-646C7241743E}" srcOrd="14" destOrd="0" presId="urn:microsoft.com/office/officeart/2005/8/layout/hierarchy1"/>
    <dgm:cxn modelId="{7920AA63-E812-4B74-B822-2A33A05748D7}" type="presParOf" srcId="{2CBA15D3-223B-48BF-9C4F-93AAB210D2E1}" destId="{721675A7-546E-4990-A7C7-457ED1D70DCD}" srcOrd="15" destOrd="0" presId="urn:microsoft.com/office/officeart/2005/8/layout/hierarchy1"/>
    <dgm:cxn modelId="{B547DF16-BED0-4C5B-B93B-2DE37CD87A6A}" type="presParOf" srcId="{721675A7-546E-4990-A7C7-457ED1D70DCD}" destId="{77FD7745-E128-4A5B-8A43-1B31BF0C6271}" srcOrd="0" destOrd="0" presId="urn:microsoft.com/office/officeart/2005/8/layout/hierarchy1"/>
    <dgm:cxn modelId="{8E6B912F-BD0F-4250-8433-73753F596726}" type="presParOf" srcId="{77FD7745-E128-4A5B-8A43-1B31BF0C6271}" destId="{1A0CB236-4544-405C-9AC6-9309BA95F5A5}" srcOrd="0" destOrd="0" presId="urn:microsoft.com/office/officeart/2005/8/layout/hierarchy1"/>
    <dgm:cxn modelId="{4115EF1B-6754-4180-A38F-56401D8341F5}" type="presParOf" srcId="{77FD7745-E128-4A5B-8A43-1B31BF0C6271}" destId="{69A71C33-A1CA-4BC1-BF76-FE5AB2ED6F8A}" srcOrd="1" destOrd="0" presId="urn:microsoft.com/office/officeart/2005/8/layout/hierarchy1"/>
    <dgm:cxn modelId="{0ADF939B-4601-43BE-AC95-7682E3DE4F13}" type="presParOf" srcId="{721675A7-546E-4990-A7C7-457ED1D70DCD}" destId="{F4268D21-5830-434B-9A4E-A01BD4A6BFF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207459-5897-43B1-8520-646C7241743E}">
      <dsp:nvSpPr>
        <dsp:cNvPr id="0" name=""/>
        <dsp:cNvSpPr/>
      </dsp:nvSpPr>
      <dsp:spPr>
        <a:xfrm>
          <a:off x="5576478" y="2155533"/>
          <a:ext cx="2320602" cy="157770"/>
        </a:xfrm>
        <a:custGeom>
          <a:avLst/>
          <a:gdLst/>
          <a:ahLst/>
          <a:cxnLst/>
          <a:rect l="0" t="0" r="0" b="0"/>
          <a:pathLst>
            <a:path>
              <a:moveTo>
                <a:pt x="0" y="0"/>
              </a:moveTo>
              <a:lnTo>
                <a:pt x="0" y="107516"/>
              </a:lnTo>
              <a:lnTo>
                <a:pt x="2320602" y="107516"/>
              </a:lnTo>
              <a:lnTo>
                <a:pt x="2320602" y="1577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A3B1B0-8A4D-4F92-8959-D435FAEF150B}">
      <dsp:nvSpPr>
        <dsp:cNvPr id="0" name=""/>
        <dsp:cNvSpPr/>
      </dsp:nvSpPr>
      <dsp:spPr>
        <a:xfrm>
          <a:off x="5576478" y="2155533"/>
          <a:ext cx="1657573" cy="157770"/>
        </a:xfrm>
        <a:custGeom>
          <a:avLst/>
          <a:gdLst/>
          <a:ahLst/>
          <a:cxnLst/>
          <a:rect l="0" t="0" r="0" b="0"/>
          <a:pathLst>
            <a:path>
              <a:moveTo>
                <a:pt x="0" y="0"/>
              </a:moveTo>
              <a:lnTo>
                <a:pt x="0" y="107516"/>
              </a:lnTo>
              <a:lnTo>
                <a:pt x="1657573" y="107516"/>
              </a:lnTo>
              <a:lnTo>
                <a:pt x="1657573" y="1577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2939B7-588A-4443-922E-F9CA66285FDA}">
      <dsp:nvSpPr>
        <dsp:cNvPr id="0" name=""/>
        <dsp:cNvSpPr/>
      </dsp:nvSpPr>
      <dsp:spPr>
        <a:xfrm>
          <a:off x="5576478" y="2155533"/>
          <a:ext cx="994543" cy="157770"/>
        </a:xfrm>
        <a:custGeom>
          <a:avLst/>
          <a:gdLst/>
          <a:ahLst/>
          <a:cxnLst/>
          <a:rect l="0" t="0" r="0" b="0"/>
          <a:pathLst>
            <a:path>
              <a:moveTo>
                <a:pt x="0" y="0"/>
              </a:moveTo>
              <a:lnTo>
                <a:pt x="0" y="107516"/>
              </a:lnTo>
              <a:lnTo>
                <a:pt x="994543" y="107516"/>
              </a:lnTo>
              <a:lnTo>
                <a:pt x="994543" y="1577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D7A796-BD0D-4A54-BC28-D76960B04611}">
      <dsp:nvSpPr>
        <dsp:cNvPr id="0" name=""/>
        <dsp:cNvSpPr/>
      </dsp:nvSpPr>
      <dsp:spPr>
        <a:xfrm>
          <a:off x="5576478" y="2155533"/>
          <a:ext cx="331514" cy="157770"/>
        </a:xfrm>
        <a:custGeom>
          <a:avLst/>
          <a:gdLst/>
          <a:ahLst/>
          <a:cxnLst/>
          <a:rect l="0" t="0" r="0" b="0"/>
          <a:pathLst>
            <a:path>
              <a:moveTo>
                <a:pt x="0" y="0"/>
              </a:moveTo>
              <a:lnTo>
                <a:pt x="0" y="107516"/>
              </a:lnTo>
              <a:lnTo>
                <a:pt x="331514" y="107516"/>
              </a:lnTo>
              <a:lnTo>
                <a:pt x="331514" y="1577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422E55-824D-479A-A5E4-50163807AF0D}">
      <dsp:nvSpPr>
        <dsp:cNvPr id="0" name=""/>
        <dsp:cNvSpPr/>
      </dsp:nvSpPr>
      <dsp:spPr>
        <a:xfrm>
          <a:off x="5244963" y="2155533"/>
          <a:ext cx="331514" cy="157770"/>
        </a:xfrm>
        <a:custGeom>
          <a:avLst/>
          <a:gdLst/>
          <a:ahLst/>
          <a:cxnLst/>
          <a:rect l="0" t="0" r="0" b="0"/>
          <a:pathLst>
            <a:path>
              <a:moveTo>
                <a:pt x="331514" y="0"/>
              </a:moveTo>
              <a:lnTo>
                <a:pt x="331514" y="107516"/>
              </a:lnTo>
              <a:lnTo>
                <a:pt x="0" y="107516"/>
              </a:lnTo>
              <a:lnTo>
                <a:pt x="0" y="1577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24A680-0D12-40FA-9019-EEC3E630274F}">
      <dsp:nvSpPr>
        <dsp:cNvPr id="0" name=""/>
        <dsp:cNvSpPr/>
      </dsp:nvSpPr>
      <dsp:spPr>
        <a:xfrm>
          <a:off x="4581934" y="2155533"/>
          <a:ext cx="994543" cy="157770"/>
        </a:xfrm>
        <a:custGeom>
          <a:avLst/>
          <a:gdLst/>
          <a:ahLst/>
          <a:cxnLst/>
          <a:rect l="0" t="0" r="0" b="0"/>
          <a:pathLst>
            <a:path>
              <a:moveTo>
                <a:pt x="994543" y="0"/>
              </a:moveTo>
              <a:lnTo>
                <a:pt x="994543" y="107516"/>
              </a:lnTo>
              <a:lnTo>
                <a:pt x="0" y="107516"/>
              </a:lnTo>
              <a:lnTo>
                <a:pt x="0" y="1577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4D873A-A0BD-43BC-A07B-FC0D34DD84F1}">
      <dsp:nvSpPr>
        <dsp:cNvPr id="0" name=""/>
        <dsp:cNvSpPr/>
      </dsp:nvSpPr>
      <dsp:spPr>
        <a:xfrm>
          <a:off x="3918904" y="2155533"/>
          <a:ext cx="1657573" cy="157770"/>
        </a:xfrm>
        <a:custGeom>
          <a:avLst/>
          <a:gdLst/>
          <a:ahLst/>
          <a:cxnLst/>
          <a:rect l="0" t="0" r="0" b="0"/>
          <a:pathLst>
            <a:path>
              <a:moveTo>
                <a:pt x="1657573" y="0"/>
              </a:moveTo>
              <a:lnTo>
                <a:pt x="1657573" y="107516"/>
              </a:lnTo>
              <a:lnTo>
                <a:pt x="0" y="107516"/>
              </a:lnTo>
              <a:lnTo>
                <a:pt x="0" y="1577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EF7CF9-8169-48A2-BE51-47F15BF803B2}">
      <dsp:nvSpPr>
        <dsp:cNvPr id="0" name=""/>
        <dsp:cNvSpPr/>
      </dsp:nvSpPr>
      <dsp:spPr>
        <a:xfrm>
          <a:off x="3255875" y="2657778"/>
          <a:ext cx="331514" cy="157770"/>
        </a:xfrm>
        <a:custGeom>
          <a:avLst/>
          <a:gdLst/>
          <a:ahLst/>
          <a:cxnLst/>
          <a:rect l="0" t="0" r="0" b="0"/>
          <a:pathLst>
            <a:path>
              <a:moveTo>
                <a:pt x="0" y="0"/>
              </a:moveTo>
              <a:lnTo>
                <a:pt x="0" y="107516"/>
              </a:lnTo>
              <a:lnTo>
                <a:pt x="331514" y="107516"/>
              </a:lnTo>
              <a:lnTo>
                <a:pt x="331514" y="1577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BE920B-1620-456C-823B-A0EE8078484B}">
      <dsp:nvSpPr>
        <dsp:cNvPr id="0" name=""/>
        <dsp:cNvSpPr/>
      </dsp:nvSpPr>
      <dsp:spPr>
        <a:xfrm>
          <a:off x="2924361" y="2657778"/>
          <a:ext cx="331514" cy="157770"/>
        </a:xfrm>
        <a:custGeom>
          <a:avLst/>
          <a:gdLst/>
          <a:ahLst/>
          <a:cxnLst/>
          <a:rect l="0" t="0" r="0" b="0"/>
          <a:pathLst>
            <a:path>
              <a:moveTo>
                <a:pt x="331514" y="0"/>
              </a:moveTo>
              <a:lnTo>
                <a:pt x="331514" y="107516"/>
              </a:lnTo>
              <a:lnTo>
                <a:pt x="0" y="107516"/>
              </a:lnTo>
              <a:lnTo>
                <a:pt x="0" y="1577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9EEE64A-5FAB-4FA5-8CAA-5CAF2D730027}">
      <dsp:nvSpPr>
        <dsp:cNvPr id="0" name=""/>
        <dsp:cNvSpPr/>
      </dsp:nvSpPr>
      <dsp:spPr>
        <a:xfrm>
          <a:off x="3255875" y="2155533"/>
          <a:ext cx="2320602" cy="157770"/>
        </a:xfrm>
        <a:custGeom>
          <a:avLst/>
          <a:gdLst/>
          <a:ahLst/>
          <a:cxnLst/>
          <a:rect l="0" t="0" r="0" b="0"/>
          <a:pathLst>
            <a:path>
              <a:moveTo>
                <a:pt x="2320602" y="0"/>
              </a:moveTo>
              <a:lnTo>
                <a:pt x="2320602" y="107516"/>
              </a:lnTo>
              <a:lnTo>
                <a:pt x="0" y="107516"/>
              </a:lnTo>
              <a:lnTo>
                <a:pt x="0" y="1577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E53815-6820-4ED1-9CA7-A57EA983DADA}">
      <dsp:nvSpPr>
        <dsp:cNvPr id="0" name=""/>
        <dsp:cNvSpPr/>
      </dsp:nvSpPr>
      <dsp:spPr>
        <a:xfrm>
          <a:off x="3421633" y="1653289"/>
          <a:ext cx="2154845" cy="157770"/>
        </a:xfrm>
        <a:custGeom>
          <a:avLst/>
          <a:gdLst/>
          <a:ahLst/>
          <a:cxnLst/>
          <a:rect l="0" t="0" r="0" b="0"/>
          <a:pathLst>
            <a:path>
              <a:moveTo>
                <a:pt x="0" y="0"/>
              </a:moveTo>
              <a:lnTo>
                <a:pt x="0" y="107516"/>
              </a:lnTo>
              <a:lnTo>
                <a:pt x="2154845" y="107516"/>
              </a:lnTo>
              <a:lnTo>
                <a:pt x="2154845" y="15777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B4F48B-7C40-4A06-B6D9-BB0D8F04FD61}">
      <dsp:nvSpPr>
        <dsp:cNvPr id="0" name=""/>
        <dsp:cNvSpPr/>
      </dsp:nvSpPr>
      <dsp:spPr>
        <a:xfrm>
          <a:off x="1266787" y="2657778"/>
          <a:ext cx="994543" cy="157770"/>
        </a:xfrm>
        <a:custGeom>
          <a:avLst/>
          <a:gdLst/>
          <a:ahLst/>
          <a:cxnLst/>
          <a:rect l="0" t="0" r="0" b="0"/>
          <a:pathLst>
            <a:path>
              <a:moveTo>
                <a:pt x="0" y="0"/>
              </a:moveTo>
              <a:lnTo>
                <a:pt x="0" y="107516"/>
              </a:lnTo>
              <a:lnTo>
                <a:pt x="994543" y="107516"/>
              </a:lnTo>
              <a:lnTo>
                <a:pt x="994543" y="1577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0AE2C5-F765-4C1E-BE1D-BED405CCC61A}">
      <dsp:nvSpPr>
        <dsp:cNvPr id="0" name=""/>
        <dsp:cNvSpPr/>
      </dsp:nvSpPr>
      <dsp:spPr>
        <a:xfrm>
          <a:off x="1266787" y="2657778"/>
          <a:ext cx="331514" cy="157770"/>
        </a:xfrm>
        <a:custGeom>
          <a:avLst/>
          <a:gdLst/>
          <a:ahLst/>
          <a:cxnLst/>
          <a:rect l="0" t="0" r="0" b="0"/>
          <a:pathLst>
            <a:path>
              <a:moveTo>
                <a:pt x="0" y="0"/>
              </a:moveTo>
              <a:lnTo>
                <a:pt x="0" y="107516"/>
              </a:lnTo>
              <a:lnTo>
                <a:pt x="331514" y="107516"/>
              </a:lnTo>
              <a:lnTo>
                <a:pt x="331514" y="1577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570EB9-8412-41BA-B4BD-27BF4604ED59}">
      <dsp:nvSpPr>
        <dsp:cNvPr id="0" name=""/>
        <dsp:cNvSpPr/>
      </dsp:nvSpPr>
      <dsp:spPr>
        <a:xfrm>
          <a:off x="935273" y="2657778"/>
          <a:ext cx="331514" cy="157770"/>
        </a:xfrm>
        <a:custGeom>
          <a:avLst/>
          <a:gdLst/>
          <a:ahLst/>
          <a:cxnLst/>
          <a:rect l="0" t="0" r="0" b="0"/>
          <a:pathLst>
            <a:path>
              <a:moveTo>
                <a:pt x="331514" y="0"/>
              </a:moveTo>
              <a:lnTo>
                <a:pt x="331514" y="107516"/>
              </a:lnTo>
              <a:lnTo>
                <a:pt x="0" y="107516"/>
              </a:lnTo>
              <a:lnTo>
                <a:pt x="0" y="1577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08291B-422C-43A3-9367-B4B0B99E562C}">
      <dsp:nvSpPr>
        <dsp:cNvPr id="0" name=""/>
        <dsp:cNvSpPr/>
      </dsp:nvSpPr>
      <dsp:spPr>
        <a:xfrm>
          <a:off x="272243" y="2657778"/>
          <a:ext cx="994543" cy="157770"/>
        </a:xfrm>
        <a:custGeom>
          <a:avLst/>
          <a:gdLst/>
          <a:ahLst/>
          <a:cxnLst/>
          <a:rect l="0" t="0" r="0" b="0"/>
          <a:pathLst>
            <a:path>
              <a:moveTo>
                <a:pt x="994543" y="0"/>
              </a:moveTo>
              <a:lnTo>
                <a:pt x="994543" y="107516"/>
              </a:lnTo>
              <a:lnTo>
                <a:pt x="0" y="107516"/>
              </a:lnTo>
              <a:lnTo>
                <a:pt x="0" y="1577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9877AF-71B8-4A96-907B-F66BEE957095}">
      <dsp:nvSpPr>
        <dsp:cNvPr id="0" name=""/>
        <dsp:cNvSpPr/>
      </dsp:nvSpPr>
      <dsp:spPr>
        <a:xfrm>
          <a:off x="1221067" y="2155533"/>
          <a:ext cx="91440" cy="157770"/>
        </a:xfrm>
        <a:custGeom>
          <a:avLst/>
          <a:gdLst/>
          <a:ahLst/>
          <a:cxnLst/>
          <a:rect l="0" t="0" r="0" b="0"/>
          <a:pathLst>
            <a:path>
              <a:moveTo>
                <a:pt x="45720" y="0"/>
              </a:moveTo>
              <a:lnTo>
                <a:pt x="45720" y="1577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533E3D-95F1-4B3D-AAB7-0A467C210D66}">
      <dsp:nvSpPr>
        <dsp:cNvPr id="0" name=""/>
        <dsp:cNvSpPr/>
      </dsp:nvSpPr>
      <dsp:spPr>
        <a:xfrm>
          <a:off x="1266787" y="1653289"/>
          <a:ext cx="2154845" cy="157770"/>
        </a:xfrm>
        <a:custGeom>
          <a:avLst/>
          <a:gdLst/>
          <a:ahLst/>
          <a:cxnLst/>
          <a:rect l="0" t="0" r="0" b="0"/>
          <a:pathLst>
            <a:path>
              <a:moveTo>
                <a:pt x="2154845" y="0"/>
              </a:moveTo>
              <a:lnTo>
                <a:pt x="2154845" y="107516"/>
              </a:lnTo>
              <a:lnTo>
                <a:pt x="0" y="107516"/>
              </a:lnTo>
              <a:lnTo>
                <a:pt x="0" y="15777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D38BA2-85B8-4BA0-916F-A36BA784E798}">
      <dsp:nvSpPr>
        <dsp:cNvPr id="0" name=""/>
        <dsp:cNvSpPr/>
      </dsp:nvSpPr>
      <dsp:spPr>
        <a:xfrm>
          <a:off x="3150393" y="1308815"/>
          <a:ext cx="542478" cy="344473"/>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10CDD6D-4698-4164-9CC0-66195590AA7B}">
      <dsp:nvSpPr>
        <dsp:cNvPr id="0" name=""/>
        <dsp:cNvSpPr/>
      </dsp:nvSpPr>
      <dsp:spPr>
        <a:xfrm>
          <a:off x="3210669" y="1366076"/>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i="0" kern="1200" dirty="0"/>
            <a:t>CAMPUS COLLAB</a:t>
          </a:r>
          <a:endParaRPr lang="en-IN" sz="500" kern="1200" dirty="0"/>
        </a:p>
      </dsp:txBody>
      <dsp:txXfrm>
        <a:off x="3220758" y="1376165"/>
        <a:ext cx="522300" cy="324295"/>
      </dsp:txXfrm>
    </dsp:sp>
    <dsp:sp modelId="{F0457009-D901-4489-B23D-6E63A72E7B2F}">
      <dsp:nvSpPr>
        <dsp:cNvPr id="0" name=""/>
        <dsp:cNvSpPr/>
      </dsp:nvSpPr>
      <dsp:spPr>
        <a:xfrm>
          <a:off x="995548" y="1811059"/>
          <a:ext cx="542478" cy="344473"/>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CEBCF16-845E-473E-A136-AD9E962E807E}">
      <dsp:nvSpPr>
        <dsp:cNvPr id="0" name=""/>
        <dsp:cNvSpPr/>
      </dsp:nvSpPr>
      <dsp:spPr>
        <a:xfrm>
          <a:off x="1055823" y="1868321"/>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i="0" kern="1200" dirty="0"/>
            <a:t>Frontend</a:t>
          </a:r>
          <a:endParaRPr lang="en-IN" sz="500" kern="1200" dirty="0"/>
        </a:p>
      </dsp:txBody>
      <dsp:txXfrm>
        <a:off x="1065912" y="1878410"/>
        <a:ext cx="522300" cy="324295"/>
      </dsp:txXfrm>
    </dsp:sp>
    <dsp:sp modelId="{E47D5C3C-A94E-4D35-9BBB-DAF110CCB277}">
      <dsp:nvSpPr>
        <dsp:cNvPr id="0" name=""/>
        <dsp:cNvSpPr/>
      </dsp:nvSpPr>
      <dsp:spPr>
        <a:xfrm>
          <a:off x="995548" y="2313304"/>
          <a:ext cx="542478" cy="34447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B6E3254-DF49-4BB6-BDD7-0B45FA091924}">
      <dsp:nvSpPr>
        <dsp:cNvPr id="0" name=""/>
        <dsp:cNvSpPr/>
      </dsp:nvSpPr>
      <dsp:spPr>
        <a:xfrm>
          <a:off x="1055823" y="2370566"/>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i="0" kern="1200" dirty="0"/>
            <a:t>User Interface (UI) Layer</a:t>
          </a:r>
          <a:endParaRPr lang="en-IN" sz="500" kern="1200" dirty="0"/>
        </a:p>
      </dsp:txBody>
      <dsp:txXfrm>
        <a:off x="1065912" y="2380655"/>
        <a:ext cx="522300" cy="324295"/>
      </dsp:txXfrm>
    </dsp:sp>
    <dsp:sp modelId="{B77DFF7F-6CBC-45D2-8829-6CAED774EB53}">
      <dsp:nvSpPr>
        <dsp:cNvPr id="0" name=""/>
        <dsp:cNvSpPr/>
      </dsp:nvSpPr>
      <dsp:spPr>
        <a:xfrm>
          <a:off x="1004" y="2815549"/>
          <a:ext cx="542478" cy="344473"/>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7F0DBAE-8774-4A1A-A31F-346DEF167790}">
      <dsp:nvSpPr>
        <dsp:cNvPr id="0" name=""/>
        <dsp:cNvSpPr/>
      </dsp:nvSpPr>
      <dsp:spPr>
        <a:xfrm>
          <a:off x="61279" y="2872810"/>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i="0" kern="1200" dirty="0"/>
            <a:t>HTML</a:t>
          </a:r>
          <a:endParaRPr lang="en-IN" sz="500" kern="1200" dirty="0"/>
        </a:p>
      </dsp:txBody>
      <dsp:txXfrm>
        <a:off x="71368" y="2882899"/>
        <a:ext cx="522300" cy="324295"/>
      </dsp:txXfrm>
    </dsp:sp>
    <dsp:sp modelId="{D1D858DA-7DC9-4554-956A-5D61248B5C81}">
      <dsp:nvSpPr>
        <dsp:cNvPr id="0" name=""/>
        <dsp:cNvSpPr/>
      </dsp:nvSpPr>
      <dsp:spPr>
        <a:xfrm>
          <a:off x="664033" y="2815549"/>
          <a:ext cx="542478" cy="344473"/>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30DAF22-F1D1-4685-85CB-BAC18F5C7160}">
      <dsp:nvSpPr>
        <dsp:cNvPr id="0" name=""/>
        <dsp:cNvSpPr/>
      </dsp:nvSpPr>
      <dsp:spPr>
        <a:xfrm>
          <a:off x="724309" y="2872810"/>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i="0" kern="1200" dirty="0"/>
            <a:t>CSS</a:t>
          </a:r>
          <a:endParaRPr lang="en-IN" sz="500" kern="1200" dirty="0"/>
        </a:p>
      </dsp:txBody>
      <dsp:txXfrm>
        <a:off x="734398" y="2882899"/>
        <a:ext cx="522300" cy="324295"/>
      </dsp:txXfrm>
    </dsp:sp>
    <dsp:sp modelId="{F0055C24-4106-4037-B516-B1F7C16D4991}">
      <dsp:nvSpPr>
        <dsp:cNvPr id="0" name=""/>
        <dsp:cNvSpPr/>
      </dsp:nvSpPr>
      <dsp:spPr>
        <a:xfrm>
          <a:off x="1327063" y="2815549"/>
          <a:ext cx="542478" cy="344473"/>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686CD20-01D8-445C-AB40-A8D4844107A3}">
      <dsp:nvSpPr>
        <dsp:cNvPr id="0" name=""/>
        <dsp:cNvSpPr/>
      </dsp:nvSpPr>
      <dsp:spPr>
        <a:xfrm>
          <a:off x="1387338" y="2872810"/>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i="0" kern="1200" dirty="0"/>
            <a:t>JavaScript </a:t>
          </a:r>
          <a:endParaRPr lang="en-IN" sz="500" kern="1200" dirty="0"/>
        </a:p>
      </dsp:txBody>
      <dsp:txXfrm>
        <a:off x="1397427" y="2882899"/>
        <a:ext cx="522300" cy="324295"/>
      </dsp:txXfrm>
    </dsp:sp>
    <dsp:sp modelId="{AEEA68E7-9272-4870-8C85-1A5B61BCFD73}">
      <dsp:nvSpPr>
        <dsp:cNvPr id="0" name=""/>
        <dsp:cNvSpPr/>
      </dsp:nvSpPr>
      <dsp:spPr>
        <a:xfrm>
          <a:off x="1990092" y="2815549"/>
          <a:ext cx="542478" cy="344473"/>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D324C09-C748-4139-89C3-EB84479D4127}">
      <dsp:nvSpPr>
        <dsp:cNvPr id="0" name=""/>
        <dsp:cNvSpPr/>
      </dsp:nvSpPr>
      <dsp:spPr>
        <a:xfrm>
          <a:off x="2050367" y="2872810"/>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React.js</a:t>
          </a:r>
          <a:endParaRPr lang="en-IN" sz="500" kern="1200" dirty="0"/>
        </a:p>
      </dsp:txBody>
      <dsp:txXfrm>
        <a:off x="2060456" y="2882899"/>
        <a:ext cx="522300" cy="324295"/>
      </dsp:txXfrm>
    </dsp:sp>
    <dsp:sp modelId="{90F35CA8-A937-40FF-8D19-468E13AFCE8A}">
      <dsp:nvSpPr>
        <dsp:cNvPr id="0" name=""/>
        <dsp:cNvSpPr/>
      </dsp:nvSpPr>
      <dsp:spPr>
        <a:xfrm>
          <a:off x="5305238" y="1811059"/>
          <a:ext cx="542478" cy="344473"/>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67AFC4F-506B-4DAD-BC7C-B60F0873655A}">
      <dsp:nvSpPr>
        <dsp:cNvPr id="0" name=""/>
        <dsp:cNvSpPr/>
      </dsp:nvSpPr>
      <dsp:spPr>
        <a:xfrm>
          <a:off x="5365514" y="1868321"/>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i="0" kern="1200" dirty="0"/>
            <a:t>Backend</a:t>
          </a:r>
          <a:endParaRPr lang="en-IN" sz="500" kern="1200" dirty="0"/>
        </a:p>
      </dsp:txBody>
      <dsp:txXfrm>
        <a:off x="5375603" y="1878410"/>
        <a:ext cx="522300" cy="324295"/>
      </dsp:txXfrm>
    </dsp:sp>
    <dsp:sp modelId="{DE917213-5B90-4F1F-81BC-DC34D33C3682}">
      <dsp:nvSpPr>
        <dsp:cNvPr id="0" name=""/>
        <dsp:cNvSpPr/>
      </dsp:nvSpPr>
      <dsp:spPr>
        <a:xfrm>
          <a:off x="2984636" y="2313304"/>
          <a:ext cx="542478" cy="34447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EB9EF0B-2EEF-4301-953B-A3280F12EF7E}">
      <dsp:nvSpPr>
        <dsp:cNvPr id="0" name=""/>
        <dsp:cNvSpPr/>
      </dsp:nvSpPr>
      <dsp:spPr>
        <a:xfrm>
          <a:off x="3044911" y="2370566"/>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i="0" kern="1200" dirty="0"/>
            <a:t>Web Server</a:t>
          </a:r>
          <a:endParaRPr lang="en-IN" sz="500" kern="1200" dirty="0"/>
        </a:p>
      </dsp:txBody>
      <dsp:txXfrm>
        <a:off x="3055000" y="2380655"/>
        <a:ext cx="522300" cy="324295"/>
      </dsp:txXfrm>
    </dsp:sp>
    <dsp:sp modelId="{2684EDB1-1F77-42D1-9A83-8510DF884CEB}">
      <dsp:nvSpPr>
        <dsp:cNvPr id="0" name=""/>
        <dsp:cNvSpPr/>
      </dsp:nvSpPr>
      <dsp:spPr>
        <a:xfrm>
          <a:off x="2653121" y="2815549"/>
          <a:ext cx="542478" cy="344473"/>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023BF83-4A55-400F-9943-3265C49C263E}">
      <dsp:nvSpPr>
        <dsp:cNvPr id="0" name=""/>
        <dsp:cNvSpPr/>
      </dsp:nvSpPr>
      <dsp:spPr>
        <a:xfrm>
          <a:off x="2713397" y="2872810"/>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i="0" kern="1200" dirty="0"/>
            <a:t>Node.js  </a:t>
          </a:r>
          <a:endParaRPr lang="en-IN" sz="500" kern="1200" dirty="0"/>
        </a:p>
      </dsp:txBody>
      <dsp:txXfrm>
        <a:off x="2723486" y="2882899"/>
        <a:ext cx="522300" cy="324295"/>
      </dsp:txXfrm>
    </dsp:sp>
    <dsp:sp modelId="{68A45C0E-EDC5-4E0F-9555-F4ED194901BE}">
      <dsp:nvSpPr>
        <dsp:cNvPr id="0" name=""/>
        <dsp:cNvSpPr/>
      </dsp:nvSpPr>
      <dsp:spPr>
        <a:xfrm>
          <a:off x="3316151" y="2815549"/>
          <a:ext cx="542478" cy="344473"/>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27CDBE3-2E3F-4E8C-A62C-83D36A4E1C60}">
      <dsp:nvSpPr>
        <dsp:cNvPr id="0" name=""/>
        <dsp:cNvSpPr/>
      </dsp:nvSpPr>
      <dsp:spPr>
        <a:xfrm>
          <a:off x="3376426" y="2872810"/>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i="0" kern="1200" dirty="0"/>
            <a:t>Express.js </a:t>
          </a:r>
          <a:endParaRPr lang="en-IN" sz="500" kern="1200" dirty="0"/>
        </a:p>
      </dsp:txBody>
      <dsp:txXfrm>
        <a:off x="3386515" y="2882899"/>
        <a:ext cx="522300" cy="324295"/>
      </dsp:txXfrm>
    </dsp:sp>
    <dsp:sp modelId="{890598FB-E16C-45B8-A4A0-98D3F19580A1}">
      <dsp:nvSpPr>
        <dsp:cNvPr id="0" name=""/>
        <dsp:cNvSpPr/>
      </dsp:nvSpPr>
      <dsp:spPr>
        <a:xfrm>
          <a:off x="3647665" y="2313304"/>
          <a:ext cx="542478" cy="34447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56A795D-C1A6-4BDE-9BBC-162F68A0ED9D}">
      <dsp:nvSpPr>
        <dsp:cNvPr id="0" name=""/>
        <dsp:cNvSpPr/>
      </dsp:nvSpPr>
      <dsp:spPr>
        <a:xfrm>
          <a:off x="3707941" y="2370566"/>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i="0" kern="1200" dirty="0"/>
            <a:t>Database Layer </a:t>
          </a:r>
          <a:endParaRPr lang="en-IN" sz="500" kern="1200" dirty="0"/>
        </a:p>
      </dsp:txBody>
      <dsp:txXfrm>
        <a:off x="3718030" y="2380655"/>
        <a:ext cx="522300" cy="324295"/>
      </dsp:txXfrm>
    </dsp:sp>
    <dsp:sp modelId="{20DEE07E-3185-4956-832F-731C7A6E049E}">
      <dsp:nvSpPr>
        <dsp:cNvPr id="0" name=""/>
        <dsp:cNvSpPr/>
      </dsp:nvSpPr>
      <dsp:spPr>
        <a:xfrm>
          <a:off x="4310695" y="2313304"/>
          <a:ext cx="542478" cy="34447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49CC83B8-995B-488F-9D1A-EDF2A235D018}">
      <dsp:nvSpPr>
        <dsp:cNvPr id="0" name=""/>
        <dsp:cNvSpPr/>
      </dsp:nvSpPr>
      <dsp:spPr>
        <a:xfrm>
          <a:off x="4370970" y="2370566"/>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i="0" kern="1200" dirty="0"/>
            <a:t>MongoDB </a:t>
          </a:r>
          <a:endParaRPr lang="en-IN" sz="500" kern="1200" dirty="0"/>
        </a:p>
      </dsp:txBody>
      <dsp:txXfrm>
        <a:off x="4381059" y="2380655"/>
        <a:ext cx="522300" cy="324295"/>
      </dsp:txXfrm>
    </dsp:sp>
    <dsp:sp modelId="{17D680E5-246B-4BA2-BDB2-F492BFE286A8}">
      <dsp:nvSpPr>
        <dsp:cNvPr id="0" name=""/>
        <dsp:cNvSpPr/>
      </dsp:nvSpPr>
      <dsp:spPr>
        <a:xfrm>
          <a:off x="4973724" y="2313304"/>
          <a:ext cx="542478" cy="34447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BC6BA2B-DCF6-480C-9F98-C1553B1975AB}">
      <dsp:nvSpPr>
        <dsp:cNvPr id="0" name=""/>
        <dsp:cNvSpPr/>
      </dsp:nvSpPr>
      <dsp:spPr>
        <a:xfrm>
          <a:off x="5033999" y="2370566"/>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i="0" kern="1200" dirty="0"/>
            <a:t>Authentication</a:t>
          </a:r>
          <a:endParaRPr lang="en-IN" sz="500" kern="1200" dirty="0"/>
        </a:p>
      </dsp:txBody>
      <dsp:txXfrm>
        <a:off x="5044088" y="2380655"/>
        <a:ext cx="522300" cy="324295"/>
      </dsp:txXfrm>
    </dsp:sp>
    <dsp:sp modelId="{13D69DE2-0E3F-4AB9-8F14-98A6AD4EFD12}">
      <dsp:nvSpPr>
        <dsp:cNvPr id="0" name=""/>
        <dsp:cNvSpPr/>
      </dsp:nvSpPr>
      <dsp:spPr>
        <a:xfrm>
          <a:off x="5636753" y="2313304"/>
          <a:ext cx="542478" cy="34447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52AE557-389D-4480-8DE8-17110F05E182}">
      <dsp:nvSpPr>
        <dsp:cNvPr id="0" name=""/>
        <dsp:cNvSpPr/>
      </dsp:nvSpPr>
      <dsp:spPr>
        <a:xfrm>
          <a:off x="5697029" y="2370566"/>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i="0" kern="1200" dirty="0"/>
            <a:t>JWT (JSON Web Tokens) </a:t>
          </a:r>
          <a:endParaRPr lang="en-IN" sz="500" kern="1200" dirty="0"/>
        </a:p>
      </dsp:txBody>
      <dsp:txXfrm>
        <a:off x="5707118" y="2380655"/>
        <a:ext cx="522300" cy="324295"/>
      </dsp:txXfrm>
    </dsp:sp>
    <dsp:sp modelId="{16A3C57C-0D7F-4AED-AEED-F694672D81C4}">
      <dsp:nvSpPr>
        <dsp:cNvPr id="0" name=""/>
        <dsp:cNvSpPr/>
      </dsp:nvSpPr>
      <dsp:spPr>
        <a:xfrm>
          <a:off x="6299782" y="2313304"/>
          <a:ext cx="542478" cy="34447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03D10B2-9D5F-4509-9EC2-85AD1DABF8E0}">
      <dsp:nvSpPr>
        <dsp:cNvPr id="0" name=""/>
        <dsp:cNvSpPr/>
      </dsp:nvSpPr>
      <dsp:spPr>
        <a:xfrm>
          <a:off x="6360058" y="2370566"/>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i="0" kern="1200" dirty="0"/>
            <a:t>File Storage (for project uploads)</a:t>
          </a:r>
          <a:endParaRPr lang="en-IN" sz="500" kern="1200" dirty="0"/>
        </a:p>
      </dsp:txBody>
      <dsp:txXfrm>
        <a:off x="6370147" y="2380655"/>
        <a:ext cx="522300" cy="324295"/>
      </dsp:txXfrm>
    </dsp:sp>
    <dsp:sp modelId="{BA76C1B9-FD72-42F7-8CCA-DA80C03A52A7}">
      <dsp:nvSpPr>
        <dsp:cNvPr id="0" name=""/>
        <dsp:cNvSpPr/>
      </dsp:nvSpPr>
      <dsp:spPr>
        <a:xfrm>
          <a:off x="6962812" y="2313304"/>
          <a:ext cx="542478" cy="34447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5C8AEAC-586A-49EF-8C52-196752167E9E}">
      <dsp:nvSpPr>
        <dsp:cNvPr id="0" name=""/>
        <dsp:cNvSpPr/>
      </dsp:nvSpPr>
      <dsp:spPr>
        <a:xfrm>
          <a:off x="7023087" y="2370566"/>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i="0" kern="1200" dirty="0"/>
            <a:t>APIs and Communication</a:t>
          </a:r>
          <a:endParaRPr lang="en-IN" sz="500" kern="1200" dirty="0"/>
        </a:p>
      </dsp:txBody>
      <dsp:txXfrm>
        <a:off x="7033176" y="2380655"/>
        <a:ext cx="522300" cy="324295"/>
      </dsp:txXfrm>
    </dsp:sp>
    <dsp:sp modelId="{1A0CB236-4544-405C-9AC6-9309BA95F5A5}">
      <dsp:nvSpPr>
        <dsp:cNvPr id="0" name=""/>
        <dsp:cNvSpPr/>
      </dsp:nvSpPr>
      <dsp:spPr>
        <a:xfrm>
          <a:off x="7625841" y="2313304"/>
          <a:ext cx="542478" cy="344473"/>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9A71C33-A1CA-4BC1-BF76-FE5AB2ED6F8A}">
      <dsp:nvSpPr>
        <dsp:cNvPr id="0" name=""/>
        <dsp:cNvSpPr/>
      </dsp:nvSpPr>
      <dsp:spPr>
        <a:xfrm>
          <a:off x="7686116" y="2370566"/>
          <a:ext cx="542478" cy="344473"/>
        </a:xfrm>
        <a:prstGeom prst="roundRect">
          <a:avLst>
            <a:gd name="adj" fmla="val 10000"/>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0" i="0" kern="1200" dirty="0"/>
            <a:t>REST APIs </a:t>
          </a:r>
          <a:endParaRPr lang="en-IN" sz="500" kern="1200" dirty="0"/>
        </a:p>
      </dsp:txBody>
      <dsp:txXfrm>
        <a:off x="7696205" y="2380655"/>
        <a:ext cx="522300" cy="32429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73" name="Google Shape;73;p1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4" name="Google Shape;7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3"/>
          <p:cNvSpPr>
            <a:spLocks noGrp="1"/>
          </p:cNvSpPr>
          <p:nvPr>
            <p:ph type="pic" idx="2"/>
          </p:nvPr>
        </p:nvSpPr>
        <p:spPr>
          <a:xfrm>
            <a:off x="1792288" y="612775"/>
            <a:ext cx="5486400" cy="4114800"/>
          </a:xfrm>
          <a:prstGeom prst="rect">
            <a:avLst/>
          </a:prstGeom>
          <a:noFill/>
          <a:ln>
            <a:noFill/>
          </a:ln>
        </p:spPr>
      </p:sp>
      <p:sp>
        <p:nvSpPr>
          <p:cNvPr id="80" name="Google Shape;80;p1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81" name="Google Shape;8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4"/>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7" name="Google Shape;8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5"/>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5"/>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93" name="Google Shape;93;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4" name="Google Shape;3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7"/>
        <p:cNvGrpSpPr/>
        <p:nvPr/>
      </p:nvGrpSpPr>
      <p:grpSpPr>
        <a:xfrm>
          <a:off x="0" y="0"/>
          <a:ext cx="0" cy="0"/>
          <a:chOff x="0" y="0"/>
          <a:chExt cx="0" cy="0"/>
        </a:xfrm>
      </p:grpSpPr>
      <p:sp>
        <p:nvSpPr>
          <p:cNvPr id="38" name="Google Shape;38;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40" name="Google Shape;4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46" name="Google Shape;4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2" name="Google Shape;52;p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53" name="Google Shape;53;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9" name="Google Shape;59;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60" name="Google Shape;60;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61" name="Google Shape;61;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62" name="Google Shape;6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alpha val="48627"/>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alpha val="48627"/>
          </a:schemeClr>
        </a:solidFill>
        <a:effectLst/>
      </p:bgPr>
    </p:bg>
    <p:spTree>
      <p:nvGrpSpPr>
        <p:cNvPr id="1" name="Shape 99"/>
        <p:cNvGrpSpPr/>
        <p:nvPr/>
      </p:nvGrpSpPr>
      <p:grpSpPr>
        <a:xfrm>
          <a:off x="0" y="0"/>
          <a:ext cx="0" cy="0"/>
          <a:chOff x="0" y="0"/>
          <a:chExt cx="0" cy="0"/>
        </a:xfrm>
      </p:grpSpPr>
      <p:sp>
        <p:nvSpPr>
          <p:cNvPr id="100" name="Google Shape;100;p16"/>
          <p:cNvSpPr txBox="1"/>
          <p:nvPr/>
        </p:nvSpPr>
        <p:spPr>
          <a:xfrm>
            <a:off x="914400" y="4572000"/>
            <a:ext cx="7239000" cy="14772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Department of Electronics &amp; Telecommunication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Shree L R Tiwari College of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err="1">
                <a:solidFill>
                  <a:schemeClr val="dk1"/>
                </a:solidFill>
                <a:latin typeface="Times New Roman"/>
                <a:ea typeface="Times New Roman"/>
                <a:cs typeface="Times New Roman"/>
                <a:sym typeface="Times New Roman"/>
              </a:rPr>
              <a:t>Kanakia</a:t>
            </a:r>
            <a:r>
              <a:rPr lang="en-US" sz="1800" b="1" i="0" u="none" strike="noStrike" cap="none" dirty="0">
                <a:solidFill>
                  <a:schemeClr val="dk1"/>
                </a:solidFill>
                <a:latin typeface="Times New Roman"/>
                <a:ea typeface="Times New Roman"/>
                <a:cs typeface="Times New Roman"/>
                <a:sym typeface="Times New Roman"/>
              </a:rPr>
              <a:t> Park, Mira Road (E), Mumbai-401107</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UNIVERSITY OF MUMBAI</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2022-2023</a:t>
            </a:r>
            <a:endParaRPr sz="1400" b="0" i="0" u="none" strike="noStrike" cap="none" dirty="0">
              <a:solidFill>
                <a:srgbClr val="000000"/>
              </a:solidFill>
              <a:latin typeface="Arial"/>
              <a:ea typeface="Arial"/>
              <a:cs typeface="Arial"/>
              <a:sym typeface="Arial"/>
            </a:endParaRPr>
          </a:p>
        </p:txBody>
      </p:sp>
      <p:sp>
        <p:nvSpPr>
          <p:cNvPr id="101" name="Google Shape;101;p16"/>
          <p:cNvSpPr txBox="1"/>
          <p:nvPr/>
        </p:nvSpPr>
        <p:spPr>
          <a:xfrm>
            <a:off x="2152650" y="1404650"/>
            <a:ext cx="5022900" cy="240061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1" i="0" u="none" strike="noStrike" cap="none" dirty="0">
                <a:solidFill>
                  <a:schemeClr val="dk1"/>
                </a:solidFill>
                <a:latin typeface="Times New Roman"/>
                <a:ea typeface="Times New Roman"/>
                <a:cs typeface="Times New Roman"/>
                <a:sym typeface="Times New Roman"/>
              </a:rPr>
              <a:t>Bachelor of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400"/>
              <a:buFont typeface="Times New Roman"/>
              <a:buNone/>
            </a:pPr>
            <a:endParaRPr lang="en-US" sz="24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400"/>
              <a:buFont typeface="Times New Roman"/>
              <a:buNone/>
            </a:pPr>
            <a:r>
              <a:rPr lang="en-US" sz="2400" b="1" i="0" u="none" strike="noStrike" cap="none" dirty="0">
                <a:solidFill>
                  <a:schemeClr val="dk1"/>
                </a:solidFill>
                <a:latin typeface="Times New Roman"/>
                <a:ea typeface="Times New Roman"/>
                <a:cs typeface="Times New Roman"/>
                <a:sym typeface="Times New Roman"/>
              </a:rPr>
              <a:t>Project presentation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2400"/>
              <a:buFont typeface="Calibri"/>
              <a:buNone/>
            </a:pPr>
            <a:endParaRPr sz="2400" b="1"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400"/>
              <a:buFont typeface="Calibri"/>
              <a:buNone/>
            </a:pPr>
            <a:r>
              <a:rPr lang="en-US" sz="2400" b="1"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r>
              <a:rPr lang="en-US" sz="1800" b="1"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p:txBody>
      </p:sp>
      <p:pic>
        <p:nvPicPr>
          <p:cNvPr id="102" name="Google Shape;102;p16"/>
          <p:cNvPicPr preferRelativeResize="0"/>
          <p:nvPr/>
        </p:nvPicPr>
        <p:blipFill rotWithShape="1">
          <a:blip r:embed="rId3">
            <a:alphaModFix/>
          </a:blip>
          <a:srcRect/>
          <a:stretch/>
        </p:blipFill>
        <p:spPr>
          <a:xfrm>
            <a:off x="3822712" y="2995625"/>
            <a:ext cx="1498600" cy="1576387"/>
          </a:xfrm>
          <a:prstGeom prst="rect">
            <a:avLst/>
          </a:prstGeom>
          <a:noFill/>
          <a:ln>
            <a:noFill/>
          </a:ln>
        </p:spPr>
      </p:pic>
      <p:pic>
        <p:nvPicPr>
          <p:cNvPr id="103" name="Google Shape;103;p16"/>
          <p:cNvPicPr preferRelativeResize="0"/>
          <p:nvPr/>
        </p:nvPicPr>
        <p:blipFill rotWithShape="1">
          <a:blip r:embed="rId4">
            <a:alphaModFix/>
          </a:blip>
          <a:srcRect/>
          <a:stretch/>
        </p:blipFill>
        <p:spPr>
          <a:xfrm>
            <a:off x="152400" y="152400"/>
            <a:ext cx="8793649" cy="1360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640"/>
              </a:spcBef>
              <a:spcAft>
                <a:spcPts val="0"/>
              </a:spcAft>
              <a:buSzPts val="2000"/>
              <a:buNone/>
            </a:pPr>
            <a:r>
              <a:rPr lang="en-US" sz="3200" dirty="0">
                <a:latin typeface="Times New Roman" panose="02020603050405020304" pitchFamily="18" charset="0"/>
                <a:cs typeface="Times New Roman" panose="02020603050405020304" pitchFamily="18" charset="0"/>
              </a:rPr>
              <a:t>Software/Hardware requirements</a:t>
            </a:r>
            <a:endParaRPr sz="3200" dirty="0">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SzPts val="2000"/>
              <a:buNone/>
            </a:pPr>
            <a:endParaRPr dirty="0">
              <a:latin typeface="Times New Roman" panose="02020603050405020304" pitchFamily="18" charset="0"/>
              <a:cs typeface="Times New Roman" panose="02020603050405020304" pitchFamily="18" charset="0"/>
            </a:endParaRPr>
          </a:p>
        </p:txBody>
      </p:sp>
      <p:sp>
        <p:nvSpPr>
          <p:cNvPr id="150" name="Google Shape;150;p2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114300" indent="0" algn="l">
              <a:buNone/>
            </a:pPr>
            <a:r>
              <a:rPr lang="en-IN" sz="1800" b="0" i="0" dirty="0">
                <a:solidFill>
                  <a:srgbClr val="000000"/>
                </a:solidFill>
                <a:effectLst/>
                <a:latin typeface="Times New Roman" panose="02020603050405020304" pitchFamily="18" charset="0"/>
                <a:cs typeface="Times New Roman" panose="02020603050405020304" pitchFamily="18" charset="0"/>
              </a:rPr>
              <a:t>A. Hardware Requirements:</a:t>
            </a:r>
          </a:p>
          <a:p>
            <a:pPr marL="114300" indent="0" algn="l">
              <a:buNone/>
            </a:pPr>
            <a:r>
              <a:rPr lang="en-IN" sz="1800" b="0" i="0" dirty="0">
                <a:solidFill>
                  <a:srgbClr val="000000"/>
                </a:solidFill>
                <a:effectLst/>
                <a:latin typeface="Times New Roman" panose="02020603050405020304" pitchFamily="18" charset="0"/>
                <a:cs typeface="Times New Roman" panose="02020603050405020304" pitchFamily="18" charset="0"/>
              </a:rPr>
              <a:t> </a:t>
            </a:r>
          </a:p>
          <a:p>
            <a:pPr algn="l"/>
            <a:r>
              <a:rPr lang="en-IN" sz="1800" b="0" i="0" dirty="0">
                <a:solidFill>
                  <a:srgbClr val="000000"/>
                </a:solidFill>
                <a:effectLst/>
                <a:latin typeface="Times New Roman" panose="02020603050405020304" pitchFamily="18" charset="0"/>
                <a:cs typeface="Times New Roman" panose="02020603050405020304" pitchFamily="18" charset="0"/>
              </a:rPr>
              <a:t>Desktop Computer / Laptop with Internet Connection </a:t>
            </a:r>
          </a:p>
          <a:p>
            <a:pPr algn="l"/>
            <a:r>
              <a:rPr lang="en-IN" sz="1800" b="0" i="0" dirty="0">
                <a:solidFill>
                  <a:srgbClr val="000000"/>
                </a:solidFill>
                <a:effectLst/>
                <a:latin typeface="Times New Roman" panose="02020603050405020304" pitchFamily="18" charset="0"/>
                <a:cs typeface="Times New Roman" panose="02020603050405020304" pitchFamily="18" charset="0"/>
              </a:rPr>
              <a:t> Min 2 GB RAM </a:t>
            </a:r>
          </a:p>
          <a:p>
            <a:pPr algn="l"/>
            <a:r>
              <a:rPr lang="en-IN" sz="1800" b="0" i="0" dirty="0">
                <a:solidFill>
                  <a:srgbClr val="000000"/>
                </a:solidFill>
                <a:effectLst/>
                <a:latin typeface="Times New Roman" panose="02020603050405020304" pitchFamily="18" charset="0"/>
                <a:cs typeface="Times New Roman" panose="02020603050405020304" pitchFamily="18" charset="0"/>
              </a:rPr>
              <a:t> 32/64 Bit CPU </a:t>
            </a:r>
          </a:p>
          <a:p>
            <a:pPr marL="114300" indent="0" algn="l">
              <a:buNone/>
            </a:pPr>
            <a:endParaRPr lang="en-IN" sz="1800" b="0" i="0" dirty="0">
              <a:solidFill>
                <a:srgbClr val="000000"/>
              </a:solidFill>
              <a:effectLst/>
              <a:latin typeface="Times New Roman" panose="02020603050405020304" pitchFamily="18" charset="0"/>
              <a:cs typeface="Times New Roman" panose="02020603050405020304" pitchFamily="18" charset="0"/>
            </a:endParaRPr>
          </a:p>
          <a:p>
            <a:pPr marL="114300" indent="0" algn="l">
              <a:buNone/>
            </a:pPr>
            <a:r>
              <a:rPr lang="en-IN" sz="1800" b="0" i="0" dirty="0">
                <a:solidFill>
                  <a:srgbClr val="000000"/>
                </a:solidFill>
                <a:effectLst/>
                <a:latin typeface="Times New Roman" panose="02020603050405020304" pitchFamily="18" charset="0"/>
                <a:cs typeface="Times New Roman" panose="02020603050405020304" pitchFamily="18" charset="0"/>
              </a:rPr>
              <a:t>B. Software Requirements: </a:t>
            </a:r>
          </a:p>
          <a:p>
            <a:pPr algn="l"/>
            <a:r>
              <a:rPr lang="en-IN" sz="1800" i="0" dirty="0">
                <a:solidFill>
                  <a:srgbClr val="000000"/>
                </a:solidFill>
                <a:effectLst/>
                <a:latin typeface="Times New Roman" panose="02020603050405020304" pitchFamily="18" charset="0"/>
                <a:cs typeface="Times New Roman" panose="02020603050405020304" pitchFamily="18" charset="0"/>
              </a:rPr>
              <a:t> Web Browser: Google Chrome, Mozilla, Firefox (all latest versions). </a:t>
            </a:r>
          </a:p>
          <a:p>
            <a:pPr algn="l"/>
            <a:r>
              <a:rPr lang="en-IN" sz="1800" i="0" dirty="0">
                <a:solidFill>
                  <a:srgbClr val="000000"/>
                </a:solidFill>
                <a:effectLst/>
                <a:latin typeface="Times New Roman" panose="02020603050405020304" pitchFamily="18" charset="0"/>
                <a:cs typeface="Times New Roman" panose="02020603050405020304" pitchFamily="18" charset="0"/>
              </a:rPr>
              <a:t>HTML5, CSS Javascript5, React.js, Nodejs (all latest version) </a:t>
            </a:r>
          </a:p>
          <a:p>
            <a:pPr algn="l"/>
            <a:r>
              <a:rPr lang="en-IN" sz="1800" i="0" dirty="0">
                <a:solidFill>
                  <a:srgbClr val="000000"/>
                </a:solidFill>
                <a:effectLst/>
                <a:latin typeface="Times New Roman" panose="02020603050405020304" pitchFamily="18" charset="0"/>
                <a:cs typeface="Times New Roman" panose="02020603050405020304" pitchFamily="18" charset="0"/>
              </a:rPr>
              <a:t> MongoDB Database </a:t>
            </a:r>
          </a:p>
          <a:p>
            <a:pPr algn="l"/>
            <a:r>
              <a:rPr lang="en-IN" sz="1800" i="0" dirty="0">
                <a:solidFill>
                  <a:srgbClr val="000000"/>
                </a:solidFill>
                <a:effectLst/>
                <a:latin typeface="Times New Roman" panose="02020603050405020304" pitchFamily="18" charset="0"/>
                <a:cs typeface="Times New Roman" panose="02020603050405020304" pitchFamily="18" charset="0"/>
              </a:rPr>
              <a:t> Tailwind CSS (Styling)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latin typeface="Times New Roman"/>
                <a:ea typeface="Times New Roman"/>
                <a:cs typeface="Times New Roman"/>
                <a:sym typeface="Times New Roman"/>
              </a:rPr>
              <a:t>Expected results</a:t>
            </a:r>
            <a:endParaRPr>
              <a:latin typeface="Times New Roman"/>
              <a:ea typeface="Times New Roman"/>
              <a:cs typeface="Times New Roman"/>
              <a:sym typeface="Times New Roman"/>
            </a:endParaRPr>
          </a:p>
        </p:txBody>
      </p:sp>
      <p:sp>
        <p:nvSpPr>
          <p:cNvPr id="156" name="Google Shape;156;p2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r>
              <a:rPr lang="en-US" sz="1800" dirty="0">
                <a:latin typeface="Times New Roman" panose="02020603050405020304" pitchFamily="18" charset="0"/>
                <a:cs typeface="Times New Roman" panose="02020603050405020304" pitchFamily="18" charset="0"/>
              </a:rPr>
              <a:t> User-Friendly Interface</a:t>
            </a:r>
          </a:p>
          <a:p>
            <a:r>
              <a:rPr lang="en-US" sz="1800" dirty="0">
                <a:latin typeface="Times New Roman" panose="02020603050405020304" pitchFamily="18" charset="0"/>
                <a:cs typeface="Times New Roman" panose="02020603050405020304" pitchFamily="18" charset="0"/>
              </a:rPr>
              <a:t> User Registration and Profiles</a:t>
            </a:r>
          </a:p>
          <a:p>
            <a:r>
              <a:rPr lang="en-US" sz="1800" dirty="0">
                <a:latin typeface="Times New Roman" panose="02020603050405020304" pitchFamily="18" charset="0"/>
                <a:cs typeface="Times New Roman" panose="02020603050405020304" pitchFamily="18" charset="0"/>
              </a:rPr>
              <a:t> Project Uploading and Management</a:t>
            </a:r>
          </a:p>
          <a:p>
            <a:r>
              <a:rPr lang="en-US" sz="1800" dirty="0">
                <a:latin typeface="Times New Roman" panose="02020603050405020304" pitchFamily="18" charset="0"/>
                <a:cs typeface="Times New Roman" panose="02020603050405020304" pitchFamily="18" charset="0"/>
              </a:rPr>
              <a:t> Search and Filtering Capabilities</a:t>
            </a:r>
          </a:p>
          <a:p>
            <a:r>
              <a:rPr lang="en-US" sz="1800" dirty="0">
                <a:latin typeface="Times New Roman" panose="02020603050405020304" pitchFamily="18" charset="0"/>
                <a:cs typeface="Times New Roman" panose="02020603050405020304" pitchFamily="18" charset="0"/>
              </a:rPr>
              <a:t> Public and Private Sharing Options</a:t>
            </a:r>
          </a:p>
          <a:p>
            <a:r>
              <a:rPr lang="en-US" sz="1800" dirty="0">
                <a:latin typeface="Times New Roman" panose="02020603050405020304" pitchFamily="18" charset="0"/>
                <a:cs typeface="Times New Roman" panose="02020603050405020304" pitchFamily="18" charset="0"/>
              </a:rPr>
              <a:t> Interactive Features</a:t>
            </a:r>
          </a:p>
          <a:p>
            <a:r>
              <a:rPr lang="en-US" sz="1800" dirty="0">
                <a:latin typeface="Times New Roman" panose="02020603050405020304" pitchFamily="18" charset="0"/>
                <a:cs typeface="Times New Roman" panose="02020603050405020304" pitchFamily="18" charset="0"/>
              </a:rPr>
              <a:t> Notifications and Updates</a:t>
            </a:r>
          </a:p>
          <a:p>
            <a:r>
              <a:rPr lang="en-US" sz="1800" dirty="0">
                <a:latin typeface="Times New Roman" panose="02020603050405020304" pitchFamily="18" charset="0"/>
                <a:cs typeface="Times New Roman" panose="02020603050405020304" pitchFamily="18" charset="0"/>
              </a:rPr>
              <a:t> Resource Center</a:t>
            </a:r>
          </a:p>
          <a:p>
            <a:r>
              <a:rPr lang="en-US" sz="1800" dirty="0">
                <a:latin typeface="Times New Roman" panose="02020603050405020304" pitchFamily="18" charset="0"/>
                <a:cs typeface="Times New Roman" panose="02020603050405020304" pitchFamily="18" charset="0"/>
              </a:rPr>
              <a:t> Analytics and Insights</a:t>
            </a:r>
          </a:p>
          <a:p>
            <a:r>
              <a:rPr lang="en-US" sz="1800" dirty="0">
                <a:latin typeface="Times New Roman" panose="02020603050405020304" pitchFamily="18" charset="0"/>
                <a:cs typeface="Times New Roman" panose="02020603050405020304" pitchFamily="18" charset="0"/>
              </a:rPr>
              <a:t> Security and Privacy Measures</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dirty="0"/>
              <a:t>References</a:t>
            </a:r>
            <a:endParaRPr dirty="0"/>
          </a:p>
        </p:txBody>
      </p:sp>
      <p:sp>
        <p:nvSpPr>
          <p:cNvPr id="162" name="Google Shape;162;p2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algn="just"/>
            <a:r>
              <a:rPr lang="en-US" sz="1600" dirty="0">
                <a:latin typeface="Times New Roman" panose="02020603050405020304" pitchFamily="18" charset="0"/>
                <a:cs typeface="Times New Roman" panose="02020603050405020304" pitchFamily="18" charset="0"/>
              </a:rPr>
              <a:t>Cheng </a:t>
            </a:r>
            <a:r>
              <a:rPr lang="en-US" sz="1600" dirty="0" err="1">
                <a:latin typeface="Times New Roman" panose="02020603050405020304" pitchFamily="18" charset="0"/>
                <a:cs typeface="Times New Roman" panose="02020603050405020304" pitchFamily="18" charset="0"/>
              </a:rPr>
              <a:t>Xiaojin</a:t>
            </a:r>
            <a:r>
              <a:rPr lang="en-US" sz="1600" dirty="0">
                <a:latin typeface="Times New Roman" panose="02020603050405020304" pitchFamily="18" charset="0"/>
                <a:cs typeface="Times New Roman" panose="02020603050405020304" pitchFamily="18" charset="0"/>
              </a:rPr>
              <a:t>. (2014). Research on file upload based on HTML5. 2014 11th International Conference on Service Systems and Service Management (ICSSSM). doi:10.1109/icsssm.2014.6874102 10.1109/ICSSSM.2014.6874102</a:t>
            </a:r>
          </a:p>
          <a:p>
            <a:pPr algn="just"/>
            <a:r>
              <a:rPr lang="en-US" sz="1600" dirty="0" err="1">
                <a:latin typeface="Times New Roman" panose="02020603050405020304" pitchFamily="18" charset="0"/>
                <a:cs typeface="Times New Roman" panose="02020603050405020304" pitchFamily="18" charset="0"/>
              </a:rPr>
              <a:t>Janvhi.V</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Ahire</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Rutuja.U</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Bidgar</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Sayali.D</a:t>
            </a:r>
            <a:r>
              <a:rPr lang="en-US" sz="1600" dirty="0">
                <a:latin typeface="Times New Roman" panose="02020603050405020304" pitchFamily="18" charset="0"/>
                <a:cs typeface="Times New Roman" panose="02020603050405020304" pitchFamily="18" charset="0"/>
              </a:rPr>
              <a:t> Patil </a:t>
            </a:r>
            <a:r>
              <a:rPr lang="en-US" sz="1600" dirty="0" err="1">
                <a:latin typeface="Times New Roman" panose="02020603050405020304" pitchFamily="18" charset="0"/>
                <a:cs typeface="Times New Roman" panose="02020603050405020304" pitchFamily="18" charset="0"/>
              </a:rPr>
              <a:t>Sanajana</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Surywansh</a:t>
            </a:r>
            <a:r>
              <a:rPr lang="en-US" sz="1600" dirty="0">
                <a:latin typeface="Times New Roman" panose="02020603050405020304" pitchFamily="18" charset="0"/>
                <a:cs typeface="Times New Roman" panose="02020603050405020304" pitchFamily="18" charset="0"/>
              </a:rPr>
              <a:t>, Prof. </a:t>
            </a:r>
            <a:r>
              <a:rPr lang="en-US" sz="1600" dirty="0" err="1">
                <a:latin typeface="Times New Roman" panose="02020603050405020304" pitchFamily="18" charset="0"/>
                <a:cs typeface="Times New Roman" panose="02020603050405020304" pitchFamily="18" charset="0"/>
              </a:rPr>
              <a:t>Amit.P</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Bhuse</a:t>
            </a:r>
            <a:r>
              <a:rPr lang="en-US" sz="1600" dirty="0">
                <a:latin typeface="Times New Roman" panose="02020603050405020304" pitchFamily="18" charset="0"/>
                <a:cs typeface="Times New Roman" panose="02020603050405020304" pitchFamily="18" charset="0"/>
              </a:rPr>
              <a:t>. Research on Online Integrated Platform For Student The Journal of Computational Science and Engineering. ISSN: 2583-9055</a:t>
            </a:r>
          </a:p>
          <a:p>
            <a:pPr algn="just"/>
            <a:r>
              <a:rPr lang="en-US" sz="1600" dirty="0">
                <a:latin typeface="Times New Roman" panose="02020603050405020304" pitchFamily="18" charset="0"/>
                <a:cs typeface="Times New Roman" panose="02020603050405020304" pitchFamily="18" charset="0"/>
              </a:rPr>
              <a:t>Sagar, Y. (2015). Web indexing using HTML priority system. 2015 International Conference on Futuristic Trends on Computational Analysis and Knowledge Management (ABLAZE). doi:10.1109/ablaze.2015.7154929</a:t>
            </a:r>
          </a:p>
          <a:p>
            <a:pPr algn="just"/>
            <a:r>
              <a:rPr lang="en-US" sz="1600" dirty="0" err="1">
                <a:latin typeface="Times New Roman" panose="02020603050405020304" pitchFamily="18" charset="0"/>
                <a:cs typeface="Times New Roman" panose="02020603050405020304" pitchFamily="18" charset="0"/>
              </a:rPr>
              <a:t>Palanisamy</a:t>
            </a:r>
            <a:r>
              <a:rPr lang="en-US" sz="1600" dirty="0">
                <a:latin typeface="Times New Roman" panose="02020603050405020304" pitchFamily="18" charset="0"/>
                <a:cs typeface="Times New Roman" panose="02020603050405020304" pitchFamily="18" charset="0"/>
              </a:rPr>
              <a:t>, S., &amp; </a:t>
            </a:r>
            <a:r>
              <a:rPr lang="en-US" sz="1600" dirty="0" err="1">
                <a:latin typeface="Times New Roman" panose="02020603050405020304" pitchFamily="18" charset="0"/>
                <a:cs typeface="Times New Roman" panose="02020603050405020304" pitchFamily="18" charset="0"/>
              </a:rPr>
              <a:t>SuvithaVani</a:t>
            </a:r>
            <a:r>
              <a:rPr lang="en-US" sz="1600" dirty="0">
                <a:latin typeface="Times New Roman" panose="02020603050405020304" pitchFamily="18" charset="0"/>
                <a:cs typeface="Times New Roman" panose="02020603050405020304" pitchFamily="18" charset="0"/>
              </a:rPr>
              <a:t>, P. (2020). A survey on RDBMS and NoSQL Databases MySQL vs MongoDB. 2020 International Conference on Computer Communication and Informatics (ICCCI). doi:10.1109/iccci48352.2020.9104047</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alpha val="48627"/>
          </a:schemeClr>
        </a:solidFill>
        <a:effectLst/>
      </p:bgPr>
    </p:bg>
    <p:spTree>
      <p:nvGrpSpPr>
        <p:cNvPr id="1" name="Shape 107"/>
        <p:cNvGrpSpPr/>
        <p:nvPr/>
      </p:nvGrpSpPr>
      <p:grpSpPr>
        <a:xfrm>
          <a:off x="0" y="0"/>
          <a:ext cx="0" cy="0"/>
          <a:chOff x="0" y="0"/>
          <a:chExt cx="0" cy="0"/>
        </a:xfrm>
      </p:grpSpPr>
      <p:sp>
        <p:nvSpPr>
          <p:cNvPr id="108" name="Google Shape;108;p17"/>
          <p:cNvSpPr txBox="1"/>
          <p:nvPr/>
        </p:nvSpPr>
        <p:spPr>
          <a:xfrm>
            <a:off x="609600" y="685800"/>
            <a:ext cx="8001000" cy="724809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dirty="0">
                <a:solidFill>
                  <a:schemeClr val="dk1"/>
                </a:solidFill>
                <a:latin typeface="Times New Roman"/>
                <a:ea typeface="Times New Roman"/>
                <a:cs typeface="Times New Roman"/>
                <a:sym typeface="Times New Roman"/>
              </a:rPr>
              <a:t>A  PRESENTATION  ON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3200"/>
              <a:buFont typeface="Times New Roman"/>
              <a:buNone/>
            </a:pPr>
            <a:r>
              <a:rPr lang="en-US" sz="3200" b="1" i="0" u="none" strike="noStrike" cap="none" dirty="0">
                <a:solidFill>
                  <a:schemeClr val="dk1"/>
                </a:solidFill>
                <a:latin typeface="Times New Roman"/>
                <a:ea typeface="Times New Roman"/>
                <a:cs typeface="Times New Roman"/>
                <a:sym typeface="Times New Roman"/>
              </a:rPr>
              <a:t>“</a:t>
            </a:r>
            <a:r>
              <a:rPr lang="en-US" sz="3200" b="1" dirty="0">
                <a:solidFill>
                  <a:schemeClr val="dk1"/>
                </a:solidFill>
                <a:latin typeface="Times New Roman"/>
                <a:ea typeface="Times New Roman"/>
                <a:cs typeface="Times New Roman"/>
                <a:sym typeface="Times New Roman"/>
              </a:rPr>
              <a:t>CAMPUS COLLAB</a:t>
            </a:r>
            <a:r>
              <a:rPr lang="en-US" sz="3200" b="1" i="0" u="none" strike="noStrike" cap="none" dirty="0">
                <a:solidFill>
                  <a:schemeClr val="dk1"/>
                </a:solidFill>
                <a:latin typeface="Times New Roman"/>
                <a:ea typeface="Times New Roman"/>
                <a:cs typeface="Times New Roman"/>
                <a:sym typeface="Times New Roman"/>
              </a:rPr>
              <a:t>”</a:t>
            </a:r>
          </a:p>
          <a:p>
            <a:pPr marL="0" marR="0" lvl="0" indent="0" algn="ctr" rtl="0">
              <a:lnSpc>
                <a:spcPct val="100000"/>
              </a:lnSpc>
              <a:spcBef>
                <a:spcPts val="0"/>
              </a:spcBef>
              <a:spcAft>
                <a:spcPts val="0"/>
              </a:spcAft>
              <a:buClr>
                <a:schemeClr val="dk1"/>
              </a:buClr>
              <a:buSzPts val="3200"/>
              <a:buFont typeface="Times New Roman"/>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By</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dirty="0">
                <a:solidFill>
                  <a:schemeClr val="dk1"/>
                </a:solidFill>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PIYUSH JHA</a:t>
            </a:r>
            <a:br>
              <a:rPr lang="en-US" sz="2000" b="1" dirty="0">
                <a:solidFill>
                  <a:schemeClr val="dk1"/>
                </a:solidFill>
                <a:latin typeface="Times New Roman"/>
                <a:ea typeface="Times New Roman"/>
                <a:cs typeface="Times New Roman"/>
                <a:sym typeface="Times New Roman"/>
              </a:rPr>
            </a:br>
            <a:r>
              <a:rPr lang="en-US" sz="2000" b="1" dirty="0">
                <a:solidFill>
                  <a:schemeClr val="dk1"/>
                </a:solidFill>
                <a:latin typeface="Times New Roman"/>
                <a:ea typeface="Times New Roman"/>
                <a:cs typeface="Times New Roman"/>
                <a:sym typeface="Times New Roman"/>
              </a:rPr>
              <a:t> SAHIL WADHWANA</a:t>
            </a:r>
            <a:br>
              <a:rPr lang="en-US" sz="2000" b="1" dirty="0">
                <a:solidFill>
                  <a:schemeClr val="dk1"/>
                </a:solidFill>
                <a:latin typeface="Times New Roman"/>
                <a:ea typeface="Times New Roman"/>
                <a:cs typeface="Times New Roman"/>
                <a:sym typeface="Times New Roman"/>
              </a:rPr>
            </a:br>
            <a:r>
              <a:rPr lang="en-US" sz="2000" b="1" dirty="0">
                <a:solidFill>
                  <a:schemeClr val="dk1"/>
                </a:solidFill>
                <a:latin typeface="Times New Roman"/>
                <a:ea typeface="Times New Roman"/>
                <a:cs typeface="Times New Roman"/>
                <a:sym typeface="Times New Roman"/>
              </a:rPr>
              <a:t> NITISH CHOUDHARY</a:t>
            </a:r>
            <a:endParaRPr sz="20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C00000"/>
              </a:buClr>
              <a:buSzPts val="1800"/>
              <a:buFont typeface="Times New Roman"/>
              <a:buNone/>
            </a:pPr>
            <a:r>
              <a:rPr lang="en-US" sz="2000" b="1" dirty="0">
                <a:solidFill>
                  <a:schemeClr val="dk1"/>
                </a:solidFill>
                <a:latin typeface="Times New Roman"/>
                <a:ea typeface="Times New Roman"/>
                <a:cs typeface="Times New Roman"/>
                <a:sym typeface="Times New Roman"/>
              </a:rPr>
              <a:t>SATYAM JHA</a:t>
            </a:r>
            <a:endParaRPr sz="2000" b="1" dirty="0">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Times New Roman"/>
              <a:buNone/>
            </a:pPr>
            <a:r>
              <a:rPr lang="en-US" sz="1800" b="0" i="0" u="none" strike="noStrike" cap="none" dirty="0">
                <a:solidFill>
                  <a:schemeClr val="dk1"/>
                </a:solidFill>
                <a:latin typeface="Times New Roman"/>
                <a:ea typeface="Times New Roman"/>
                <a:cs typeface="Times New Roman"/>
                <a:sym typeface="Times New Roman"/>
              </a:rPr>
              <a:t>  Under the guidance of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r>
              <a:rPr lang="en-US" sz="2000" b="1" i="0" u="none" strike="noStrike" cap="none" dirty="0">
                <a:solidFill>
                  <a:schemeClr val="dk1"/>
                </a:solidFill>
                <a:latin typeface="Times New Roman"/>
                <a:ea typeface="Times New Roman"/>
                <a:cs typeface="Times New Roman"/>
                <a:sym typeface="Times New Roman"/>
              </a:rPr>
              <a:t> GUIDE’S NAME </a:t>
            </a:r>
            <a:endParaRPr sz="1400" b="0" i="0" u="none" strike="noStrike" cap="none" dirty="0">
              <a:solidFill>
                <a:srgbClr val="000000"/>
              </a:solidFill>
              <a:latin typeface="Arial"/>
              <a:ea typeface="Arial"/>
              <a:cs typeface="Arial"/>
              <a:sym typeface="Arial"/>
            </a:endParaRPr>
          </a:p>
          <a:p>
            <a:pPr marL="0" lvl="0" indent="0" algn="ctr" rtl="0">
              <a:lnSpc>
                <a:spcPct val="115000"/>
              </a:lnSpc>
              <a:spcBef>
                <a:spcPts val="0"/>
              </a:spcBef>
              <a:spcAft>
                <a:spcPts val="0"/>
              </a:spcAft>
              <a:buClr>
                <a:schemeClr val="dk1"/>
              </a:buClr>
              <a:buSzPts val="1100"/>
              <a:buFont typeface="Arial"/>
              <a:buNone/>
            </a:pPr>
            <a:r>
              <a:rPr lang="en-US" sz="2000" b="1" dirty="0">
                <a:solidFill>
                  <a:schemeClr val="dk1"/>
                </a:solidFill>
                <a:latin typeface="Times New Roman"/>
                <a:ea typeface="Times New Roman"/>
                <a:cs typeface="Times New Roman"/>
                <a:sym typeface="Times New Roman"/>
              </a:rPr>
              <a:t>MRS. SHEETAL MAHADIK</a:t>
            </a:r>
            <a:endParaRPr sz="20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C00000"/>
              </a:buClr>
              <a:buSzPts val="2000"/>
              <a:buFont typeface="Times New Roman"/>
              <a:buNone/>
            </a:pPr>
            <a:endParaRPr sz="2000" b="1" dirty="0">
              <a:solidFill>
                <a:srgbClr val="C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Calibri"/>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1800"/>
              <a:buFont typeface="Calibri"/>
              <a:buNone/>
            </a:pPr>
            <a:endParaRPr sz="18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endParaRPr sz="1800" b="0" i="0" u="none" strike="noStrike" cap="none" dirty="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latin typeface="Times New Roman"/>
                <a:ea typeface="Times New Roman"/>
                <a:cs typeface="Times New Roman"/>
                <a:sym typeface="Times New Roman"/>
              </a:rPr>
              <a:t>CONTENTS</a:t>
            </a:r>
            <a:endParaRPr dirty="0">
              <a:latin typeface="Times New Roman"/>
              <a:ea typeface="Times New Roman"/>
              <a:cs typeface="Times New Roman"/>
              <a:sym typeface="Times New Roman"/>
            </a:endParaRPr>
          </a:p>
        </p:txBody>
      </p:sp>
      <p:sp>
        <p:nvSpPr>
          <p:cNvPr id="114" name="Google Shape;114;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281940" algn="l" rtl="0">
              <a:lnSpc>
                <a:spcPct val="100000"/>
              </a:lnSpc>
              <a:spcBef>
                <a:spcPts val="0"/>
              </a:spcBef>
              <a:spcAft>
                <a:spcPts val="0"/>
              </a:spcAft>
              <a:buClr>
                <a:schemeClr val="dk1"/>
              </a:buClr>
              <a:buSzPct val="100000"/>
              <a:buFont typeface="Times New Roman"/>
              <a:buChar char="•"/>
            </a:pPr>
            <a:r>
              <a:rPr lang="en-US" dirty="0">
                <a:latin typeface="Times New Roman"/>
                <a:ea typeface="Times New Roman"/>
                <a:cs typeface="Times New Roman"/>
                <a:sym typeface="Times New Roman"/>
              </a:rPr>
              <a:t>Abstract</a:t>
            </a:r>
            <a:endParaRPr dirty="0">
              <a:latin typeface="Times New Roman"/>
              <a:ea typeface="Times New Roman"/>
              <a:cs typeface="Times New Roman"/>
              <a:sym typeface="Times New Roman"/>
            </a:endParaRPr>
          </a:p>
          <a:p>
            <a:pPr marL="342900" lvl="0" indent="-281940" algn="l" rtl="0">
              <a:lnSpc>
                <a:spcPct val="100000"/>
              </a:lnSpc>
              <a:spcBef>
                <a:spcPts val="640"/>
              </a:spcBef>
              <a:spcAft>
                <a:spcPts val="0"/>
              </a:spcAft>
              <a:buClr>
                <a:schemeClr val="dk1"/>
              </a:buClr>
              <a:buSzPct val="100000"/>
              <a:buFont typeface="Times New Roman"/>
              <a:buChar char="•"/>
            </a:pPr>
            <a:r>
              <a:rPr lang="en-US" dirty="0">
                <a:latin typeface="Times New Roman"/>
                <a:ea typeface="Times New Roman"/>
                <a:cs typeface="Times New Roman"/>
                <a:sym typeface="Times New Roman"/>
              </a:rPr>
              <a:t>Problem definition</a:t>
            </a:r>
            <a:endParaRPr dirty="0">
              <a:latin typeface="Times New Roman"/>
              <a:ea typeface="Times New Roman"/>
              <a:cs typeface="Times New Roman"/>
              <a:sym typeface="Times New Roman"/>
            </a:endParaRPr>
          </a:p>
          <a:p>
            <a:pPr marL="342900" lvl="0" indent="-281940" algn="l" rtl="0">
              <a:lnSpc>
                <a:spcPct val="100000"/>
              </a:lnSpc>
              <a:spcBef>
                <a:spcPts val="640"/>
              </a:spcBef>
              <a:spcAft>
                <a:spcPts val="0"/>
              </a:spcAft>
              <a:buClr>
                <a:schemeClr val="dk1"/>
              </a:buClr>
              <a:buSzPct val="100000"/>
              <a:buFont typeface="Times New Roman"/>
              <a:buChar char="•"/>
            </a:pPr>
            <a:r>
              <a:rPr lang="en-US" dirty="0">
                <a:latin typeface="Times New Roman"/>
                <a:ea typeface="Times New Roman"/>
                <a:cs typeface="Times New Roman"/>
                <a:sym typeface="Times New Roman"/>
              </a:rPr>
              <a:t>Literature Review</a:t>
            </a:r>
            <a:endParaRPr dirty="0">
              <a:latin typeface="Times New Roman"/>
              <a:ea typeface="Times New Roman"/>
              <a:cs typeface="Times New Roman"/>
              <a:sym typeface="Times New Roman"/>
            </a:endParaRPr>
          </a:p>
          <a:p>
            <a:pPr marL="342900" lvl="0" indent="-281940" algn="l" rtl="0">
              <a:lnSpc>
                <a:spcPct val="100000"/>
              </a:lnSpc>
              <a:spcBef>
                <a:spcPts val="640"/>
              </a:spcBef>
              <a:spcAft>
                <a:spcPts val="0"/>
              </a:spcAft>
              <a:buClr>
                <a:schemeClr val="dk1"/>
              </a:buClr>
              <a:buSzPct val="100000"/>
              <a:buChar char="•"/>
            </a:pPr>
            <a:r>
              <a:rPr lang="en-US" dirty="0">
                <a:latin typeface="Times New Roman"/>
                <a:ea typeface="Times New Roman"/>
                <a:cs typeface="Times New Roman"/>
                <a:sym typeface="Times New Roman"/>
              </a:rPr>
              <a:t>Introduction</a:t>
            </a:r>
            <a:r>
              <a:rPr lang="en-US" dirty="0"/>
              <a:t> </a:t>
            </a:r>
            <a:endParaRPr dirty="0"/>
          </a:p>
          <a:p>
            <a:pPr marL="342900" lvl="0" indent="-281940" algn="l" rtl="0">
              <a:lnSpc>
                <a:spcPct val="100000"/>
              </a:lnSpc>
              <a:spcBef>
                <a:spcPts val="640"/>
              </a:spcBef>
              <a:spcAft>
                <a:spcPts val="0"/>
              </a:spcAft>
              <a:buClr>
                <a:schemeClr val="dk1"/>
              </a:buClr>
              <a:buSzPct val="100000"/>
              <a:buFont typeface="Times New Roman"/>
              <a:buChar char="•"/>
            </a:pPr>
            <a:r>
              <a:rPr lang="en-US" dirty="0">
                <a:latin typeface="Times New Roman"/>
                <a:ea typeface="Times New Roman"/>
                <a:cs typeface="Times New Roman"/>
                <a:sym typeface="Times New Roman"/>
              </a:rPr>
              <a:t>Proposed block diagram</a:t>
            </a:r>
            <a:endParaRPr dirty="0">
              <a:latin typeface="Times New Roman"/>
              <a:ea typeface="Times New Roman"/>
              <a:cs typeface="Times New Roman"/>
              <a:sym typeface="Times New Roman"/>
            </a:endParaRPr>
          </a:p>
          <a:p>
            <a:pPr marL="342900" lvl="0" indent="-281940" algn="l" rtl="0">
              <a:lnSpc>
                <a:spcPct val="100000"/>
              </a:lnSpc>
              <a:spcBef>
                <a:spcPts val="640"/>
              </a:spcBef>
              <a:spcAft>
                <a:spcPts val="0"/>
              </a:spcAft>
              <a:buClr>
                <a:schemeClr val="dk1"/>
              </a:buClr>
              <a:buSzPct val="100000"/>
              <a:buFont typeface="Times New Roman"/>
              <a:buChar char="•"/>
            </a:pPr>
            <a:r>
              <a:rPr lang="en-US" dirty="0">
                <a:latin typeface="Times New Roman"/>
                <a:ea typeface="Times New Roman"/>
                <a:cs typeface="Times New Roman"/>
                <a:sym typeface="Times New Roman"/>
              </a:rPr>
              <a:t>Software used</a:t>
            </a:r>
            <a:endParaRPr dirty="0">
              <a:latin typeface="Times New Roman"/>
              <a:ea typeface="Times New Roman"/>
              <a:cs typeface="Times New Roman"/>
              <a:sym typeface="Times New Roman"/>
            </a:endParaRPr>
          </a:p>
          <a:p>
            <a:pPr marL="342900" lvl="0" indent="-219708" algn="l" rtl="0">
              <a:lnSpc>
                <a:spcPct val="100000"/>
              </a:lnSpc>
              <a:spcBef>
                <a:spcPts val="640"/>
              </a:spcBef>
              <a:spcAft>
                <a:spcPts val="0"/>
              </a:spcAft>
              <a:buSzPct val="56250"/>
              <a:buFont typeface="Times New Roman"/>
              <a:buChar char="•"/>
            </a:pPr>
            <a:r>
              <a:rPr lang="en-US" dirty="0">
                <a:latin typeface="Times New Roman"/>
                <a:ea typeface="Times New Roman"/>
                <a:cs typeface="Times New Roman"/>
                <a:sym typeface="Times New Roman"/>
              </a:rPr>
              <a:t>Hardware used </a:t>
            </a:r>
            <a:endParaRPr dirty="0">
              <a:latin typeface="Times New Roman"/>
              <a:ea typeface="Times New Roman"/>
              <a:cs typeface="Times New Roman"/>
              <a:sym typeface="Times New Roman"/>
            </a:endParaRPr>
          </a:p>
          <a:p>
            <a:pPr marL="342900" lvl="0" indent="-219708" algn="l" rtl="0">
              <a:lnSpc>
                <a:spcPct val="100000"/>
              </a:lnSpc>
              <a:spcBef>
                <a:spcPts val="640"/>
              </a:spcBef>
              <a:spcAft>
                <a:spcPts val="0"/>
              </a:spcAft>
              <a:buSzPct val="56250"/>
              <a:buFont typeface="Times New Roman"/>
              <a:buChar char="•"/>
            </a:pPr>
            <a:r>
              <a:rPr lang="en-US" dirty="0">
                <a:latin typeface="Times New Roman"/>
                <a:ea typeface="Times New Roman"/>
                <a:cs typeface="Times New Roman"/>
                <a:sym typeface="Times New Roman"/>
              </a:rPr>
              <a:t>Expected Results</a:t>
            </a:r>
            <a:endParaRPr dirty="0">
              <a:latin typeface="Times New Roman"/>
              <a:ea typeface="Times New Roman"/>
              <a:cs typeface="Times New Roman"/>
              <a:sym typeface="Times New Roman"/>
            </a:endParaRPr>
          </a:p>
          <a:p>
            <a:pPr marL="342900" lvl="0" indent="-219708" algn="l" rtl="0">
              <a:lnSpc>
                <a:spcPct val="100000"/>
              </a:lnSpc>
              <a:spcBef>
                <a:spcPts val="640"/>
              </a:spcBef>
              <a:spcAft>
                <a:spcPts val="0"/>
              </a:spcAft>
              <a:buSzPct val="56250"/>
              <a:buFont typeface="Times New Roman"/>
              <a:buChar char="•"/>
            </a:pPr>
            <a:r>
              <a:rPr lang="en-US" dirty="0">
                <a:latin typeface="Times New Roman"/>
                <a:ea typeface="Times New Roman"/>
                <a:cs typeface="Times New Roman"/>
                <a:sym typeface="Times New Roman"/>
              </a:rPr>
              <a:t>Plan </a:t>
            </a:r>
            <a:endParaRPr dirty="0">
              <a:latin typeface="Times New Roman"/>
              <a:ea typeface="Times New Roman"/>
              <a:cs typeface="Times New Roman"/>
              <a:sym typeface="Times New Roman"/>
            </a:endParaRPr>
          </a:p>
          <a:p>
            <a:pPr marL="342900" lvl="0" indent="-139700" algn="l" rtl="0">
              <a:lnSpc>
                <a:spcPct val="100000"/>
              </a:lnSpc>
              <a:spcBef>
                <a:spcPts val="640"/>
              </a:spcBef>
              <a:spcAft>
                <a:spcPts val="0"/>
              </a:spcAft>
              <a:buClr>
                <a:schemeClr val="dk1"/>
              </a:buClr>
              <a:buSzPct val="100000"/>
              <a:buNone/>
            </a:pP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dirty="0">
                <a:latin typeface="Times New Roman" panose="02020603050405020304" pitchFamily="18" charset="0"/>
                <a:cs typeface="Times New Roman" panose="02020603050405020304" pitchFamily="18" charset="0"/>
              </a:rPr>
              <a:t>Abstract</a:t>
            </a:r>
            <a:br>
              <a:rPr lang="en-US" dirty="0"/>
            </a:br>
            <a:endParaRPr dirty="0"/>
          </a:p>
        </p:txBody>
      </p:sp>
      <p:sp>
        <p:nvSpPr>
          <p:cNvPr id="120" name="Google Shape;120;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57200" lvl="0" indent="0" algn="just" rtl="0">
              <a:lnSpc>
                <a:spcPct val="100000"/>
              </a:lnSpc>
              <a:spcBef>
                <a:spcPts val="640"/>
              </a:spcBef>
              <a:spcAft>
                <a:spcPts val="0"/>
              </a:spcAft>
              <a:buNone/>
            </a:pPr>
            <a:r>
              <a:rPr lang="en-US" sz="1800">
                <a:latin typeface="Times New Roman"/>
                <a:ea typeface="Times New Roman"/>
                <a:cs typeface="Times New Roman"/>
                <a:sym typeface="Times New Roman"/>
              </a:rPr>
              <a:t>This project aims to develop a web-based platform for college students to upload, share, and view academic and personal projects. It will feature a user-friendly interface for easy project management and public viewing. With a responsive design for all devices, the platform seeks to foster an academic community and encourage resource sharing among students</a:t>
            </a:r>
            <a:endParaRPr sz="18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Problem definition</a:t>
            </a:r>
            <a:endParaRPr dirty="0">
              <a:latin typeface="Times New Roman" panose="02020603050405020304" pitchFamily="18" charset="0"/>
              <a:cs typeface="Times New Roman" panose="02020603050405020304" pitchFamily="18" charset="0"/>
            </a:endParaRPr>
          </a:p>
        </p:txBody>
      </p:sp>
      <p:sp>
        <p:nvSpPr>
          <p:cNvPr id="126" name="Google Shape;126;p20"/>
          <p:cNvSpPr txBox="1">
            <a:spLocks noGrp="1"/>
          </p:cNvSpPr>
          <p:nvPr>
            <p:ph type="body" idx="1"/>
          </p:nvPr>
        </p:nvSpPr>
        <p:spPr>
          <a:xfrm>
            <a:off x="198300" y="1272450"/>
            <a:ext cx="8791500" cy="48540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100"/>
              <a:buFont typeface="Arial"/>
              <a:buNone/>
            </a:pPr>
            <a:r>
              <a:rPr lang="en-US" sz="1800" dirty="0">
                <a:solidFill>
                  <a:srgbClr val="2D2D2D"/>
                </a:solidFill>
                <a:latin typeface="Times New Roman"/>
                <a:ea typeface="Times New Roman"/>
                <a:cs typeface="Times New Roman"/>
                <a:sym typeface="Times New Roman"/>
              </a:rPr>
              <a:t>Design and develop a web-based platform for college students to upload, share, and view academic and personal projects. The platform should facilitate easy project management, public viewing, and interaction among students, while providing a responsive and user-friendly experience.</a:t>
            </a:r>
            <a:endParaRPr sz="1800" dirty="0">
              <a:solidFill>
                <a:srgbClr val="2D2D2D"/>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endParaRPr sz="1800" dirty="0">
              <a:solidFill>
                <a:srgbClr val="2D2D2D"/>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US" sz="1800" dirty="0">
                <a:solidFill>
                  <a:srgbClr val="2D2D2D"/>
                </a:solidFill>
                <a:latin typeface="Times New Roman"/>
                <a:ea typeface="Times New Roman"/>
                <a:cs typeface="Times New Roman"/>
                <a:sym typeface="Times New Roman"/>
              </a:rPr>
              <a:t>Many students work on academic and personal projects, but there is no central place to showcase their work or find potential collaborators. Platforms like LinkedIn and GitHub exist, but they are either too broad (LinkedIn) or too specific to technical fields (GitHub). Other platforms lack the focus on college-level academic projects across various disciplines.</a:t>
            </a:r>
            <a:endParaRPr sz="1800" dirty="0">
              <a:solidFill>
                <a:srgbClr val="2D2D2D"/>
              </a:solidFill>
              <a:latin typeface="Times New Roman"/>
              <a:ea typeface="Times New Roman"/>
              <a:cs typeface="Times New Roman"/>
              <a:sym typeface="Times New Roman"/>
            </a:endParaRPr>
          </a:p>
          <a:p>
            <a:pPr marL="0" lvl="0" indent="0" algn="just" rtl="0">
              <a:lnSpc>
                <a:spcPct val="150000"/>
              </a:lnSpc>
              <a:spcBef>
                <a:spcPts val="0"/>
              </a:spcBef>
              <a:spcAft>
                <a:spcPts val="0"/>
              </a:spcAft>
              <a:buSzPts val="1800"/>
              <a:buNone/>
            </a:pPr>
            <a:endParaRPr sz="1800" dirty="0">
              <a:solidFill>
                <a:srgbClr val="2D2D2D"/>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title"/>
          </p:nvPr>
        </p:nvSpPr>
        <p:spPr>
          <a:xfrm>
            <a:off x="457200" y="632505"/>
            <a:ext cx="82296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640"/>
              </a:spcBef>
              <a:spcAft>
                <a:spcPts val="0"/>
              </a:spcAft>
              <a:buSzPts val="2000"/>
              <a:buNone/>
            </a:pPr>
            <a:r>
              <a:rPr lang="en-US" sz="3977" dirty="0">
                <a:latin typeface="Times New Roman" panose="02020603050405020304" pitchFamily="18" charset="0"/>
                <a:cs typeface="Times New Roman" panose="02020603050405020304" pitchFamily="18" charset="0"/>
              </a:rPr>
              <a:t>Literature survey</a:t>
            </a:r>
            <a:endParaRPr sz="3977" dirty="0">
              <a:latin typeface="Times New Roman" panose="02020603050405020304" pitchFamily="18" charset="0"/>
              <a:cs typeface="Times New Roman" panose="02020603050405020304" pitchFamily="18" charset="0"/>
            </a:endParaRPr>
          </a:p>
          <a:p>
            <a:pPr marL="0" lvl="0" indent="0" rtl="0">
              <a:lnSpc>
                <a:spcPct val="100000"/>
              </a:lnSpc>
              <a:spcBef>
                <a:spcPts val="0"/>
              </a:spcBef>
              <a:spcAft>
                <a:spcPts val="0"/>
              </a:spcAft>
              <a:buClr>
                <a:schemeClr val="dk1"/>
              </a:buClr>
              <a:buSzPts val="4400"/>
              <a:buFont typeface="Calibri"/>
              <a:buNone/>
            </a:pPr>
            <a:endParaRPr dirty="0">
              <a:latin typeface="Times New Roman" panose="02020603050405020304" pitchFamily="18" charset="0"/>
              <a:cs typeface="Times New Roman" panose="02020603050405020304" pitchFamily="18" charset="0"/>
            </a:endParaRPr>
          </a:p>
        </p:txBody>
      </p:sp>
      <p:graphicFrame>
        <p:nvGraphicFramePr>
          <p:cNvPr id="132" name="Google Shape;132;p21"/>
          <p:cNvGraphicFramePr/>
          <p:nvPr>
            <p:extLst>
              <p:ext uri="{D42A27DB-BD31-4B8C-83A1-F6EECF244321}">
                <p14:modId xmlns:p14="http://schemas.microsoft.com/office/powerpoint/2010/main" val="3895577633"/>
              </p:ext>
            </p:extLst>
          </p:nvPr>
        </p:nvGraphicFramePr>
        <p:xfrm>
          <a:off x="880335" y="1594127"/>
          <a:ext cx="7239000" cy="4853872"/>
        </p:xfrm>
        <a:graphic>
          <a:graphicData uri="http://schemas.openxmlformats.org/drawingml/2006/table">
            <a:tbl>
              <a:tblPr>
                <a:noFill/>
                <a:tableStyleId>{78040E33-98C0-483F-8204-A516F1F6C305}</a:tableStyleId>
              </a:tblPr>
              <a:tblGrid>
                <a:gridCol w="1058193">
                  <a:extLst>
                    <a:ext uri="{9D8B030D-6E8A-4147-A177-3AD203B41FA5}">
                      <a16:colId xmlns:a16="http://schemas.microsoft.com/office/drawing/2014/main" val="20000"/>
                    </a:ext>
                  </a:extLst>
                </a:gridCol>
                <a:gridCol w="1179957">
                  <a:extLst>
                    <a:ext uri="{9D8B030D-6E8A-4147-A177-3AD203B41FA5}">
                      <a16:colId xmlns:a16="http://schemas.microsoft.com/office/drawing/2014/main" val="20001"/>
                    </a:ext>
                  </a:extLst>
                </a:gridCol>
                <a:gridCol w="1628775">
                  <a:extLst>
                    <a:ext uri="{9D8B030D-6E8A-4147-A177-3AD203B41FA5}">
                      <a16:colId xmlns:a16="http://schemas.microsoft.com/office/drawing/2014/main" val="20002"/>
                    </a:ext>
                  </a:extLst>
                </a:gridCol>
                <a:gridCol w="1924275">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800092">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Year of Publication </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Times New Roman" panose="02020603050405020304" pitchFamily="18" charset="0"/>
                          <a:cs typeface="Times New Roman" panose="02020603050405020304" pitchFamily="18" charset="0"/>
                        </a:rPr>
                        <a:t>Author</a:t>
                      </a:r>
                      <a:endParaRPr sz="1400" u="none" strike="noStrike" cap="none">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Publication Paper/Conference</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chemeClr val="dk1"/>
                        </a:buClr>
                        <a:buSzPts val="1400"/>
                        <a:buFont typeface="Arial"/>
                        <a:buNone/>
                      </a:pPr>
                      <a:r>
                        <a:rPr lang="en-US" sz="1400" u="none" strike="noStrike" cap="none">
                          <a:solidFill>
                            <a:schemeClr val="dk1"/>
                          </a:solidFill>
                          <a:latin typeface="Times New Roman" panose="02020603050405020304" pitchFamily="18" charset="0"/>
                          <a:cs typeface="Times New Roman" panose="02020603050405020304" pitchFamily="18" charset="0"/>
                        </a:rPr>
                        <a:t>Advantages &amp; Disadvantages</a:t>
                      </a:r>
                      <a:endParaRPr sz="1400" u="none" strike="noStrike" cap="none">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Application</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0"/>
                  </a:ext>
                </a:extLst>
              </a:tr>
              <a:tr h="446274">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2014</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Cheng </a:t>
                      </a:r>
                      <a:r>
                        <a:rPr lang="en-US" sz="1400" u="none" strike="noStrike" cap="none" dirty="0" err="1">
                          <a:latin typeface="Times New Roman" panose="02020603050405020304" pitchFamily="18" charset="0"/>
                          <a:cs typeface="Times New Roman" panose="02020603050405020304" pitchFamily="18" charset="0"/>
                        </a:rPr>
                        <a:t>Xiaogin</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11th International Conference on Service Systems and Service Management (ICSSSM)</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600" b="1" u="none" strike="noStrike" cap="none" dirty="0">
                          <a:latin typeface="Times New Roman" panose="02020603050405020304" pitchFamily="18" charset="0"/>
                          <a:cs typeface="Times New Roman" panose="02020603050405020304" pitchFamily="18" charset="0"/>
                        </a:rPr>
                        <a:t>Advantages:</a:t>
                      </a:r>
                      <a:endParaRPr lang="en-US" sz="1400" b="1"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No File size limit</a:t>
                      </a:r>
                    </a:p>
                    <a:p>
                      <a:pPr marL="0" marR="0" lvl="0" indent="0" algn="ctr" rtl="0">
                        <a:lnSpc>
                          <a:spcPct val="100000"/>
                        </a:lnSpc>
                        <a:spcBef>
                          <a:spcPts val="0"/>
                        </a:spcBef>
                        <a:spcAft>
                          <a:spcPts val="0"/>
                        </a:spcAft>
                        <a:buClr>
                          <a:srgbClr val="000000"/>
                        </a:buClr>
                        <a:buSzPts val="1400"/>
                        <a:buFont typeface="Arial"/>
                        <a:buNone/>
                      </a:pPr>
                      <a:r>
                        <a:rPr lang="en-IN" sz="1400" u="none" strike="noStrike" cap="none" dirty="0">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Better User Experience</a:t>
                      </a:r>
                      <a:endParaRPr lang="en-US" sz="1200"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400"/>
                        <a:buFont typeface="Arial"/>
                        <a:buNone/>
                      </a:pPr>
                      <a:r>
                        <a:rPr lang="en-US" sz="1600" b="1" u="none" strike="noStrike" cap="none" dirty="0">
                          <a:latin typeface="Times New Roman" panose="02020603050405020304" pitchFamily="18" charset="0"/>
                          <a:cs typeface="Times New Roman" panose="02020603050405020304" pitchFamily="18" charset="0"/>
                        </a:rPr>
                        <a:t>Disadvantages</a:t>
                      </a:r>
                      <a:r>
                        <a:rPr lang="en-US" sz="1800" b="1" u="none" strike="noStrike" cap="none" dirty="0">
                          <a:latin typeface="Times New Roman" panose="02020603050405020304" pitchFamily="18" charset="0"/>
                          <a:cs typeface="Times New Roman" panose="02020603050405020304" pitchFamily="18" charset="0"/>
                        </a:rPr>
                        <a:t>:</a:t>
                      </a:r>
                    </a:p>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-Browser compatibility</a:t>
                      </a:r>
                    </a:p>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-No folder uploads</a:t>
                      </a:r>
                    </a:p>
                    <a:p>
                      <a:pPr marL="0" marR="0" lvl="0" indent="0" algn="ctr" rtl="0">
                        <a:lnSpc>
                          <a:spcPct val="100000"/>
                        </a:lnSpc>
                        <a:spcBef>
                          <a:spcPts val="0"/>
                        </a:spcBef>
                        <a:spcAft>
                          <a:spcPts val="0"/>
                        </a:spcAft>
                        <a:buClr>
                          <a:srgbClr val="000000"/>
                        </a:buClr>
                        <a:buSzPts val="1400"/>
                        <a:buFont typeface="Arial"/>
                        <a:buNone/>
                      </a:pPr>
                      <a:endParaRPr lang="en-US" sz="1400"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Web applications,</a:t>
                      </a:r>
                    </a:p>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Large File </a:t>
                      </a:r>
                      <a:r>
                        <a:rPr lang="en-US" sz="1400" u="none" strike="noStrike" cap="none" dirty="0" err="1">
                          <a:latin typeface="Times New Roman" panose="02020603050405020304" pitchFamily="18" charset="0"/>
                          <a:cs typeface="Times New Roman" panose="02020603050405020304" pitchFamily="18" charset="0"/>
                        </a:rPr>
                        <a:t>trasfers</a:t>
                      </a:r>
                      <a:r>
                        <a:rPr lang="en-US" sz="1400" u="none" strike="noStrike" cap="none" dirty="0">
                          <a:latin typeface="Times New Roman" panose="02020603050405020304" pitchFamily="18" charset="0"/>
                          <a:cs typeface="Times New Roman" panose="02020603050405020304" pitchFamily="18" charset="0"/>
                        </a:rPr>
                        <a:t>.</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0003"/>
                  </a:ext>
                </a:extLst>
              </a:tr>
              <a:tr h="8677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2024</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dirty="0" err="1">
                          <a:latin typeface="Times New Roman" panose="02020603050405020304" pitchFamily="18" charset="0"/>
                          <a:cs typeface="Times New Roman" panose="02020603050405020304" pitchFamily="18" charset="0"/>
                        </a:rPr>
                        <a:t>Janvhi.V</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Ahire</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Rutuja.U</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Bidgar</a:t>
                      </a:r>
                      <a:r>
                        <a:rPr lang="en-IN" sz="1400" dirty="0">
                          <a:latin typeface="Times New Roman" panose="02020603050405020304" pitchFamily="18" charset="0"/>
                          <a:cs typeface="Times New Roman" panose="02020603050405020304" pitchFamily="18" charset="0"/>
                        </a:rPr>
                        <a:t> , </a:t>
                      </a:r>
                      <a:r>
                        <a:rPr lang="en-IN" sz="1400" dirty="0" err="1">
                          <a:latin typeface="Times New Roman" panose="02020603050405020304" pitchFamily="18" charset="0"/>
                          <a:cs typeface="Times New Roman" panose="02020603050405020304" pitchFamily="18" charset="0"/>
                        </a:rPr>
                        <a:t>Sayali.D</a:t>
                      </a:r>
                      <a:r>
                        <a:rPr lang="en-IN" sz="1400" dirty="0">
                          <a:latin typeface="Times New Roman" panose="02020603050405020304" pitchFamily="18" charset="0"/>
                          <a:cs typeface="Times New Roman" panose="02020603050405020304" pitchFamily="18" charset="0"/>
                        </a:rPr>
                        <a:t> Patil </a:t>
                      </a:r>
                      <a:r>
                        <a:rPr lang="en-IN" sz="1400" dirty="0" err="1">
                          <a:latin typeface="Times New Roman" panose="02020603050405020304" pitchFamily="18" charset="0"/>
                          <a:cs typeface="Times New Roman" panose="02020603050405020304" pitchFamily="18" charset="0"/>
                        </a:rPr>
                        <a:t>Sanajana</a:t>
                      </a:r>
                      <a:r>
                        <a:rPr lang="en-IN" sz="1400" dirty="0">
                          <a:latin typeface="Times New Roman" panose="02020603050405020304" pitchFamily="18" charset="0"/>
                          <a:cs typeface="Times New Roman" panose="02020603050405020304" pitchFamily="18" charset="0"/>
                        </a:rPr>
                        <a:t> S </a:t>
                      </a:r>
                      <a:r>
                        <a:rPr lang="en-IN" sz="1400" dirty="0" err="1">
                          <a:latin typeface="Times New Roman" panose="02020603050405020304" pitchFamily="18" charset="0"/>
                          <a:cs typeface="Times New Roman" panose="02020603050405020304" pitchFamily="18" charset="0"/>
                        </a:rPr>
                        <a:t>Surywansh</a:t>
                      </a:r>
                      <a:r>
                        <a:rPr lang="en-IN" sz="1400" dirty="0">
                          <a:latin typeface="Times New Roman" panose="02020603050405020304" pitchFamily="18" charset="0"/>
                          <a:cs typeface="Times New Roman" panose="02020603050405020304" pitchFamily="18" charset="0"/>
                        </a:rPr>
                        <a:t>, Prof. </a:t>
                      </a:r>
                      <a:r>
                        <a:rPr lang="en-IN" sz="1400" dirty="0" err="1">
                          <a:latin typeface="Times New Roman" panose="02020603050405020304" pitchFamily="18" charset="0"/>
                          <a:cs typeface="Times New Roman" panose="02020603050405020304" pitchFamily="18" charset="0"/>
                        </a:rPr>
                        <a:t>Amit.P</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Bhuse</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The Journal of Computational Science and Engineering. (ISSN)</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600" b="1" u="none" strike="noStrike" cap="none" dirty="0">
                          <a:latin typeface="Times New Roman" panose="02020603050405020304" pitchFamily="18" charset="0"/>
                          <a:cs typeface="Times New Roman" panose="02020603050405020304" pitchFamily="18" charset="0"/>
                        </a:rPr>
                        <a:t>Advantages:</a:t>
                      </a:r>
                      <a:endParaRPr lang="en-US" sz="1400" b="1"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400"/>
                        <a:buFont typeface="Arial"/>
                        <a:buNone/>
                      </a:pPr>
                      <a:r>
                        <a:rPr lang="en-US" sz="1200" u="none" strike="noStrike" cap="none" dirty="0">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Clear Organization</a:t>
                      </a:r>
                    </a:p>
                    <a:p>
                      <a:pPr marL="0" marR="0" lvl="0" indent="0" algn="ctr" rtl="0">
                        <a:lnSpc>
                          <a:spcPct val="100000"/>
                        </a:lnSpc>
                        <a:spcBef>
                          <a:spcPts val="0"/>
                        </a:spcBef>
                        <a:spcAft>
                          <a:spcPts val="0"/>
                        </a:spcAft>
                        <a:buClr>
                          <a:srgbClr val="000000"/>
                        </a:buClr>
                        <a:buSzPts val="1400"/>
                        <a:buFont typeface="Arial"/>
                        <a:buNone/>
                      </a:pPr>
                      <a:r>
                        <a:rPr lang="en-IN" sz="1400" u="none" strike="noStrike" cap="none" dirty="0">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Intuitive Interface</a:t>
                      </a:r>
                      <a:endParaRPr lang="en-US" sz="1200"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400"/>
                        <a:buFont typeface="Arial"/>
                        <a:buNone/>
                      </a:pPr>
                      <a:r>
                        <a:rPr lang="en-US" sz="1600" b="1" u="none" strike="noStrike" cap="none" dirty="0">
                          <a:latin typeface="Times New Roman" panose="02020603050405020304" pitchFamily="18" charset="0"/>
                          <a:cs typeface="Times New Roman" panose="02020603050405020304" pitchFamily="18" charset="0"/>
                        </a:rPr>
                        <a:t>Disadvantages</a:t>
                      </a:r>
                      <a:r>
                        <a:rPr lang="en-US" sz="2000" b="1" u="none" strike="noStrike" cap="none" dirty="0">
                          <a:latin typeface="Times New Roman" panose="02020603050405020304" pitchFamily="18" charset="0"/>
                          <a:cs typeface="Times New Roman" panose="02020603050405020304" pitchFamily="18" charset="0"/>
                        </a:rPr>
                        <a:t>:</a:t>
                      </a:r>
                    </a:p>
                    <a:p>
                      <a:pPr marL="0" marR="0" lvl="0" indent="0" algn="ctr" rtl="0">
                        <a:lnSpc>
                          <a:spcPct val="100000"/>
                        </a:lnSpc>
                        <a:spcBef>
                          <a:spcPts val="0"/>
                        </a:spcBef>
                        <a:spcAft>
                          <a:spcPts val="0"/>
                        </a:spcAft>
                        <a:buClr>
                          <a:srgbClr val="000000"/>
                        </a:buClr>
                        <a:buSzPts val="1400"/>
                        <a:buFont typeface="Arial"/>
                        <a:buNone/>
                      </a:pPr>
                      <a:r>
                        <a:rPr lang="en-US" sz="1600" u="none" strike="noStrike" cap="none" dirty="0">
                          <a:latin typeface="Times New Roman" panose="02020603050405020304" pitchFamily="18" charset="0"/>
                          <a:cs typeface="Times New Roman" panose="02020603050405020304" pitchFamily="18" charset="0"/>
                        </a:rPr>
                        <a:t>-</a:t>
                      </a:r>
                      <a:r>
                        <a:rPr lang="en-IN" sz="1400" dirty="0">
                          <a:latin typeface="Times New Roman" panose="02020603050405020304" pitchFamily="18" charset="0"/>
                          <a:cs typeface="Times New Roman" panose="02020603050405020304" pitchFamily="18" charset="0"/>
                        </a:rPr>
                        <a:t>Maintenance and Technical Issues</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Resource sharing, </a:t>
                      </a:r>
                    </a:p>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Event management</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208767656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3C52DE3-ED9F-3AE2-78FB-F888921FAC46}"/>
              </a:ext>
            </a:extLst>
          </p:cNvPr>
          <p:cNvGraphicFramePr>
            <a:graphicFrameLocks noGrp="1"/>
          </p:cNvGraphicFramePr>
          <p:nvPr>
            <p:extLst>
              <p:ext uri="{D42A27DB-BD31-4B8C-83A1-F6EECF244321}">
                <p14:modId xmlns:p14="http://schemas.microsoft.com/office/powerpoint/2010/main" val="3360227194"/>
              </p:ext>
            </p:extLst>
          </p:nvPr>
        </p:nvGraphicFramePr>
        <p:xfrm>
          <a:off x="951722" y="0"/>
          <a:ext cx="7239778" cy="4724340"/>
        </p:xfrm>
        <a:graphic>
          <a:graphicData uri="http://schemas.openxmlformats.org/drawingml/2006/table">
            <a:tbl>
              <a:tblPr>
                <a:noFill/>
                <a:tableStyleId>{78040E33-98C0-483F-8204-A516F1F6C305}</a:tableStyleId>
              </a:tblPr>
              <a:tblGrid>
                <a:gridCol w="1058971">
                  <a:extLst>
                    <a:ext uri="{9D8B030D-6E8A-4147-A177-3AD203B41FA5}">
                      <a16:colId xmlns:a16="http://schemas.microsoft.com/office/drawing/2014/main" val="3941702341"/>
                    </a:ext>
                  </a:extLst>
                </a:gridCol>
                <a:gridCol w="1179957">
                  <a:extLst>
                    <a:ext uri="{9D8B030D-6E8A-4147-A177-3AD203B41FA5}">
                      <a16:colId xmlns:a16="http://schemas.microsoft.com/office/drawing/2014/main" val="2491989906"/>
                    </a:ext>
                  </a:extLst>
                </a:gridCol>
                <a:gridCol w="1628775">
                  <a:extLst>
                    <a:ext uri="{9D8B030D-6E8A-4147-A177-3AD203B41FA5}">
                      <a16:colId xmlns:a16="http://schemas.microsoft.com/office/drawing/2014/main" val="723217075"/>
                    </a:ext>
                  </a:extLst>
                </a:gridCol>
                <a:gridCol w="1924275">
                  <a:extLst>
                    <a:ext uri="{9D8B030D-6E8A-4147-A177-3AD203B41FA5}">
                      <a16:colId xmlns:a16="http://schemas.microsoft.com/office/drawing/2014/main" val="2399633784"/>
                    </a:ext>
                  </a:extLst>
                </a:gridCol>
                <a:gridCol w="1447800">
                  <a:extLst>
                    <a:ext uri="{9D8B030D-6E8A-4147-A177-3AD203B41FA5}">
                      <a16:colId xmlns:a16="http://schemas.microsoft.com/office/drawing/2014/main" val="4152074737"/>
                    </a:ext>
                  </a:extLst>
                </a:gridCol>
              </a:tblGrid>
              <a:tr h="0">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2015</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sz="1400" dirty="0">
                          <a:latin typeface="Times New Roman" panose="02020603050405020304" pitchFamily="18" charset="0"/>
                          <a:cs typeface="Times New Roman" panose="02020603050405020304" pitchFamily="18" charset="0"/>
                        </a:rPr>
                        <a:t>Yashwant Sagar </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International Conference on Futuristic trends on computational analysis and knowledge management</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600" b="1" u="none" strike="noStrike" cap="none" dirty="0">
                          <a:latin typeface="Times New Roman" panose="02020603050405020304" pitchFamily="18" charset="0"/>
                          <a:cs typeface="Times New Roman" panose="02020603050405020304" pitchFamily="18" charset="0"/>
                        </a:rPr>
                        <a:t>Advantages</a:t>
                      </a:r>
                      <a:r>
                        <a:rPr lang="en-US" sz="1800" b="1" u="none" strike="noStrike" cap="none" dirty="0">
                          <a:latin typeface="Times New Roman" panose="02020603050405020304" pitchFamily="18" charset="0"/>
                          <a:cs typeface="Times New Roman" panose="02020603050405020304" pitchFamily="18" charset="0"/>
                        </a:rPr>
                        <a:t>:</a:t>
                      </a:r>
                      <a:endParaRPr lang="en-US" sz="1600" b="1"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-Public view options</a:t>
                      </a:r>
                      <a:endParaRPr lang="en-US" sz="1400"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400"/>
                        <a:buFont typeface="Arial"/>
                        <a:buNone/>
                      </a:pPr>
                      <a:r>
                        <a:rPr lang="en-US" sz="1600" u="none" strike="noStrike" cap="none"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Feedback mechanism</a:t>
                      </a:r>
                      <a:endParaRPr lang="en-US" sz="1400"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400"/>
                        <a:buFont typeface="Arial"/>
                        <a:buNone/>
                      </a:pPr>
                      <a:r>
                        <a:rPr lang="en-US" sz="1600" b="1" u="none" strike="noStrike" cap="none" dirty="0">
                          <a:latin typeface="Times New Roman" panose="02020603050405020304" pitchFamily="18" charset="0"/>
                          <a:cs typeface="Times New Roman" panose="02020603050405020304" pitchFamily="18" charset="0"/>
                        </a:rPr>
                        <a:t>Disadvantages</a:t>
                      </a:r>
                      <a:r>
                        <a:rPr lang="en-US" sz="2000" b="1" u="none" strike="noStrike" cap="none" dirty="0">
                          <a:latin typeface="Times New Roman" panose="02020603050405020304" pitchFamily="18" charset="0"/>
                          <a:cs typeface="Times New Roman" panose="02020603050405020304" pitchFamily="18" charset="0"/>
                        </a:rPr>
                        <a:t>:</a:t>
                      </a:r>
                    </a:p>
                    <a:p>
                      <a:pPr marL="0" marR="0" lvl="0" indent="0" algn="ctr" rtl="0">
                        <a:lnSpc>
                          <a:spcPct val="100000"/>
                        </a:lnSpc>
                        <a:spcBef>
                          <a:spcPts val="0"/>
                        </a:spcBef>
                        <a:spcAft>
                          <a:spcPts val="0"/>
                        </a:spcAft>
                        <a:buClr>
                          <a:srgbClr val="000000"/>
                        </a:buClr>
                        <a:buSzPts val="1400"/>
                        <a:buFont typeface="Arial"/>
                        <a:buNone/>
                      </a:pPr>
                      <a:r>
                        <a:rPr lang="en-US" sz="1600" u="none" strike="noStrike" cap="none" dirty="0">
                          <a:latin typeface="Times New Roman" panose="02020603050405020304" pitchFamily="18" charset="0"/>
                          <a:cs typeface="Times New Roman" panose="02020603050405020304" pitchFamily="18" charset="0"/>
                        </a:rPr>
                        <a:t>-</a:t>
                      </a:r>
                      <a:r>
                        <a:rPr lang="en-US" sz="1400" u="none" strike="noStrike" cap="none" dirty="0">
                          <a:latin typeface="Times New Roman" panose="02020603050405020304" pitchFamily="18" charset="0"/>
                          <a:cs typeface="Times New Roman" panose="02020603050405020304" pitchFamily="18" charset="0"/>
                        </a:rPr>
                        <a:t>Complex coding</a:t>
                      </a:r>
                    </a:p>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-requires regular </a:t>
                      </a:r>
                      <a:r>
                        <a:rPr lang="en-US" sz="1400" u="none" strike="noStrike" cap="none" dirty="0" err="1">
                          <a:latin typeface="Times New Roman" panose="02020603050405020304" pitchFamily="18" charset="0"/>
                          <a:cs typeface="Times New Roman" panose="02020603050405020304" pitchFamily="18" charset="0"/>
                        </a:rPr>
                        <a:t>maintainance</a:t>
                      </a:r>
                      <a:endParaRPr lang="en-US" sz="1400"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400"/>
                        <a:buFont typeface="Arial"/>
                        <a:buNone/>
                      </a:pPr>
                      <a:endParaRPr lang="en-US" sz="1600"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400"/>
                        <a:buFont typeface="Arial"/>
                        <a:buNone/>
                      </a:pPr>
                      <a:endParaRPr lang="en-US" sz="1600"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400"/>
                        <a:buFont typeface="Arial"/>
                        <a:buNone/>
                      </a:pPr>
                      <a:endParaRPr lang="en-US" sz="1600"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Data-Driven decision support system.</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3166537243"/>
                  </a:ext>
                </a:extLst>
              </a:tr>
              <a:tr h="8677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2020</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dirty="0" err="1">
                          <a:latin typeface="Times New Roman" panose="02020603050405020304" pitchFamily="18" charset="0"/>
                          <a:cs typeface="Times New Roman" panose="02020603050405020304" pitchFamily="18" charset="0"/>
                        </a:rPr>
                        <a:t>Sowndarya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Palanisamy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Mrs.P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SuvithaVani</a:t>
                      </a:r>
                      <a:r>
                        <a:rPr lang="en-IN" dirty="0">
                          <a:latin typeface="Times New Roman" panose="02020603050405020304" pitchFamily="18" charset="0"/>
                          <a:cs typeface="Times New Roman" panose="02020603050405020304" pitchFamily="18" charset="0"/>
                        </a:rPr>
                        <a:t> </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dirty="0">
                          <a:latin typeface="Times New Roman" panose="02020603050405020304" pitchFamily="18" charset="0"/>
                          <a:cs typeface="Times New Roman" panose="02020603050405020304" pitchFamily="18" charset="0"/>
                        </a:rPr>
                        <a:t>2020 International Conference on Computer Communication and Informatics (ICCCI -2020), Jan. 22-24, 2020, Coimbatore, INDIA </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600" b="1" u="none" strike="noStrike" cap="none" dirty="0">
                          <a:latin typeface="Times New Roman" panose="02020603050405020304" pitchFamily="18" charset="0"/>
                          <a:cs typeface="Times New Roman" panose="02020603050405020304" pitchFamily="18" charset="0"/>
                        </a:rPr>
                        <a:t>Advantages</a:t>
                      </a:r>
                      <a:r>
                        <a:rPr lang="en-US" sz="1800" b="1" u="none" strike="noStrike" cap="none" dirty="0">
                          <a:latin typeface="Times New Roman" panose="02020603050405020304" pitchFamily="18" charset="0"/>
                          <a:cs typeface="Times New Roman" panose="02020603050405020304" pitchFamily="18" charset="0"/>
                        </a:rPr>
                        <a:t>:</a:t>
                      </a:r>
                      <a:endParaRPr lang="en-US" sz="1600" b="1"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-Performance Insights</a:t>
                      </a:r>
                    </a:p>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-Education Resource</a:t>
                      </a:r>
                    </a:p>
                    <a:p>
                      <a:pPr marL="0" marR="0" lvl="0" indent="0" algn="ctr" rtl="0">
                        <a:lnSpc>
                          <a:spcPct val="100000"/>
                        </a:lnSpc>
                        <a:spcBef>
                          <a:spcPts val="0"/>
                        </a:spcBef>
                        <a:spcAft>
                          <a:spcPts val="0"/>
                        </a:spcAft>
                        <a:buClr>
                          <a:srgbClr val="000000"/>
                        </a:buClr>
                        <a:buSzPts val="1400"/>
                        <a:buFont typeface="Arial"/>
                        <a:buNone/>
                      </a:pPr>
                      <a:r>
                        <a:rPr lang="en-US" sz="1600" b="1" u="none" strike="noStrike" cap="none" dirty="0">
                          <a:latin typeface="Times New Roman" panose="02020603050405020304" pitchFamily="18" charset="0"/>
                          <a:cs typeface="Times New Roman" panose="02020603050405020304" pitchFamily="18" charset="0"/>
                        </a:rPr>
                        <a:t>Disadvantages</a:t>
                      </a:r>
                      <a:r>
                        <a:rPr lang="en-US" sz="1800" b="1" u="none" strike="noStrike" cap="none" dirty="0">
                          <a:latin typeface="Times New Roman" panose="02020603050405020304" pitchFamily="18" charset="0"/>
                          <a:cs typeface="Times New Roman" panose="02020603050405020304" pitchFamily="18" charset="0"/>
                        </a:rPr>
                        <a:t>:</a:t>
                      </a:r>
                    </a:p>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-Complexity </a:t>
                      </a:r>
                      <a:endParaRPr lang="en-US" sz="1200" u="none" strike="noStrike" cap="none" dirty="0">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Times New Roman" panose="02020603050405020304" pitchFamily="18" charset="0"/>
                          <a:cs typeface="Times New Roman" panose="02020603050405020304" pitchFamily="18" charset="0"/>
                        </a:rPr>
                        <a:t>-Rigidity</a:t>
                      </a:r>
                    </a:p>
                    <a:p>
                      <a:pPr marL="0" marR="0" lvl="0" indent="0" algn="ctr" rtl="0">
                        <a:lnSpc>
                          <a:spcPct val="100000"/>
                        </a:lnSpc>
                        <a:spcBef>
                          <a:spcPts val="0"/>
                        </a:spcBef>
                        <a:spcAft>
                          <a:spcPts val="0"/>
                        </a:spcAft>
                        <a:buClr>
                          <a:srgbClr val="000000"/>
                        </a:buClr>
                        <a:buSzPts val="1400"/>
                        <a:buFont typeface="Arial"/>
                        <a:buNone/>
                      </a:pP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IN" dirty="0">
                          <a:latin typeface="Times New Roman" panose="02020603050405020304" pitchFamily="18" charset="0"/>
                          <a:cs typeface="Times New Roman" panose="02020603050405020304" pitchFamily="18" charset="0"/>
                        </a:rPr>
                        <a:t>Collaborative Research Portal, Academic Project Management Portal.</a:t>
                      </a:r>
                      <a:endParaRPr sz="1400" u="none" strike="noStrike" cap="none" dirty="0">
                        <a:latin typeface="Times New Roman" panose="02020603050405020304" pitchFamily="18" charset="0"/>
                        <a:cs typeface="Times New Roman" panose="02020603050405020304" pitchFamily="18" charset="0"/>
                      </a:endParaRPr>
                    </a:p>
                  </a:txBody>
                  <a:tcPr marL="91425" marR="91425" marT="91425" marB="91425"/>
                </a:tc>
                <a:extLst>
                  <a:ext uri="{0D108BD9-81ED-4DB2-BD59-A6C34878D82A}">
                    <a16:rowId xmlns:a16="http://schemas.microsoft.com/office/drawing/2014/main" val="1331144046"/>
                  </a:ext>
                </a:extLst>
              </a:tr>
            </a:tbl>
          </a:graphicData>
        </a:graphic>
      </p:graphicFrame>
    </p:spTree>
    <p:extLst>
      <p:ext uri="{BB962C8B-B14F-4D97-AF65-F5344CB8AC3E}">
        <p14:creationId xmlns:p14="http://schemas.microsoft.com/office/powerpoint/2010/main" val="245235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rtl="0">
              <a:lnSpc>
                <a:spcPct val="100000"/>
              </a:lnSpc>
              <a:spcBef>
                <a:spcPts val="640"/>
              </a:spcBef>
              <a:spcAft>
                <a:spcPts val="0"/>
              </a:spcAft>
              <a:buSzPts val="2000"/>
              <a:buNone/>
            </a:pPr>
            <a:r>
              <a:rPr lang="en-US" sz="4644" dirty="0">
                <a:latin typeface="Times New Roman"/>
                <a:ea typeface="Times New Roman"/>
                <a:cs typeface="Times New Roman"/>
                <a:sym typeface="Times New Roman"/>
              </a:rPr>
              <a:t>Introduction </a:t>
            </a:r>
            <a:endParaRPr sz="4644" dirty="0">
              <a:latin typeface="Times New Roman"/>
              <a:ea typeface="Times New Roman"/>
              <a:cs typeface="Times New Roman"/>
              <a:sym typeface="Times New Roman"/>
            </a:endParaRPr>
          </a:p>
          <a:p>
            <a:pPr marL="0" lvl="0" indent="0" rtl="0">
              <a:lnSpc>
                <a:spcPct val="100000"/>
              </a:lnSpc>
              <a:spcBef>
                <a:spcPts val="0"/>
              </a:spcBef>
              <a:spcAft>
                <a:spcPts val="0"/>
              </a:spcAft>
              <a:buSzPts val="2000"/>
              <a:buNone/>
            </a:pPr>
            <a:endParaRPr dirty="0"/>
          </a:p>
        </p:txBody>
      </p:sp>
      <p:sp>
        <p:nvSpPr>
          <p:cNvPr id="138" name="Google Shape;138;p2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algn="just"/>
            <a:r>
              <a:rPr lang="en-US" sz="2000" dirty="0">
                <a:latin typeface="Times New Roman" panose="02020603050405020304" pitchFamily="18" charset="0"/>
                <a:cs typeface="Times New Roman" panose="02020603050405020304" pitchFamily="18" charset="0"/>
              </a:rPr>
              <a:t>We propose a web-based platform designed for college students to upload, share, and view academic and personal projects. This platform will facilitate collaboration and resource sharing, enhancing creativity and learning experiences.</a:t>
            </a:r>
          </a:p>
          <a:p>
            <a:pPr algn="just"/>
            <a:r>
              <a:rPr lang="en-US" sz="2000" dirty="0">
                <a:latin typeface="Times New Roman" panose="02020603050405020304" pitchFamily="18" charset="0"/>
                <a:cs typeface="Times New Roman" panose="02020603050405020304" pitchFamily="18" charset="0"/>
              </a:rPr>
              <a:t>Key features will include project management tools, options for public and private sharing, user profiles, and interactive elements like comments and ratings. With a responsive and user-friendly interface, the platform aims to create a vibrant community where students can inspire and learn from each other, enriching their educational journey.</a:t>
            </a:r>
          </a:p>
          <a:p>
            <a:pPr marL="0" lvl="0" indent="0" algn="just" rtl="0">
              <a:lnSpc>
                <a:spcPct val="100000"/>
              </a:lnSpc>
              <a:spcBef>
                <a:spcPts val="640"/>
              </a:spcBef>
              <a:spcAft>
                <a:spcPts val="0"/>
              </a:spcAft>
              <a:buSzPts val="3200"/>
              <a:buNone/>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rtl="0">
              <a:lnSpc>
                <a:spcPct val="100000"/>
              </a:lnSpc>
              <a:spcBef>
                <a:spcPts val="640"/>
              </a:spcBef>
              <a:spcAft>
                <a:spcPts val="0"/>
              </a:spcAft>
              <a:buClr>
                <a:schemeClr val="dk1"/>
              </a:buClr>
              <a:buSzPts val="990"/>
              <a:buFont typeface="Arial"/>
              <a:buNone/>
            </a:pPr>
            <a:r>
              <a:rPr lang="en-US" sz="3680" dirty="0">
                <a:latin typeface="Times New Roman"/>
                <a:ea typeface="Times New Roman"/>
                <a:cs typeface="Times New Roman"/>
                <a:sym typeface="Times New Roman"/>
              </a:rPr>
              <a:t>Block Diagram of Proposed system</a:t>
            </a:r>
            <a:endParaRPr sz="3680" dirty="0">
              <a:latin typeface="Times New Roman"/>
              <a:ea typeface="Times New Roman"/>
              <a:cs typeface="Times New Roman"/>
              <a:sym typeface="Times New Roman"/>
            </a:endParaRPr>
          </a:p>
        </p:txBody>
      </p:sp>
      <p:graphicFrame>
        <p:nvGraphicFramePr>
          <p:cNvPr id="4" name="Diagram 3">
            <a:extLst>
              <a:ext uri="{FF2B5EF4-FFF2-40B4-BE49-F238E27FC236}">
                <a16:creationId xmlns:a16="http://schemas.microsoft.com/office/drawing/2014/main" id="{BB85E1DC-E577-A3A5-B52D-D222910B6311}"/>
              </a:ext>
            </a:extLst>
          </p:cNvPr>
          <p:cNvGraphicFramePr/>
          <p:nvPr>
            <p:extLst>
              <p:ext uri="{D42A27DB-BD31-4B8C-83A1-F6EECF244321}">
                <p14:modId xmlns:p14="http://schemas.microsoft.com/office/powerpoint/2010/main" val="3997700240"/>
              </p:ext>
            </p:extLst>
          </p:nvPr>
        </p:nvGraphicFramePr>
        <p:xfrm>
          <a:off x="457200" y="769620"/>
          <a:ext cx="8229600" cy="4526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95C8911-032A-4C1A-B479-A6DDB7404F93}"/>
              </a:ext>
            </a:extLst>
          </p:cNvPr>
          <p:cNvSpPr txBox="1"/>
          <p:nvPr/>
        </p:nvSpPr>
        <p:spPr>
          <a:xfrm>
            <a:off x="457200" y="4580722"/>
            <a:ext cx="8229600" cy="923330"/>
          </a:xfrm>
          <a:prstGeom prst="rect">
            <a:avLst/>
          </a:prstGeom>
          <a:noFill/>
        </p:spPr>
        <p:txBody>
          <a:bodyPr wrap="square">
            <a:spAutoFit/>
          </a:bodyPr>
          <a:lstStyle/>
          <a:p>
            <a:pPr marL="0" lvl="0" indent="0" algn="just" rtl="0">
              <a:lnSpc>
                <a:spcPct val="100000"/>
              </a:lnSpc>
              <a:spcBef>
                <a:spcPts val="640"/>
              </a:spcBef>
              <a:spcAft>
                <a:spcPts val="0"/>
              </a:spcAft>
              <a:buSzPts val="1800"/>
              <a:buNone/>
            </a:pPr>
            <a:r>
              <a:rPr lang="en-US" sz="1800" dirty="0">
                <a:latin typeface="Times New Roman" panose="02020603050405020304" pitchFamily="18" charset="0"/>
                <a:cs typeface="Times New Roman" panose="02020603050405020304" pitchFamily="18" charset="0"/>
              </a:rPr>
              <a:t>This block diagram can be visually represented with the frontend and backend technologies connected through API layers, showing how the data flows between users, the interface, and the backend systems.</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913</Words>
  <Application>Microsoft Office PowerPoint</Application>
  <PresentationFormat>On-screen Show (4:3)</PresentationFormat>
  <Paragraphs>149</Paragraphs>
  <Slides>12</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Times New Roman</vt:lpstr>
      <vt:lpstr>Office Theme</vt:lpstr>
      <vt:lpstr>Office Theme</vt:lpstr>
      <vt:lpstr>PowerPoint Presentation</vt:lpstr>
      <vt:lpstr>PowerPoint Presentation</vt:lpstr>
      <vt:lpstr>CONTENTS</vt:lpstr>
      <vt:lpstr>Abstract </vt:lpstr>
      <vt:lpstr>Problem definition</vt:lpstr>
      <vt:lpstr>Literature survey </vt:lpstr>
      <vt:lpstr>PowerPoint Presentation</vt:lpstr>
      <vt:lpstr>Introduction  </vt:lpstr>
      <vt:lpstr>Block Diagram of Proposed system</vt:lpstr>
      <vt:lpstr>Software/Hardware requirements </vt:lpstr>
      <vt:lpstr>Expected 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Pranav</dc:creator>
  <cp:lastModifiedBy>Piyush Jha</cp:lastModifiedBy>
  <cp:revision>15</cp:revision>
  <dcterms:modified xsi:type="dcterms:W3CDTF">2024-09-30T08:16:27Z</dcterms:modified>
</cp:coreProperties>
</file>