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4E573-F1DE-490E-AF4D-D185BD8CFFE8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5E735-FC25-431C-A2CA-ED8008746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93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D8CD-24DD-2558-9A2D-A4896A1B5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C3233-CDDB-D197-F1EC-400676D07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19943-6799-9E59-109C-2E45DE7A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376-236D-48FC-B64E-97A96BC55D6E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383C4-2F71-9407-FEDB-0C7AD036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01327-BA0E-71CC-464C-570170FC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C4AC-CAA4-4503-81F8-231E334C8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3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9DB1-83C3-70D4-197F-42F7C659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F132D-87BE-DFAC-125B-EB1969E11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76428-5131-C36A-CAC3-252AD9D5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376-236D-48FC-B64E-97A96BC55D6E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BCBF5-E977-C17B-E3F7-85A74FBF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B26BF-7A78-ADAB-AF8A-C22F02C6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C4AC-CAA4-4503-81F8-231E334C8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98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D7F8D-4463-5C9E-4589-246628323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BBA7D-60F3-B6BE-62E0-814380B43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8226C-E4B2-18EF-1BD4-C8CF26F3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376-236D-48FC-B64E-97A96BC55D6E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C2068-BBEB-718A-1C2F-3162E966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9E3CC-D604-2180-B1B0-8ED57083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C4AC-CAA4-4503-81F8-231E334C8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2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BC82-D9EB-A86C-490B-46DA636F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ADEEF-0857-C83F-85A2-8DE38D09B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916B9-A497-0BF5-6278-78619686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376-236D-48FC-B64E-97A96BC55D6E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5141E-532B-3340-A419-ADD52805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9663-8E67-BC75-0B3F-8B8E6F45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C4AC-CAA4-4503-81F8-231E334C8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05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C065-9D32-0A9A-ADCE-3DEB7798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EFE73-2958-AA14-134E-5A4E9C209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7096-287E-0B82-0FAD-B697832D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376-236D-48FC-B64E-97A96BC55D6E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A67A-A3AA-5130-473C-E426036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DE120-8879-4A04-7669-CB371F2F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C4AC-CAA4-4503-81F8-231E334C8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10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9AB4-C752-B27D-075A-E4EBADA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308D-1D98-4006-55AC-168D90943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141E1-E393-D982-45D9-BABF9869B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E2471-6B30-6573-B36A-506892F6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376-236D-48FC-B64E-97A96BC55D6E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E9F25-557C-40AF-21B5-E254B004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A36F2-5AA6-6CCA-1343-B7B046CB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C4AC-CAA4-4503-81F8-231E334C8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00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4A5D-3798-ACCD-6D99-09EAA635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46938-840C-0365-83A5-B1D3C600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6D576-D3CF-8543-85E9-134EE0B2F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24B3B-E723-ADF0-8ADB-98E624DBB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251AA-960A-A62C-4D85-4CE83AFF1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B179A-1B1F-50C8-2EA4-9A5B5552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376-236D-48FC-B64E-97A96BC55D6E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ED761-E3F3-2B15-8CBB-C91B22B8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00DB8-6AA4-5D65-7BA8-DE3E8AD7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C4AC-CAA4-4503-81F8-231E334C8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6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685B-42D4-4D26-E874-D40D7C41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D00B8-3706-5488-58A4-29CAF1FB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376-236D-48FC-B64E-97A96BC55D6E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96BB6-13BA-3501-9E58-63DFBA6C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CC6E0-06A6-D81D-D8B9-D15613C2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C4AC-CAA4-4503-81F8-231E334C8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59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6FB99-3FE3-A10B-2337-2B4F95B3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376-236D-48FC-B64E-97A96BC55D6E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79653-EDDC-C616-9B17-39909B2D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60395-35F1-A3F7-7325-40D60012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C4AC-CAA4-4503-81F8-231E334C8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26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A934-BC98-FB14-6662-4E5F7172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E816-19FE-7C5C-FD92-3188A79E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20242-52C1-78E1-EB31-433DA424F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15589-D6BC-C96A-9F60-9F8DA86A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376-236D-48FC-B64E-97A96BC55D6E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8DB4B-3A0A-3DFA-EDDB-1B9ADD9A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36230-2CDC-ACCD-577C-2F749BBE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C4AC-CAA4-4503-81F8-231E334C8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76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0BF5-5FF3-91CB-09E7-B3E379D5E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F4F32-855B-89D3-AEF5-A13B83F33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B3620-CFF7-D3BC-9B60-3D2384DB2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F1548-CAE5-CAB3-EAC5-5D2DF594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376-236D-48FC-B64E-97A96BC55D6E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37F5E-DFE5-92E4-0D24-D732407F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2DD04-DD5A-E89F-BA80-75BA9A52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C4AC-CAA4-4503-81F8-231E334C8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05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1">
                <a:lumMod val="5000"/>
                <a:lumOff val="95000"/>
              </a:schemeClr>
            </a:gs>
            <a:gs pos="5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70CC5-7BE0-BFC7-44C4-21C6A4CB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227A6-62C5-56E4-3B41-5FBD109D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CE919-E053-5DC4-7781-E1200A17C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60376-236D-48FC-B64E-97A96BC55D6E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A7FB1-CA63-703B-E645-A9FAF5627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4B0AF-54CB-C715-6898-861F12F35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C4AC-CAA4-4503-81F8-231E334C8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57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A22C-61B4-19B3-46DD-789CDE2D8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/>
              <a:t>7 Key Principles </a:t>
            </a:r>
            <a:br>
              <a:rPr lang="en-IN" b="1" dirty="0"/>
            </a:br>
            <a:r>
              <a:rPr lang="en-IN" b="1" dirty="0"/>
              <a:t>of </a:t>
            </a:r>
            <a:br>
              <a:rPr lang="en-IN" b="1" dirty="0"/>
            </a:br>
            <a:r>
              <a:rPr lang="en-IN" b="1" dirty="0"/>
              <a:t>Software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D6E42-D9A1-AAA3-01CF-9E1256946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3632"/>
            <a:ext cx="9144000" cy="1962706"/>
          </a:xfrm>
        </p:spPr>
        <p:txBody>
          <a:bodyPr>
            <a:no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Presented By:</a:t>
            </a:r>
          </a:p>
          <a:p>
            <a:r>
              <a:rPr lang="en-IN" dirty="0"/>
              <a:t>Piyush Dabhi</a:t>
            </a:r>
          </a:p>
        </p:txBody>
      </p:sp>
    </p:spTree>
    <p:extLst>
      <p:ext uri="{BB962C8B-B14F-4D97-AF65-F5344CB8AC3E}">
        <p14:creationId xmlns:p14="http://schemas.microsoft.com/office/powerpoint/2010/main" val="208667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DDE6A-759B-5F61-C24A-A902A3D2E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253331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24409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E4F1-74E3-FD80-C948-9A8457A8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428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Testing shows the presence of defects</a:t>
            </a:r>
          </a:p>
          <a:p>
            <a:pPr marL="514350" indent="-514350">
              <a:buAutoNum type="arabicPeriod"/>
            </a:pPr>
            <a:r>
              <a:rPr lang="en-IN" dirty="0"/>
              <a:t>Exhaustive testing is impossible</a:t>
            </a:r>
          </a:p>
          <a:p>
            <a:pPr marL="514350" indent="-514350">
              <a:buAutoNum type="arabicPeriod"/>
            </a:pPr>
            <a:r>
              <a:rPr lang="en-IN" dirty="0"/>
              <a:t>Early testing</a:t>
            </a:r>
          </a:p>
          <a:p>
            <a:pPr marL="514350" indent="-514350">
              <a:buAutoNum type="arabicPeriod"/>
            </a:pPr>
            <a:r>
              <a:rPr lang="en-IN" dirty="0"/>
              <a:t>Defect clustering</a:t>
            </a:r>
          </a:p>
          <a:p>
            <a:pPr marL="514350" indent="-514350">
              <a:buAutoNum type="arabicPeriod"/>
            </a:pPr>
            <a:r>
              <a:rPr lang="en-IN" dirty="0"/>
              <a:t>Pesticide Paradox</a:t>
            </a:r>
          </a:p>
          <a:p>
            <a:pPr marL="514350" indent="-514350">
              <a:buAutoNum type="arabicPeriod"/>
            </a:pPr>
            <a:r>
              <a:rPr lang="en-IN" dirty="0"/>
              <a:t>Testing is Context-Dependent</a:t>
            </a:r>
          </a:p>
          <a:p>
            <a:pPr marL="514350" indent="-514350">
              <a:buAutoNum type="arabicPeriod"/>
            </a:pPr>
            <a:r>
              <a:rPr lang="en-IN" dirty="0"/>
              <a:t>Absence of Errors Fallacy</a:t>
            </a:r>
          </a:p>
        </p:txBody>
      </p:sp>
    </p:spTree>
    <p:extLst>
      <p:ext uri="{BB962C8B-B14F-4D97-AF65-F5344CB8AC3E}">
        <p14:creationId xmlns:p14="http://schemas.microsoft.com/office/powerpoint/2010/main" val="183119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1AA2-DC79-A2F4-7479-B287DDC4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shows the presence of defects</a:t>
            </a:r>
            <a:br>
              <a:rPr lang="en-US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4F2C5-BF75-6611-D95D-54B7E5EB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A lot of people think that testing can </a:t>
            </a:r>
          </a:p>
          <a:p>
            <a:pPr marL="0" indent="0">
              <a:buNone/>
            </a:pPr>
            <a:r>
              <a:rPr lang="en-IN" dirty="0"/>
              <a:t>     prove that there are no defects within </a:t>
            </a:r>
          </a:p>
          <a:p>
            <a:pPr marL="0" indent="0">
              <a:buNone/>
            </a:pPr>
            <a:r>
              <a:rPr lang="en-IN" dirty="0"/>
              <a:t>     the software under test.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Software testing reduces the presence</a:t>
            </a:r>
          </a:p>
          <a:p>
            <a:pPr marL="0" indent="0">
              <a:buNone/>
            </a:pPr>
            <a:r>
              <a:rPr lang="en-IN" dirty="0"/>
              <a:t>     of defect.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Even multiple testing can never ensure </a:t>
            </a:r>
          </a:p>
          <a:p>
            <a:pPr marL="0" indent="0">
              <a:buNone/>
            </a:pPr>
            <a:r>
              <a:rPr lang="en-IN" dirty="0"/>
              <a:t>     that software is 100% bug free.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CB12B7-BF8C-8F3F-0991-7894FDB05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20" y="2473399"/>
            <a:ext cx="4334580" cy="16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3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5E1A-B726-9381-E9FA-1B7842D3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Exhaustive testing is impossible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09F2-C089-8D2B-8F51-2DAE39614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734"/>
            <a:ext cx="10515600" cy="46672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Exhaustive testing is impossible means the </a:t>
            </a:r>
          </a:p>
          <a:p>
            <a:pPr marL="0" indent="0" algn="just">
              <a:buNone/>
            </a:pPr>
            <a:r>
              <a:rPr lang="en-IN" dirty="0"/>
              <a:t>     software can never test at every test cases.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Test everything is for sure very expensive</a:t>
            </a:r>
          </a:p>
          <a:p>
            <a:pPr marL="0" indent="0" algn="just">
              <a:buNone/>
            </a:pPr>
            <a:r>
              <a:rPr lang="en-IN" dirty="0"/>
              <a:t>    both in time and money terms.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Just in exceptional cases can be possible to test everything, otherwise test execution is affected from time, budget, risk analysis, testing techniques and priorities.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8B5EF-8DD1-FAA7-88BF-1AF997B3A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969" y="1801749"/>
            <a:ext cx="4066831" cy="214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4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73DD-38C5-B886-D45F-B040C648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Early testing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6FCE-FEAA-9F21-CD5E-3CFBD362D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Test activities should start as soon as possible over a Software Development Life Cycle (SDLC).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Its easier to fix defects in early phase of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Finding defects in early phase of project will very less expensive.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B8E10-F852-EA0E-77AF-13904D39C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02" y="3328350"/>
            <a:ext cx="45624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5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0B01-9AC8-D896-9A95-0210D146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Defect clustering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92A9-15E8-FE4B-FED8-18A994937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Defect clustering in software testing refers to a non-uniform    distribution of defects throughout the application. It is instead concentrated in a few select areas of the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 a project small number of the module can contain most of the defects.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A0FC4-60D9-D838-EF19-824D78FB2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82" y="3963587"/>
            <a:ext cx="5091035" cy="215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7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DD09-2E38-D5A0-693D-E1EDE24D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Pesticide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3E0E-0EBE-438F-76DB-5C7AFAA6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When the same tests are repeated over and over the risk is that they are not eventually discovering other issues anymore, like a pesticide.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Test case should be updated.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Test data should be updated.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F78AB-ABBE-2A5A-81F4-478A9C6AB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339" y="2928987"/>
            <a:ext cx="4422595" cy="27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8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7DDE-8C38-4092-9209-CFB1E03D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is Context-Dependent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6B2AD-111E-2AE8-650A-EE3BF36DB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85" y="1391992"/>
            <a:ext cx="10515600" cy="52256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Testing approach depends on context of software developed.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Different types of software needs to perform different types of testing.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We can use a different approach, methods, techniques and the types of tests depending on the type of application.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5811A9-944D-0CF5-BD21-89B6D7961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665" y="3629957"/>
            <a:ext cx="4383839" cy="308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9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C8B0-24EB-1763-87CA-FE53B0D6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Absence of Errors Fallacy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22282-D883-A6DA-F3CE-36ED9F71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677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It is possible that software that is 99% error free is still unusable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Software testing is not only the discovery of defects, but also the verification that software meets the business needs.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78617-21E6-5BC6-D248-BFAA0F923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37" y="3260300"/>
            <a:ext cx="5164925" cy="274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1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388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7 Key Principles  of  Software Testing</vt:lpstr>
      <vt:lpstr>PowerPoint Presentation</vt:lpstr>
      <vt:lpstr>Testing shows the presence of defects </vt:lpstr>
      <vt:lpstr>Exhaustive testing is impossible </vt:lpstr>
      <vt:lpstr>Early testing </vt:lpstr>
      <vt:lpstr>Defect clustering </vt:lpstr>
      <vt:lpstr>Pesticide Paradox</vt:lpstr>
      <vt:lpstr>Testing is Context-Dependent </vt:lpstr>
      <vt:lpstr>Absence of Errors Fallacy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dabhi</dc:creator>
  <cp:lastModifiedBy>piyush dabhi</cp:lastModifiedBy>
  <cp:revision>13</cp:revision>
  <dcterms:created xsi:type="dcterms:W3CDTF">2024-08-22T16:50:24Z</dcterms:created>
  <dcterms:modified xsi:type="dcterms:W3CDTF">2024-08-23T04:11:30Z</dcterms:modified>
</cp:coreProperties>
</file>