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0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2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3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79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9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0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9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4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1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3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4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9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0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8C79-EBC1-4DF7-8C93-EDC4607284F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5344-D28E-4BD8-BFA0-73206AEA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2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DD1B-DFA7-A8DF-305E-60E3B00B1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Power bi visualization of us accidents</a:t>
            </a:r>
          </a:p>
        </p:txBody>
      </p:sp>
    </p:spTree>
    <p:extLst>
      <p:ext uri="{BB962C8B-B14F-4D97-AF65-F5344CB8AC3E}">
        <p14:creationId xmlns:p14="http://schemas.microsoft.com/office/powerpoint/2010/main" val="5678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494559-17F1-9150-E5E1-102026C4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" y="1594309"/>
            <a:ext cx="12018201" cy="30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9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B11215-46A9-51BD-9E49-6BE3194C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0"/>
            <a:ext cx="1003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C2AE8-92DD-D1A2-31A7-1E8609A9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43" y="9349"/>
            <a:ext cx="10008114" cy="68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5D4B8-E6AE-B3DA-D1D1-ECDCFF75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6350"/>
            <a:ext cx="1006475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Power bi visualization of us accidents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visualization of us accidents</dc:title>
  <dc:creator>Meera Wade</dc:creator>
  <cp:lastModifiedBy>Meera Wade</cp:lastModifiedBy>
  <cp:revision>2</cp:revision>
  <dcterms:created xsi:type="dcterms:W3CDTF">2023-03-15T10:29:49Z</dcterms:created>
  <dcterms:modified xsi:type="dcterms:W3CDTF">2023-03-15T10:52:17Z</dcterms:modified>
</cp:coreProperties>
</file>