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8" r:id="rId5"/>
    <p:sldId id="258" r:id="rId6"/>
    <p:sldId id="259" r:id="rId7"/>
    <p:sldId id="260" r:id="rId8"/>
    <p:sldId id="263" r:id="rId9"/>
    <p:sldId id="264" r:id="rId10"/>
    <p:sldId id="265" r:id="rId11"/>
    <p:sldId id="266" r:id="rId12"/>
    <p:sldId id="267" r:id="rId1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90" userDrawn="1">
          <p15:clr>
            <a:srgbClr val="000000"/>
          </p15:clr>
        </p15:guide>
        <p15:guide id="2" pos="286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90"/>
        <p:guide pos="2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38"/>
        <p:cNvGrpSpPr/>
        <p:nvPr/>
      </p:nvGrpSpPr>
      <p:grpSpPr>
        <a:xfrm>
          <a:off x="0" y="0"/>
          <a:ext cx="0" cy="0"/>
          <a:chOff x="0" y="0"/>
          <a:chExt cx="0" cy="0"/>
        </a:xfrm>
      </p:grpSpPr>
      <p:sp>
        <p:nvSpPr>
          <p:cNvPr id="39" name="Google Shape;39;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 name="Google Shape;40;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 name="Google Shape;6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 name="Google Shape;7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5" name="Google Shape;175;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 name="Google Shape;18;p12"/>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3"/>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am Work 1">
  <p:cSld name="1_Team Work 1">
    <p:spTree>
      <p:nvGrpSpPr>
        <p:cNvPr id="27" name="Shape 27"/>
        <p:cNvGrpSpPr/>
        <p:nvPr/>
      </p:nvGrpSpPr>
      <p:grpSpPr>
        <a:xfrm>
          <a:off x="0" y="0"/>
          <a:ext cx="0" cy="0"/>
          <a:chOff x="0" y="0"/>
          <a:chExt cx="0" cy="0"/>
        </a:xfrm>
      </p:grpSpPr>
      <p:sp>
        <p:nvSpPr>
          <p:cNvPr id="28" name="Google Shape;28;p14"/>
          <p:cNvSpPr/>
          <p:nvPr>
            <p:ph type="pic" idx="2"/>
          </p:nvPr>
        </p:nvSpPr>
        <p:spPr>
          <a:xfrm>
            <a:off x="528152" y="1268157"/>
            <a:ext cx="1371600" cy="1371600"/>
          </a:xfrm>
          <a:prstGeom prst="ellipse">
            <a:avLst/>
          </a:prstGeom>
          <a:solidFill>
            <a:srgbClr val="D8D8D8"/>
          </a:solidFill>
          <a:ln>
            <a:noFill/>
          </a:ln>
        </p:spPr>
      </p:sp>
      <p:sp>
        <p:nvSpPr>
          <p:cNvPr id="29" name="Google Shape;29;p14"/>
          <p:cNvSpPr/>
          <p:nvPr>
            <p:ph type="pic" idx="3"/>
          </p:nvPr>
        </p:nvSpPr>
        <p:spPr>
          <a:xfrm>
            <a:off x="2187873" y="1268157"/>
            <a:ext cx="1371600" cy="1371600"/>
          </a:xfrm>
          <a:prstGeom prst="ellipse">
            <a:avLst/>
          </a:prstGeom>
          <a:solidFill>
            <a:srgbClr val="D8D8D8"/>
          </a:solidFill>
          <a:ln>
            <a:noFill/>
          </a:ln>
        </p:spPr>
      </p:sp>
      <p:sp>
        <p:nvSpPr>
          <p:cNvPr id="30" name="Google Shape;30;p14"/>
          <p:cNvSpPr/>
          <p:nvPr>
            <p:ph type="pic" idx="4"/>
          </p:nvPr>
        </p:nvSpPr>
        <p:spPr>
          <a:xfrm>
            <a:off x="3867152" y="1256371"/>
            <a:ext cx="1371600" cy="1371600"/>
          </a:xfrm>
          <a:prstGeom prst="ellipse">
            <a:avLst/>
          </a:prstGeom>
          <a:solidFill>
            <a:srgbClr val="D8D8D8"/>
          </a:solidFill>
          <a:ln>
            <a:noFill/>
          </a:ln>
        </p:spPr>
      </p:sp>
      <p:sp>
        <p:nvSpPr>
          <p:cNvPr id="31" name="Google Shape;31;p14"/>
          <p:cNvSpPr/>
          <p:nvPr>
            <p:ph type="pic" idx="5"/>
          </p:nvPr>
        </p:nvSpPr>
        <p:spPr>
          <a:xfrm>
            <a:off x="5545595" y="1262264"/>
            <a:ext cx="1371600" cy="1371600"/>
          </a:xfrm>
          <a:prstGeom prst="ellipse">
            <a:avLst/>
          </a:prstGeom>
          <a:solidFill>
            <a:srgbClr val="D8D8D8"/>
          </a:solidFill>
          <a:ln>
            <a:noFill/>
          </a:ln>
        </p:spPr>
      </p:sp>
      <p:sp>
        <p:nvSpPr>
          <p:cNvPr id="32" name="Google Shape;32;p14"/>
          <p:cNvSpPr/>
          <p:nvPr>
            <p:ph type="pic" idx="6"/>
          </p:nvPr>
        </p:nvSpPr>
        <p:spPr>
          <a:xfrm>
            <a:off x="7223199" y="1268157"/>
            <a:ext cx="1371600" cy="1371600"/>
          </a:xfrm>
          <a:prstGeom prst="ellipse">
            <a:avLst/>
          </a:prstGeom>
          <a:solidFill>
            <a:srgbClr val="D8D8D8"/>
          </a:solidFill>
          <a:ln>
            <a:noFill/>
          </a:ln>
        </p:spPr>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33" name="Shape 33"/>
        <p:cNvGrpSpPr/>
        <p:nvPr/>
      </p:nvGrpSpPr>
      <p:grpSpPr>
        <a:xfrm>
          <a:off x="0" y="0"/>
          <a:ext cx="0" cy="0"/>
          <a:chOff x="0" y="0"/>
          <a:chExt cx="0" cy="0"/>
        </a:xfrm>
      </p:grpSpPr>
      <p:sp>
        <p:nvSpPr>
          <p:cNvPr id="34" name="Google Shape;34;p15"/>
          <p:cNvSpPr txBox="1"/>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type="dt" idx="10"/>
          </p:nvPr>
        </p:nvSpPr>
        <p:spPr>
          <a:xfrm>
            <a:off x="628650" y="4767264"/>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type="ftr" idx="11"/>
          </p:nvPr>
        </p:nvSpPr>
        <p:spPr>
          <a:xfrm>
            <a:off x="3028950" y="4767264"/>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type="sldNum" idx="12"/>
          </p:nvPr>
        </p:nvSpPr>
        <p:spPr>
          <a:xfrm>
            <a:off x="6457950" y="4767264"/>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stretch>
            <a:fillRect/>
          </a:stretch>
        </a:blipFill>
        <a:effectLst/>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1"/>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1"/>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1"/>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1" name="Shape 41"/>
        <p:cNvGrpSpPr/>
        <p:nvPr/>
      </p:nvGrpSpPr>
      <p:grpSpPr>
        <a:xfrm>
          <a:off x="0" y="0"/>
          <a:ext cx="0" cy="0"/>
          <a:chOff x="0" y="0"/>
          <a:chExt cx="0" cy="0"/>
        </a:xfrm>
      </p:grpSpPr>
      <p:pic>
        <p:nvPicPr>
          <p:cNvPr id="2" name="Picture Placeholder 1"/>
          <p:cNvPicPr>
            <a:picLocks noChangeAspect="1"/>
          </p:cNvPicPr>
          <p:nvPr>
            <p:ph type="pic" idx="2"/>
          </p:nvPr>
        </p:nvPicPr>
        <p:blipFill>
          <a:blip r:embed="rId2"/>
          <a:stretch>
            <a:fillRect/>
          </a:stretch>
        </p:blipFill>
        <p:spPr>
          <a:xfrm>
            <a:off x="47625" y="4325620"/>
            <a:ext cx="2809875" cy="814705"/>
          </a:xfrm>
          <a:prstGeom prst="rect">
            <a:avLst/>
          </a:prstGeom>
        </p:spPr>
      </p:pic>
      <p:pic>
        <p:nvPicPr>
          <p:cNvPr id="24" name="Picture Placeholder 1"/>
          <p:cNvPicPr>
            <a:picLocks noChangeAspect="1"/>
          </p:cNvPicPr>
          <p:nvPr/>
        </p:nvPicPr>
        <p:blipFill>
          <a:blip r:embed="rId2"/>
          <a:stretch>
            <a:fillRect/>
          </a:stretch>
        </p:blipFill>
        <p:spPr>
          <a:xfrm>
            <a:off x="0" y="-10160"/>
            <a:ext cx="2802890" cy="812165"/>
          </a:xfrm>
          <a:prstGeom prst="rect">
            <a:avLst/>
          </a:prstGeom>
          <a:solidFill>
            <a:srgbClr val="D8D8D8"/>
          </a:solidFill>
          <a:ln>
            <a:noFill/>
          </a:ln>
        </p:spPr>
      </p:pic>
      <p:pic>
        <p:nvPicPr>
          <p:cNvPr id="28" name="Picture Placeholder 1"/>
          <p:cNvPicPr>
            <a:picLocks noChangeAspect="1"/>
          </p:cNvPicPr>
          <p:nvPr>
            <p:ph type="pic" idx="3"/>
          </p:nvPr>
        </p:nvPicPr>
        <p:blipFill>
          <a:blip r:embed="rId2"/>
          <a:stretch>
            <a:fillRect/>
          </a:stretch>
        </p:blipFill>
        <p:spPr>
          <a:xfrm>
            <a:off x="6561455" y="53340"/>
            <a:ext cx="2582545" cy="748665"/>
          </a:xfrm>
          <a:prstGeom prst="rect">
            <a:avLst/>
          </a:prstGeom>
          <a:solidFill>
            <a:srgbClr val="D8D8D8"/>
          </a:solidFill>
          <a:ln>
            <a:noFill/>
          </a:ln>
        </p:spPr>
      </p:pic>
      <p:pic>
        <p:nvPicPr>
          <p:cNvPr id="32" name="Picture Placeholder 1"/>
          <p:cNvPicPr>
            <a:picLocks noChangeAspect="1"/>
          </p:cNvPicPr>
          <p:nvPr/>
        </p:nvPicPr>
        <p:blipFill>
          <a:blip r:embed="rId2"/>
          <a:stretch>
            <a:fillRect/>
          </a:stretch>
        </p:blipFill>
        <p:spPr>
          <a:xfrm>
            <a:off x="6334125" y="4328795"/>
            <a:ext cx="2809875" cy="814705"/>
          </a:xfrm>
          <a:prstGeom prst="rect">
            <a:avLst/>
          </a:prstGeom>
          <a:solidFill>
            <a:srgbClr val="D8D8D8"/>
          </a:solid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10"/>
          <p:cNvSpPr/>
          <p:nvPr/>
        </p:nvSpPr>
        <p:spPr>
          <a:xfrm>
            <a:off x="2511407" y="1537643"/>
            <a:ext cx="254428" cy="193587"/>
          </a:xfrm>
          <a:custGeom>
            <a:avLst/>
            <a:gdLst/>
            <a:ahLst/>
            <a:cxnLst/>
            <a:rect l="l" t="t" r="r" b="b"/>
            <a:pathLst>
              <a:path w="61" h="47" extrusionOk="0">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10"/>
          <p:cNvSpPr/>
          <p:nvPr/>
        </p:nvSpPr>
        <p:spPr>
          <a:xfrm>
            <a:off x="2774131" y="2060323"/>
            <a:ext cx="116151" cy="146571"/>
          </a:xfrm>
          <a:custGeom>
            <a:avLst/>
            <a:gdLst/>
            <a:ahLst/>
            <a:cxnLst/>
            <a:rect l="l" t="t" r="r" b="b"/>
            <a:pathLst>
              <a:path w="28" h="35" extrusionOk="0">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10"/>
          <p:cNvSpPr/>
          <p:nvPr/>
        </p:nvSpPr>
        <p:spPr>
          <a:xfrm>
            <a:off x="2840470" y="2414289"/>
            <a:ext cx="44248" cy="127213"/>
          </a:xfrm>
          <a:custGeom>
            <a:avLst/>
            <a:gdLst/>
            <a:ahLst/>
            <a:cxnLst/>
            <a:rect l="l" t="t" r="r" b="b"/>
            <a:pathLst>
              <a:path w="11" h="31" extrusionOk="0">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80" name="Google Shape;180;p10"/>
          <p:cNvGrpSpPr/>
          <p:nvPr/>
        </p:nvGrpSpPr>
        <p:grpSpPr>
          <a:xfrm>
            <a:off x="179512" y="195486"/>
            <a:ext cx="3270514" cy="536835"/>
            <a:chOff x="179512" y="195486"/>
            <a:chExt cx="3270514" cy="536835"/>
          </a:xfrm>
        </p:grpSpPr>
        <p:grpSp>
          <p:nvGrpSpPr>
            <p:cNvPr id="181" name="Google Shape;181;p10"/>
            <p:cNvGrpSpPr/>
            <p:nvPr/>
          </p:nvGrpSpPr>
          <p:grpSpPr>
            <a:xfrm>
              <a:off x="179512" y="195486"/>
              <a:ext cx="792088" cy="536835"/>
              <a:chOff x="3817154" y="1131590"/>
              <a:chExt cx="1849928" cy="1297284"/>
            </a:xfrm>
          </p:grpSpPr>
          <p:grpSp>
            <p:nvGrpSpPr>
              <p:cNvPr id="182" name="Google Shape;182;p10"/>
              <p:cNvGrpSpPr/>
              <p:nvPr/>
            </p:nvGrpSpPr>
            <p:grpSpPr>
              <a:xfrm>
                <a:off x="3817154" y="1131590"/>
                <a:ext cx="1429502" cy="1297284"/>
                <a:chOff x="3739556" y="3400367"/>
                <a:chExt cx="536528" cy="493183"/>
              </a:xfrm>
            </p:grpSpPr>
            <p:sp>
              <p:nvSpPr>
                <p:cNvPr id="183" name="Google Shape;183;p10"/>
                <p:cNvSpPr/>
                <p:nvPr/>
              </p:nvSpPr>
              <p:spPr>
                <a:xfrm>
                  <a:off x="4094994" y="3561230"/>
                  <a:ext cx="106920" cy="162789"/>
                </a:xfrm>
                <a:custGeom>
                  <a:avLst/>
                  <a:gdLst/>
                  <a:ahLst/>
                  <a:cxnLst/>
                  <a:rect l="l" t="t" r="r" b="b"/>
                  <a:pathLst>
                    <a:path w="70" h="107" extrusionOk="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 name="Google Shape;184;p10"/>
                <p:cNvSpPr/>
                <p:nvPr/>
              </p:nvSpPr>
              <p:spPr>
                <a:xfrm>
                  <a:off x="3816616" y="3584347"/>
                  <a:ext cx="342916" cy="194576"/>
                </a:xfrm>
                <a:custGeom>
                  <a:avLst/>
                  <a:gdLst/>
                  <a:ahLst/>
                  <a:cxnLst/>
                  <a:rect l="l" t="t" r="r" b="b"/>
                  <a:pathLst>
                    <a:path w="225" h="128" extrusionOk="0">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Google Shape;185;p10"/>
                <p:cNvSpPr/>
                <p:nvPr/>
              </p:nvSpPr>
              <p:spPr>
                <a:xfrm>
                  <a:off x="3808910" y="3400367"/>
                  <a:ext cx="393968" cy="254297"/>
                </a:xfrm>
                <a:custGeom>
                  <a:avLst/>
                  <a:gdLst/>
                  <a:ahLst/>
                  <a:cxnLst/>
                  <a:rect l="l" t="t" r="r" b="b"/>
                  <a:pathLst>
                    <a:path w="259" h="167" extrusionOk="0">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10"/>
                <p:cNvSpPr/>
                <p:nvPr/>
              </p:nvSpPr>
              <p:spPr>
                <a:xfrm>
                  <a:off x="3868631" y="3757732"/>
                  <a:ext cx="278378" cy="135818"/>
                </a:xfrm>
                <a:custGeom>
                  <a:avLst/>
                  <a:gdLst/>
                  <a:ahLst/>
                  <a:cxnLst/>
                  <a:rect l="l" t="t" r="r" b="b"/>
                  <a:pathLst>
                    <a:path w="183" h="89" extrusionOk="0">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10"/>
                <p:cNvSpPr/>
                <p:nvPr/>
              </p:nvSpPr>
              <p:spPr>
                <a:xfrm>
                  <a:off x="4076692" y="3494766"/>
                  <a:ext cx="199392" cy="391078"/>
                </a:xfrm>
                <a:custGeom>
                  <a:avLst/>
                  <a:gdLst/>
                  <a:ahLst/>
                  <a:cxnLst/>
                  <a:rect l="l" t="t" r="r" b="b"/>
                  <a:pathLst>
                    <a:path w="131" h="257" extrusionOk="0">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0"/>
                <p:cNvSpPr/>
                <p:nvPr/>
              </p:nvSpPr>
              <p:spPr>
                <a:xfrm>
                  <a:off x="3739556" y="3494766"/>
                  <a:ext cx="199392" cy="391078"/>
                </a:xfrm>
                <a:custGeom>
                  <a:avLst/>
                  <a:gdLst/>
                  <a:ahLst/>
                  <a:cxnLst/>
                  <a:rect l="l" t="t" r="r" b="b"/>
                  <a:pathLst>
                    <a:path w="131" h="257" extrusionOk="0">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89" name="Google Shape;189;p10"/>
              <p:cNvPicPr preferRelativeResize="0"/>
              <p:nvPr/>
            </p:nvPicPr>
            <p:blipFill rotWithShape="1">
              <a:blip r:embed="rId1"/>
              <a:srcRect/>
              <a:stretch>
                <a:fillRect/>
              </a:stretch>
            </p:blipFill>
            <p:spPr>
              <a:xfrm>
                <a:off x="4795861" y="1268886"/>
                <a:ext cx="871221" cy="871221"/>
              </a:xfrm>
              <a:prstGeom prst="rect">
                <a:avLst/>
              </a:prstGeom>
              <a:noFill/>
              <a:ln>
                <a:noFill/>
              </a:ln>
            </p:spPr>
          </p:pic>
        </p:grpSp>
        <p:sp>
          <p:nvSpPr>
            <p:cNvPr id="190" name="Google Shape;190;p10"/>
            <p:cNvSpPr/>
            <p:nvPr/>
          </p:nvSpPr>
          <p:spPr>
            <a:xfrm>
              <a:off x="948761" y="252072"/>
              <a:ext cx="2501265" cy="4603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00"/>
                </a:buClr>
                <a:buSzPts val="2400"/>
                <a:buFont typeface="Noto Sans Symbols"/>
                <a:buChar char="❖"/>
              </a:pPr>
              <a:r>
                <a:rPr lang="en-US" sz="2400">
                  <a:solidFill>
                    <a:srgbClr val="FFFF00"/>
                  </a:solidFill>
                  <a:latin typeface="Calibri" panose="020F0502020204030204"/>
                  <a:ea typeface="Calibri" panose="020F0502020204030204"/>
                  <a:cs typeface="Calibri" panose="020F0502020204030204"/>
                  <a:sym typeface="Calibri" panose="020F0502020204030204"/>
                </a:rPr>
                <a:t>CONCLUSION</a:t>
              </a:r>
              <a:endParaRPr sz="2400">
                <a:solidFill>
                  <a:srgbClr val="FFFF00"/>
                </a:solidFill>
                <a:latin typeface="Calibri" panose="020F0502020204030204"/>
                <a:ea typeface="Calibri" panose="020F0502020204030204"/>
                <a:cs typeface="Calibri" panose="020F0502020204030204"/>
                <a:sym typeface="Calibri" panose="020F0502020204030204"/>
              </a:endParaRPr>
            </a:p>
          </p:txBody>
        </p:sp>
      </p:grpSp>
      <p:sp>
        <p:nvSpPr>
          <p:cNvPr id="191" name="Google Shape;191;p10"/>
          <p:cNvSpPr txBox="1"/>
          <p:nvPr/>
        </p:nvSpPr>
        <p:spPr>
          <a:xfrm>
            <a:off x="791845" y="771525"/>
            <a:ext cx="6920230" cy="31381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In the previous BMS which we saw, we had fixed programs and based on those programs there had a limited range and prediction of parameters like SoC,SoH,cell balancing, overcharge/discharge and false alarms.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Our BMS will be capable of reducing the power consumption from less loaded (day to day)to high loaded batteries (high consumptions batterie used in satelite).</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Which will mainly focus on the reduction of battery consumption and also managing the battery load..</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rgbClr val="FFFF00"/>
              </a:buClr>
              <a:buSzPts val="1600"/>
              <a:buFont typeface="Noto Sans Symbols"/>
              <a:buChar char="⮚"/>
            </a:pPr>
            <a:r>
              <a:rPr lang="en-US" sz="1600" b="1">
                <a:solidFill>
                  <a:srgbClr val="FFFF00"/>
                </a:solidFill>
                <a:latin typeface="Calibri" panose="020F0502020204030204"/>
                <a:ea typeface="Calibri" panose="020F0502020204030204"/>
                <a:cs typeface="Calibri" panose="020F0502020204030204"/>
                <a:sym typeface="Calibri" panose="020F0502020204030204"/>
              </a:rPr>
              <a:t>Now,to overcome these issues we are introducing AI enabled BMS.</a:t>
            </a:r>
            <a:endParaRPr sz="1600" b="1">
              <a:solidFill>
                <a:srgbClr val="FFFF00"/>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71805" y="337950"/>
            <a:ext cx="869950" cy="869950"/>
          </a:xfrm>
          <a:custGeom>
            <a:avLst/>
            <a:gdLst/>
            <a:ahLst/>
            <a:cxnLst/>
            <a:rect l="l" t="t" r="r" b="b"/>
            <a:pathLst>
              <a:path w="869950" h="869950">
                <a:moveTo>
                  <a:pt x="450601" y="377440"/>
                </a:moveTo>
                <a:lnTo>
                  <a:pt x="423351" y="377440"/>
                </a:lnTo>
                <a:lnTo>
                  <a:pt x="423351" y="374532"/>
                </a:lnTo>
                <a:lnTo>
                  <a:pt x="423935" y="371624"/>
                </a:lnTo>
                <a:lnTo>
                  <a:pt x="424014" y="366404"/>
                </a:lnTo>
                <a:lnTo>
                  <a:pt x="433231" y="27022"/>
                </a:lnTo>
                <a:lnTo>
                  <a:pt x="434106" y="6755"/>
                </a:lnTo>
                <a:lnTo>
                  <a:pt x="434978" y="0"/>
                </a:lnTo>
                <a:lnTo>
                  <a:pt x="435850" y="6755"/>
                </a:lnTo>
                <a:lnTo>
                  <a:pt x="436724" y="27022"/>
                </a:lnTo>
                <a:lnTo>
                  <a:pt x="445942" y="366404"/>
                </a:lnTo>
                <a:lnTo>
                  <a:pt x="446020" y="372208"/>
                </a:lnTo>
                <a:lnTo>
                  <a:pt x="451606" y="372208"/>
                </a:lnTo>
                <a:lnTo>
                  <a:pt x="450601" y="377440"/>
                </a:lnTo>
                <a:close/>
              </a:path>
              <a:path w="869950" h="869950">
                <a:moveTo>
                  <a:pt x="473494" y="412886"/>
                </a:moveTo>
                <a:lnTo>
                  <a:pt x="407666" y="412886"/>
                </a:lnTo>
                <a:lnTo>
                  <a:pt x="392553" y="397786"/>
                </a:lnTo>
                <a:lnTo>
                  <a:pt x="175909" y="176147"/>
                </a:lnTo>
                <a:lnTo>
                  <a:pt x="171942" y="171942"/>
                </a:lnTo>
                <a:lnTo>
                  <a:pt x="176147" y="175909"/>
                </a:lnTo>
                <a:lnTo>
                  <a:pt x="397786" y="392553"/>
                </a:lnTo>
                <a:lnTo>
                  <a:pt x="407082" y="401850"/>
                </a:lnTo>
                <a:lnTo>
                  <a:pt x="412899" y="407082"/>
                </a:lnTo>
                <a:lnTo>
                  <a:pt x="468096" y="407082"/>
                </a:lnTo>
                <a:lnTo>
                  <a:pt x="464613" y="410562"/>
                </a:lnTo>
                <a:lnTo>
                  <a:pt x="476700" y="410562"/>
                </a:lnTo>
                <a:lnTo>
                  <a:pt x="473494" y="412886"/>
                </a:lnTo>
                <a:close/>
              </a:path>
              <a:path w="869950" h="869950">
                <a:moveTo>
                  <a:pt x="468096" y="407082"/>
                </a:moveTo>
                <a:lnTo>
                  <a:pt x="457641" y="407082"/>
                </a:lnTo>
                <a:lnTo>
                  <a:pt x="472170" y="392553"/>
                </a:lnTo>
                <a:lnTo>
                  <a:pt x="693809" y="175909"/>
                </a:lnTo>
                <a:lnTo>
                  <a:pt x="698014" y="171942"/>
                </a:lnTo>
                <a:lnTo>
                  <a:pt x="694046" y="176147"/>
                </a:lnTo>
                <a:lnTo>
                  <a:pt x="477402" y="397786"/>
                </a:lnTo>
                <a:lnTo>
                  <a:pt x="468096" y="407082"/>
                </a:lnTo>
                <a:close/>
              </a:path>
              <a:path w="869950" h="869950">
                <a:moveTo>
                  <a:pt x="457190" y="386153"/>
                </a:moveTo>
                <a:lnTo>
                  <a:pt x="448929" y="386153"/>
                </a:lnTo>
                <a:lnTo>
                  <a:pt x="507615" y="239137"/>
                </a:lnTo>
                <a:lnTo>
                  <a:pt x="511555" y="229666"/>
                </a:lnTo>
                <a:lnTo>
                  <a:pt x="512991" y="226569"/>
                </a:lnTo>
                <a:lnTo>
                  <a:pt x="512030" y="229899"/>
                </a:lnTo>
                <a:lnTo>
                  <a:pt x="508784" y="239709"/>
                </a:lnTo>
                <a:lnTo>
                  <a:pt x="457190" y="386153"/>
                </a:lnTo>
                <a:close/>
              </a:path>
              <a:path w="869950" h="869950">
                <a:moveTo>
                  <a:pt x="452479" y="399526"/>
                </a:moveTo>
                <a:lnTo>
                  <a:pt x="416379" y="399526"/>
                </a:lnTo>
                <a:lnTo>
                  <a:pt x="355939" y="241461"/>
                </a:lnTo>
                <a:lnTo>
                  <a:pt x="352400" y="231735"/>
                </a:lnTo>
                <a:lnTo>
                  <a:pt x="351513" y="228603"/>
                </a:lnTo>
                <a:lnTo>
                  <a:pt x="353153" y="231900"/>
                </a:lnTo>
                <a:lnTo>
                  <a:pt x="357108" y="241461"/>
                </a:lnTo>
                <a:lnTo>
                  <a:pt x="419287" y="386737"/>
                </a:lnTo>
                <a:lnTo>
                  <a:pt x="456984" y="386737"/>
                </a:lnTo>
                <a:lnTo>
                  <a:pt x="452479" y="399526"/>
                </a:lnTo>
                <a:close/>
              </a:path>
              <a:path w="869950" h="869950">
                <a:moveTo>
                  <a:pt x="451606" y="372208"/>
                </a:moveTo>
                <a:lnTo>
                  <a:pt x="446020" y="372208"/>
                </a:lnTo>
                <a:lnTo>
                  <a:pt x="461705" y="313521"/>
                </a:lnTo>
                <a:lnTo>
                  <a:pt x="464029" y="302472"/>
                </a:lnTo>
                <a:lnTo>
                  <a:pt x="464613" y="302472"/>
                </a:lnTo>
                <a:lnTo>
                  <a:pt x="462873" y="313521"/>
                </a:lnTo>
                <a:lnTo>
                  <a:pt x="451606" y="372208"/>
                </a:lnTo>
                <a:close/>
              </a:path>
              <a:path w="869950" h="869950">
                <a:moveTo>
                  <a:pt x="456984" y="386737"/>
                </a:moveTo>
                <a:lnTo>
                  <a:pt x="419287" y="386737"/>
                </a:lnTo>
                <a:lnTo>
                  <a:pt x="404174" y="314093"/>
                </a:lnTo>
                <a:lnTo>
                  <a:pt x="401850" y="303641"/>
                </a:lnTo>
                <a:lnTo>
                  <a:pt x="402434" y="303641"/>
                </a:lnTo>
                <a:lnTo>
                  <a:pt x="405342" y="314093"/>
                </a:lnTo>
                <a:lnTo>
                  <a:pt x="423351" y="377440"/>
                </a:lnTo>
                <a:lnTo>
                  <a:pt x="450601" y="377440"/>
                </a:lnTo>
                <a:lnTo>
                  <a:pt x="448929" y="386153"/>
                </a:lnTo>
                <a:lnTo>
                  <a:pt x="457190" y="386153"/>
                </a:lnTo>
                <a:lnTo>
                  <a:pt x="456984" y="386737"/>
                </a:lnTo>
                <a:close/>
              </a:path>
              <a:path w="869950" h="869950">
                <a:moveTo>
                  <a:pt x="457641" y="407082"/>
                </a:moveTo>
                <a:lnTo>
                  <a:pt x="412899" y="407082"/>
                </a:lnTo>
                <a:lnTo>
                  <a:pt x="366404" y="330946"/>
                </a:lnTo>
                <a:lnTo>
                  <a:pt x="361172" y="321649"/>
                </a:lnTo>
                <a:lnTo>
                  <a:pt x="361756" y="321065"/>
                </a:lnTo>
                <a:lnTo>
                  <a:pt x="367572" y="330374"/>
                </a:lnTo>
                <a:lnTo>
                  <a:pt x="416379" y="399526"/>
                </a:lnTo>
                <a:lnTo>
                  <a:pt x="452479" y="399526"/>
                </a:lnTo>
                <a:lnTo>
                  <a:pt x="451253" y="403005"/>
                </a:lnTo>
                <a:lnTo>
                  <a:pt x="460099" y="403005"/>
                </a:lnTo>
                <a:lnTo>
                  <a:pt x="457641" y="407082"/>
                </a:lnTo>
                <a:close/>
              </a:path>
              <a:path w="869950" h="869950">
                <a:moveTo>
                  <a:pt x="460099" y="403005"/>
                </a:moveTo>
                <a:lnTo>
                  <a:pt x="451253" y="403005"/>
                </a:lnTo>
                <a:lnTo>
                  <a:pt x="502383" y="330374"/>
                </a:lnTo>
                <a:lnTo>
                  <a:pt x="508784" y="321065"/>
                </a:lnTo>
                <a:lnTo>
                  <a:pt x="509355" y="321649"/>
                </a:lnTo>
                <a:lnTo>
                  <a:pt x="503551" y="330946"/>
                </a:lnTo>
                <a:lnTo>
                  <a:pt x="460099" y="403005"/>
                </a:lnTo>
                <a:close/>
              </a:path>
              <a:path w="869950" h="869950">
                <a:moveTo>
                  <a:pt x="489991" y="416379"/>
                </a:moveTo>
                <a:lnTo>
                  <a:pt x="468677" y="416379"/>
                </a:lnTo>
                <a:lnTo>
                  <a:pt x="627326" y="354199"/>
                </a:lnTo>
                <a:lnTo>
                  <a:pt x="637143" y="350708"/>
                </a:lnTo>
                <a:lnTo>
                  <a:pt x="640476" y="349835"/>
                </a:lnTo>
                <a:lnTo>
                  <a:pt x="637380" y="351579"/>
                </a:lnTo>
                <a:lnTo>
                  <a:pt x="627910" y="355939"/>
                </a:lnTo>
                <a:lnTo>
                  <a:pt x="489991" y="416379"/>
                </a:lnTo>
                <a:close/>
              </a:path>
              <a:path w="869950" h="869950">
                <a:moveTo>
                  <a:pt x="482050" y="419858"/>
                </a:moveTo>
                <a:lnTo>
                  <a:pt x="387321" y="419858"/>
                </a:lnTo>
                <a:lnTo>
                  <a:pt x="231325" y="354199"/>
                </a:lnTo>
                <a:lnTo>
                  <a:pt x="228311" y="352669"/>
                </a:lnTo>
                <a:lnTo>
                  <a:pt x="231644" y="353602"/>
                </a:lnTo>
                <a:lnTo>
                  <a:pt x="241461" y="357095"/>
                </a:lnTo>
                <a:lnTo>
                  <a:pt x="400110" y="416963"/>
                </a:lnTo>
                <a:lnTo>
                  <a:pt x="488658" y="416963"/>
                </a:lnTo>
                <a:lnTo>
                  <a:pt x="482050" y="419858"/>
                </a:lnTo>
                <a:close/>
              </a:path>
              <a:path w="869950" h="869950">
                <a:moveTo>
                  <a:pt x="476700" y="410562"/>
                </a:moveTo>
                <a:lnTo>
                  <a:pt x="464613" y="410562"/>
                </a:lnTo>
                <a:lnTo>
                  <a:pt x="547138" y="358848"/>
                </a:lnTo>
                <a:lnTo>
                  <a:pt x="547138" y="359419"/>
                </a:lnTo>
                <a:lnTo>
                  <a:pt x="476700" y="410562"/>
                </a:lnTo>
                <a:close/>
              </a:path>
              <a:path w="869950" h="869950">
                <a:moveTo>
                  <a:pt x="488658" y="416963"/>
                </a:moveTo>
                <a:lnTo>
                  <a:pt x="400110" y="416963"/>
                </a:lnTo>
                <a:lnTo>
                  <a:pt x="329790" y="368144"/>
                </a:lnTo>
                <a:lnTo>
                  <a:pt x="321078" y="361756"/>
                </a:lnTo>
                <a:lnTo>
                  <a:pt x="321078" y="361172"/>
                </a:lnTo>
                <a:lnTo>
                  <a:pt x="330958" y="366404"/>
                </a:lnTo>
                <a:lnTo>
                  <a:pt x="407666" y="412886"/>
                </a:lnTo>
                <a:lnTo>
                  <a:pt x="473494" y="412886"/>
                </a:lnTo>
                <a:lnTo>
                  <a:pt x="468677" y="416379"/>
                </a:lnTo>
                <a:lnTo>
                  <a:pt x="489991" y="416379"/>
                </a:lnTo>
                <a:lnTo>
                  <a:pt x="488658" y="416963"/>
                </a:lnTo>
                <a:close/>
              </a:path>
              <a:path w="869950" h="869950">
                <a:moveTo>
                  <a:pt x="503937" y="419858"/>
                </a:moveTo>
                <a:lnTo>
                  <a:pt x="482050" y="419858"/>
                </a:lnTo>
                <a:lnTo>
                  <a:pt x="555266" y="403590"/>
                </a:lnTo>
                <a:lnTo>
                  <a:pt x="566315" y="401266"/>
                </a:lnTo>
                <a:lnTo>
                  <a:pt x="566315" y="401850"/>
                </a:lnTo>
                <a:lnTo>
                  <a:pt x="555850" y="404758"/>
                </a:lnTo>
                <a:lnTo>
                  <a:pt x="503937" y="419858"/>
                </a:lnTo>
                <a:close/>
              </a:path>
              <a:path w="869950" h="869950">
                <a:moveTo>
                  <a:pt x="491931" y="423351"/>
                </a:moveTo>
                <a:lnTo>
                  <a:pt x="375700" y="423351"/>
                </a:lnTo>
                <a:lnTo>
                  <a:pt x="313521" y="406498"/>
                </a:lnTo>
                <a:lnTo>
                  <a:pt x="303056" y="403005"/>
                </a:lnTo>
                <a:lnTo>
                  <a:pt x="314105" y="404758"/>
                </a:lnTo>
                <a:lnTo>
                  <a:pt x="387321" y="419858"/>
                </a:lnTo>
                <a:lnTo>
                  <a:pt x="503937" y="419858"/>
                </a:lnTo>
                <a:lnTo>
                  <a:pt x="491931" y="423351"/>
                </a:lnTo>
                <a:close/>
              </a:path>
              <a:path w="869950" h="869950">
                <a:moveTo>
                  <a:pt x="500643" y="446008"/>
                </a:moveTo>
                <a:lnTo>
                  <a:pt x="369312" y="446008"/>
                </a:lnTo>
                <a:lnTo>
                  <a:pt x="27022" y="436711"/>
                </a:lnTo>
                <a:lnTo>
                  <a:pt x="6755" y="435842"/>
                </a:lnTo>
                <a:lnTo>
                  <a:pt x="0" y="434971"/>
                </a:lnTo>
                <a:lnTo>
                  <a:pt x="6755" y="434100"/>
                </a:lnTo>
                <a:lnTo>
                  <a:pt x="27022" y="433231"/>
                </a:lnTo>
                <a:lnTo>
                  <a:pt x="369312" y="423935"/>
                </a:lnTo>
                <a:lnTo>
                  <a:pt x="371636" y="423935"/>
                </a:lnTo>
                <a:lnTo>
                  <a:pt x="373376" y="423351"/>
                </a:lnTo>
                <a:lnTo>
                  <a:pt x="497735" y="423351"/>
                </a:lnTo>
                <a:lnTo>
                  <a:pt x="500643" y="423935"/>
                </a:lnTo>
                <a:lnTo>
                  <a:pt x="842933" y="433231"/>
                </a:lnTo>
                <a:lnTo>
                  <a:pt x="863200" y="434100"/>
                </a:lnTo>
                <a:lnTo>
                  <a:pt x="869956" y="434971"/>
                </a:lnTo>
                <a:lnTo>
                  <a:pt x="863200" y="435842"/>
                </a:lnTo>
                <a:lnTo>
                  <a:pt x="842933" y="436711"/>
                </a:lnTo>
                <a:lnTo>
                  <a:pt x="500643" y="446008"/>
                </a:lnTo>
                <a:close/>
              </a:path>
              <a:path w="869950" h="869950">
                <a:moveTo>
                  <a:pt x="495995" y="446592"/>
                </a:moveTo>
                <a:lnTo>
                  <a:pt x="375116" y="446592"/>
                </a:lnTo>
                <a:lnTo>
                  <a:pt x="372221" y="446008"/>
                </a:lnTo>
                <a:lnTo>
                  <a:pt x="498319" y="446008"/>
                </a:lnTo>
                <a:lnTo>
                  <a:pt x="495995" y="446592"/>
                </a:lnTo>
                <a:close/>
              </a:path>
              <a:path w="869950" h="869950">
                <a:moveTo>
                  <a:pt x="303641" y="468677"/>
                </a:moveTo>
                <a:lnTo>
                  <a:pt x="303641" y="468093"/>
                </a:lnTo>
                <a:lnTo>
                  <a:pt x="314105" y="465185"/>
                </a:lnTo>
                <a:lnTo>
                  <a:pt x="378609" y="446592"/>
                </a:lnTo>
                <a:lnTo>
                  <a:pt x="494255" y="446592"/>
                </a:lnTo>
                <a:lnTo>
                  <a:pt x="507020" y="450084"/>
                </a:lnTo>
                <a:lnTo>
                  <a:pt x="387905" y="450084"/>
                </a:lnTo>
                <a:lnTo>
                  <a:pt x="314690" y="466353"/>
                </a:lnTo>
                <a:lnTo>
                  <a:pt x="303641" y="468677"/>
                </a:lnTo>
                <a:close/>
              </a:path>
              <a:path w="869950" h="869950">
                <a:moveTo>
                  <a:pt x="229477" y="520107"/>
                </a:moveTo>
                <a:lnTo>
                  <a:pt x="232575" y="518363"/>
                </a:lnTo>
                <a:lnTo>
                  <a:pt x="242046" y="514003"/>
                </a:lnTo>
                <a:lnTo>
                  <a:pt x="387905" y="450084"/>
                </a:lnTo>
                <a:lnTo>
                  <a:pt x="482634" y="450084"/>
                </a:lnTo>
                <a:lnTo>
                  <a:pt x="489549" y="452993"/>
                </a:lnTo>
                <a:lnTo>
                  <a:pt x="469846" y="452993"/>
                </a:lnTo>
                <a:lnTo>
                  <a:pt x="470662" y="453564"/>
                </a:lnTo>
                <a:lnTo>
                  <a:pt x="401266" y="453564"/>
                </a:lnTo>
                <a:lnTo>
                  <a:pt x="242617" y="515743"/>
                </a:lnTo>
                <a:lnTo>
                  <a:pt x="232807" y="519234"/>
                </a:lnTo>
                <a:lnTo>
                  <a:pt x="229477" y="520107"/>
                </a:lnTo>
                <a:close/>
              </a:path>
              <a:path w="869950" h="869950">
                <a:moveTo>
                  <a:pt x="566315" y="466937"/>
                </a:moveTo>
                <a:lnTo>
                  <a:pt x="555850" y="464613"/>
                </a:lnTo>
                <a:lnTo>
                  <a:pt x="482634" y="450084"/>
                </a:lnTo>
                <a:lnTo>
                  <a:pt x="507020" y="450084"/>
                </a:lnTo>
                <a:lnTo>
                  <a:pt x="555850" y="463445"/>
                </a:lnTo>
                <a:lnTo>
                  <a:pt x="566899" y="466353"/>
                </a:lnTo>
                <a:lnTo>
                  <a:pt x="566315" y="466937"/>
                </a:lnTo>
                <a:close/>
              </a:path>
              <a:path w="869950" h="869950">
                <a:moveTo>
                  <a:pt x="641645" y="517274"/>
                </a:moveTo>
                <a:lnTo>
                  <a:pt x="638311" y="516341"/>
                </a:lnTo>
                <a:lnTo>
                  <a:pt x="628494" y="512848"/>
                </a:lnTo>
                <a:lnTo>
                  <a:pt x="469846" y="452993"/>
                </a:lnTo>
                <a:lnTo>
                  <a:pt x="489549" y="452993"/>
                </a:lnTo>
                <a:lnTo>
                  <a:pt x="638631" y="515743"/>
                </a:lnTo>
                <a:lnTo>
                  <a:pt x="641645" y="517274"/>
                </a:lnTo>
                <a:close/>
              </a:path>
              <a:path w="869950" h="869950">
                <a:moveTo>
                  <a:pt x="322818" y="511095"/>
                </a:moveTo>
                <a:lnTo>
                  <a:pt x="322818" y="510524"/>
                </a:lnTo>
                <a:lnTo>
                  <a:pt x="401266" y="453564"/>
                </a:lnTo>
                <a:lnTo>
                  <a:pt x="470662" y="453564"/>
                </a:lnTo>
                <a:lnTo>
                  <a:pt x="475652" y="457057"/>
                </a:lnTo>
                <a:lnTo>
                  <a:pt x="462289" y="457057"/>
                </a:lnTo>
                <a:lnTo>
                  <a:pt x="464613" y="459381"/>
                </a:lnTo>
                <a:lnTo>
                  <a:pt x="405342" y="459381"/>
                </a:lnTo>
                <a:lnTo>
                  <a:pt x="322818" y="511095"/>
                </a:lnTo>
                <a:close/>
              </a:path>
              <a:path w="869950" h="869950">
                <a:moveTo>
                  <a:pt x="548878" y="508771"/>
                </a:moveTo>
                <a:lnTo>
                  <a:pt x="538997" y="502967"/>
                </a:lnTo>
                <a:lnTo>
                  <a:pt x="462289" y="457057"/>
                </a:lnTo>
                <a:lnTo>
                  <a:pt x="475652" y="457057"/>
                </a:lnTo>
                <a:lnTo>
                  <a:pt x="539581" y="501799"/>
                </a:lnTo>
                <a:lnTo>
                  <a:pt x="548878" y="508200"/>
                </a:lnTo>
                <a:lnTo>
                  <a:pt x="548878" y="508771"/>
                </a:lnTo>
                <a:close/>
              </a:path>
              <a:path w="869950" h="869950">
                <a:moveTo>
                  <a:pt x="171942" y="698003"/>
                </a:moveTo>
                <a:lnTo>
                  <a:pt x="175909" y="693801"/>
                </a:lnTo>
                <a:lnTo>
                  <a:pt x="392553" y="472170"/>
                </a:lnTo>
                <a:lnTo>
                  <a:pt x="405342" y="459381"/>
                </a:lnTo>
                <a:lnTo>
                  <a:pt x="464613" y="459381"/>
                </a:lnTo>
                <a:lnTo>
                  <a:pt x="467521" y="462289"/>
                </a:lnTo>
                <a:lnTo>
                  <a:pt x="457057" y="462289"/>
                </a:lnTo>
                <a:lnTo>
                  <a:pt x="457403" y="462861"/>
                </a:lnTo>
                <a:lnTo>
                  <a:pt x="412315" y="462861"/>
                </a:lnTo>
                <a:lnTo>
                  <a:pt x="397786" y="477389"/>
                </a:lnTo>
                <a:lnTo>
                  <a:pt x="176147" y="694034"/>
                </a:lnTo>
                <a:lnTo>
                  <a:pt x="171942" y="698003"/>
                </a:lnTo>
                <a:close/>
              </a:path>
              <a:path w="869950" h="869950">
                <a:moveTo>
                  <a:pt x="698014" y="698003"/>
                </a:moveTo>
                <a:lnTo>
                  <a:pt x="693809" y="694034"/>
                </a:lnTo>
                <a:lnTo>
                  <a:pt x="472170" y="477389"/>
                </a:lnTo>
                <a:lnTo>
                  <a:pt x="457057" y="462289"/>
                </a:lnTo>
                <a:lnTo>
                  <a:pt x="467521" y="462289"/>
                </a:lnTo>
                <a:lnTo>
                  <a:pt x="477402" y="472170"/>
                </a:lnTo>
                <a:lnTo>
                  <a:pt x="694046" y="693801"/>
                </a:lnTo>
                <a:lnTo>
                  <a:pt x="698014" y="698003"/>
                </a:lnTo>
                <a:close/>
              </a:path>
              <a:path w="869950" h="869950">
                <a:moveTo>
                  <a:pt x="361172" y="548878"/>
                </a:moveTo>
                <a:lnTo>
                  <a:pt x="360587" y="548293"/>
                </a:lnTo>
                <a:lnTo>
                  <a:pt x="366404" y="538997"/>
                </a:lnTo>
                <a:lnTo>
                  <a:pt x="412315" y="462861"/>
                </a:lnTo>
                <a:lnTo>
                  <a:pt x="457403" y="462861"/>
                </a:lnTo>
                <a:lnTo>
                  <a:pt x="459874" y="466937"/>
                </a:lnTo>
                <a:lnTo>
                  <a:pt x="418703" y="466937"/>
                </a:lnTo>
                <a:lnTo>
                  <a:pt x="367572" y="539581"/>
                </a:lnTo>
                <a:lnTo>
                  <a:pt x="361172" y="548878"/>
                </a:lnTo>
                <a:close/>
              </a:path>
              <a:path w="869950" h="869950">
                <a:moveTo>
                  <a:pt x="356960" y="643385"/>
                </a:moveTo>
                <a:lnTo>
                  <a:pt x="357759" y="640051"/>
                </a:lnTo>
                <a:lnTo>
                  <a:pt x="361172" y="630234"/>
                </a:lnTo>
                <a:lnTo>
                  <a:pt x="418703" y="466937"/>
                </a:lnTo>
                <a:lnTo>
                  <a:pt x="459874" y="466937"/>
                </a:lnTo>
                <a:lnTo>
                  <a:pt x="461983" y="470417"/>
                </a:lnTo>
                <a:lnTo>
                  <a:pt x="453577" y="470417"/>
                </a:lnTo>
                <a:lnTo>
                  <a:pt x="458485" y="483206"/>
                </a:lnTo>
                <a:lnTo>
                  <a:pt x="450084" y="483206"/>
                </a:lnTo>
                <a:lnTo>
                  <a:pt x="450211" y="483790"/>
                </a:lnTo>
                <a:lnTo>
                  <a:pt x="421027" y="483790"/>
                </a:lnTo>
                <a:lnTo>
                  <a:pt x="358559" y="640289"/>
                </a:lnTo>
                <a:lnTo>
                  <a:pt x="356960" y="643385"/>
                </a:lnTo>
                <a:close/>
              </a:path>
              <a:path w="869950" h="869950">
                <a:moveTo>
                  <a:pt x="508784" y="548878"/>
                </a:moveTo>
                <a:lnTo>
                  <a:pt x="502383" y="539581"/>
                </a:lnTo>
                <a:lnTo>
                  <a:pt x="453577" y="470417"/>
                </a:lnTo>
                <a:lnTo>
                  <a:pt x="461983" y="470417"/>
                </a:lnTo>
                <a:lnTo>
                  <a:pt x="503551" y="538997"/>
                </a:lnTo>
                <a:lnTo>
                  <a:pt x="508784" y="548293"/>
                </a:lnTo>
                <a:lnTo>
                  <a:pt x="508784" y="548878"/>
                </a:lnTo>
                <a:close/>
              </a:path>
              <a:path w="869950" h="869950">
                <a:moveTo>
                  <a:pt x="518442" y="641061"/>
                </a:moveTo>
                <a:lnTo>
                  <a:pt x="516870" y="637965"/>
                </a:lnTo>
                <a:lnTo>
                  <a:pt x="512848" y="628494"/>
                </a:lnTo>
                <a:lnTo>
                  <a:pt x="450084" y="483206"/>
                </a:lnTo>
                <a:lnTo>
                  <a:pt x="458485" y="483206"/>
                </a:lnTo>
                <a:lnTo>
                  <a:pt x="514016" y="627910"/>
                </a:lnTo>
                <a:lnTo>
                  <a:pt x="517509" y="637727"/>
                </a:lnTo>
                <a:lnTo>
                  <a:pt x="518442" y="641061"/>
                </a:lnTo>
                <a:close/>
              </a:path>
              <a:path w="869950" h="869950">
                <a:moveTo>
                  <a:pt x="405926" y="567470"/>
                </a:moveTo>
                <a:lnTo>
                  <a:pt x="405342" y="566886"/>
                </a:lnTo>
                <a:lnTo>
                  <a:pt x="407082" y="556434"/>
                </a:lnTo>
                <a:lnTo>
                  <a:pt x="421027" y="483790"/>
                </a:lnTo>
                <a:lnTo>
                  <a:pt x="450211" y="483790"/>
                </a:lnTo>
                <a:lnTo>
                  <a:pt x="452093" y="492502"/>
                </a:lnTo>
                <a:lnTo>
                  <a:pt x="446605" y="492502"/>
                </a:lnTo>
                <a:lnTo>
                  <a:pt x="446020" y="494826"/>
                </a:lnTo>
                <a:lnTo>
                  <a:pt x="446020" y="497735"/>
                </a:lnTo>
                <a:lnTo>
                  <a:pt x="423935" y="497735"/>
                </a:lnTo>
                <a:lnTo>
                  <a:pt x="408251" y="556434"/>
                </a:lnTo>
                <a:lnTo>
                  <a:pt x="405926" y="567470"/>
                </a:lnTo>
                <a:close/>
              </a:path>
              <a:path w="869950" h="869950">
                <a:moveTo>
                  <a:pt x="468106" y="566302"/>
                </a:moveTo>
                <a:lnTo>
                  <a:pt x="467521" y="566302"/>
                </a:lnTo>
                <a:lnTo>
                  <a:pt x="464613" y="555850"/>
                </a:lnTo>
                <a:lnTo>
                  <a:pt x="446605" y="492502"/>
                </a:lnTo>
                <a:lnTo>
                  <a:pt x="452093" y="492502"/>
                </a:lnTo>
                <a:lnTo>
                  <a:pt x="465782" y="555850"/>
                </a:lnTo>
                <a:lnTo>
                  <a:pt x="468106" y="566302"/>
                </a:lnTo>
                <a:close/>
              </a:path>
              <a:path w="869950" h="869950">
                <a:moveTo>
                  <a:pt x="434978" y="869943"/>
                </a:moveTo>
                <a:lnTo>
                  <a:pt x="434106" y="863188"/>
                </a:lnTo>
                <a:lnTo>
                  <a:pt x="433231" y="842921"/>
                </a:lnTo>
                <a:lnTo>
                  <a:pt x="424061" y="505291"/>
                </a:lnTo>
                <a:lnTo>
                  <a:pt x="423935" y="497735"/>
                </a:lnTo>
                <a:lnTo>
                  <a:pt x="446020" y="497735"/>
                </a:lnTo>
                <a:lnTo>
                  <a:pt x="445894" y="505291"/>
                </a:lnTo>
                <a:lnTo>
                  <a:pt x="436724" y="842921"/>
                </a:lnTo>
                <a:lnTo>
                  <a:pt x="435850" y="863188"/>
                </a:lnTo>
                <a:lnTo>
                  <a:pt x="434978" y="869943"/>
                </a:lnTo>
                <a:close/>
              </a:path>
            </a:pathLst>
          </a:custGeom>
          <a:solidFill>
            <a:srgbClr val="FFFFFF"/>
          </a:solidFill>
        </p:spPr>
        <p:txBody>
          <a:bodyPr wrap="square" lIns="0" tIns="0" rIns="0" bIns="0" rtlCol="0"/>
          <a:lstStyle/>
          <a:p/>
        </p:txBody>
      </p:sp>
      <p:sp>
        <p:nvSpPr>
          <p:cNvPr id="3" name="object 3"/>
          <p:cNvSpPr/>
          <p:nvPr/>
        </p:nvSpPr>
        <p:spPr>
          <a:xfrm>
            <a:off x="106340" y="344300"/>
            <a:ext cx="869950" cy="869950"/>
          </a:xfrm>
          <a:custGeom>
            <a:avLst/>
            <a:gdLst/>
            <a:ahLst/>
            <a:cxnLst/>
            <a:rect l="l" t="t" r="r" b="b"/>
            <a:pathLst>
              <a:path w="869950" h="869950">
                <a:moveTo>
                  <a:pt x="450601" y="377440"/>
                </a:moveTo>
                <a:lnTo>
                  <a:pt x="423351" y="377440"/>
                </a:lnTo>
                <a:lnTo>
                  <a:pt x="423351" y="374532"/>
                </a:lnTo>
                <a:lnTo>
                  <a:pt x="423935" y="371624"/>
                </a:lnTo>
                <a:lnTo>
                  <a:pt x="424014" y="366404"/>
                </a:lnTo>
                <a:lnTo>
                  <a:pt x="433231" y="27022"/>
                </a:lnTo>
                <a:lnTo>
                  <a:pt x="434106" y="6755"/>
                </a:lnTo>
                <a:lnTo>
                  <a:pt x="434978" y="0"/>
                </a:lnTo>
                <a:lnTo>
                  <a:pt x="435850" y="6755"/>
                </a:lnTo>
                <a:lnTo>
                  <a:pt x="436724" y="27022"/>
                </a:lnTo>
                <a:lnTo>
                  <a:pt x="445942" y="366404"/>
                </a:lnTo>
                <a:lnTo>
                  <a:pt x="446020" y="372208"/>
                </a:lnTo>
                <a:lnTo>
                  <a:pt x="451606" y="372208"/>
                </a:lnTo>
                <a:lnTo>
                  <a:pt x="450601" y="377440"/>
                </a:lnTo>
                <a:close/>
              </a:path>
              <a:path w="869950" h="869950">
                <a:moveTo>
                  <a:pt x="473494" y="412886"/>
                </a:moveTo>
                <a:lnTo>
                  <a:pt x="407666" y="412886"/>
                </a:lnTo>
                <a:lnTo>
                  <a:pt x="392553" y="397786"/>
                </a:lnTo>
                <a:lnTo>
                  <a:pt x="175909" y="176147"/>
                </a:lnTo>
                <a:lnTo>
                  <a:pt x="171942" y="171942"/>
                </a:lnTo>
                <a:lnTo>
                  <a:pt x="176147" y="175909"/>
                </a:lnTo>
                <a:lnTo>
                  <a:pt x="397786" y="392553"/>
                </a:lnTo>
                <a:lnTo>
                  <a:pt x="407082" y="401850"/>
                </a:lnTo>
                <a:lnTo>
                  <a:pt x="412899" y="407082"/>
                </a:lnTo>
                <a:lnTo>
                  <a:pt x="468096" y="407082"/>
                </a:lnTo>
                <a:lnTo>
                  <a:pt x="464613" y="410562"/>
                </a:lnTo>
                <a:lnTo>
                  <a:pt x="476700" y="410562"/>
                </a:lnTo>
                <a:lnTo>
                  <a:pt x="473494" y="412886"/>
                </a:lnTo>
                <a:close/>
              </a:path>
              <a:path w="869950" h="869950">
                <a:moveTo>
                  <a:pt x="468096" y="407082"/>
                </a:moveTo>
                <a:lnTo>
                  <a:pt x="457641" y="407082"/>
                </a:lnTo>
                <a:lnTo>
                  <a:pt x="472170" y="392553"/>
                </a:lnTo>
                <a:lnTo>
                  <a:pt x="693809" y="175909"/>
                </a:lnTo>
                <a:lnTo>
                  <a:pt x="698014" y="171942"/>
                </a:lnTo>
                <a:lnTo>
                  <a:pt x="694046" y="176147"/>
                </a:lnTo>
                <a:lnTo>
                  <a:pt x="477402" y="397786"/>
                </a:lnTo>
                <a:lnTo>
                  <a:pt x="468096" y="407082"/>
                </a:lnTo>
                <a:close/>
              </a:path>
              <a:path w="869950" h="869950">
                <a:moveTo>
                  <a:pt x="457190" y="386153"/>
                </a:moveTo>
                <a:lnTo>
                  <a:pt x="448929" y="386153"/>
                </a:lnTo>
                <a:lnTo>
                  <a:pt x="507615" y="239137"/>
                </a:lnTo>
                <a:lnTo>
                  <a:pt x="511556" y="229666"/>
                </a:lnTo>
                <a:lnTo>
                  <a:pt x="512991" y="226569"/>
                </a:lnTo>
                <a:lnTo>
                  <a:pt x="512030" y="229899"/>
                </a:lnTo>
                <a:lnTo>
                  <a:pt x="508784" y="239709"/>
                </a:lnTo>
                <a:lnTo>
                  <a:pt x="457190" y="386153"/>
                </a:lnTo>
                <a:close/>
              </a:path>
              <a:path w="869950" h="869950">
                <a:moveTo>
                  <a:pt x="452479" y="399526"/>
                </a:moveTo>
                <a:lnTo>
                  <a:pt x="416379" y="399526"/>
                </a:lnTo>
                <a:lnTo>
                  <a:pt x="355939" y="241461"/>
                </a:lnTo>
                <a:lnTo>
                  <a:pt x="352400" y="231735"/>
                </a:lnTo>
                <a:lnTo>
                  <a:pt x="351513" y="228603"/>
                </a:lnTo>
                <a:lnTo>
                  <a:pt x="353153" y="231900"/>
                </a:lnTo>
                <a:lnTo>
                  <a:pt x="357108" y="241461"/>
                </a:lnTo>
                <a:lnTo>
                  <a:pt x="419287" y="386737"/>
                </a:lnTo>
                <a:lnTo>
                  <a:pt x="456984" y="386737"/>
                </a:lnTo>
                <a:lnTo>
                  <a:pt x="452479" y="399526"/>
                </a:lnTo>
                <a:close/>
              </a:path>
              <a:path w="869950" h="869950">
                <a:moveTo>
                  <a:pt x="451606" y="372208"/>
                </a:moveTo>
                <a:lnTo>
                  <a:pt x="446020" y="372208"/>
                </a:lnTo>
                <a:lnTo>
                  <a:pt x="461705" y="313521"/>
                </a:lnTo>
                <a:lnTo>
                  <a:pt x="464029" y="302472"/>
                </a:lnTo>
                <a:lnTo>
                  <a:pt x="464613" y="302472"/>
                </a:lnTo>
                <a:lnTo>
                  <a:pt x="462873" y="313521"/>
                </a:lnTo>
                <a:lnTo>
                  <a:pt x="451606" y="372208"/>
                </a:lnTo>
                <a:close/>
              </a:path>
              <a:path w="869950" h="869950">
                <a:moveTo>
                  <a:pt x="456984" y="386737"/>
                </a:moveTo>
                <a:lnTo>
                  <a:pt x="419287" y="386737"/>
                </a:lnTo>
                <a:lnTo>
                  <a:pt x="404174" y="314093"/>
                </a:lnTo>
                <a:lnTo>
                  <a:pt x="401850" y="303641"/>
                </a:lnTo>
                <a:lnTo>
                  <a:pt x="402434" y="303641"/>
                </a:lnTo>
                <a:lnTo>
                  <a:pt x="405342" y="314093"/>
                </a:lnTo>
                <a:lnTo>
                  <a:pt x="423351" y="377440"/>
                </a:lnTo>
                <a:lnTo>
                  <a:pt x="450601" y="377440"/>
                </a:lnTo>
                <a:lnTo>
                  <a:pt x="448929" y="386153"/>
                </a:lnTo>
                <a:lnTo>
                  <a:pt x="457190" y="386153"/>
                </a:lnTo>
                <a:lnTo>
                  <a:pt x="456984" y="386737"/>
                </a:lnTo>
                <a:close/>
              </a:path>
              <a:path w="869950" h="869950">
                <a:moveTo>
                  <a:pt x="457641" y="407082"/>
                </a:moveTo>
                <a:lnTo>
                  <a:pt x="412899" y="407082"/>
                </a:lnTo>
                <a:lnTo>
                  <a:pt x="366404" y="330946"/>
                </a:lnTo>
                <a:lnTo>
                  <a:pt x="361172" y="321649"/>
                </a:lnTo>
                <a:lnTo>
                  <a:pt x="361756" y="321065"/>
                </a:lnTo>
                <a:lnTo>
                  <a:pt x="367572" y="330374"/>
                </a:lnTo>
                <a:lnTo>
                  <a:pt x="416379" y="399526"/>
                </a:lnTo>
                <a:lnTo>
                  <a:pt x="452479" y="399526"/>
                </a:lnTo>
                <a:lnTo>
                  <a:pt x="451253" y="403005"/>
                </a:lnTo>
                <a:lnTo>
                  <a:pt x="460099" y="403005"/>
                </a:lnTo>
                <a:lnTo>
                  <a:pt x="457641" y="407082"/>
                </a:lnTo>
                <a:close/>
              </a:path>
              <a:path w="869950" h="869950">
                <a:moveTo>
                  <a:pt x="460099" y="403005"/>
                </a:moveTo>
                <a:lnTo>
                  <a:pt x="451253" y="403005"/>
                </a:lnTo>
                <a:lnTo>
                  <a:pt x="502383" y="330374"/>
                </a:lnTo>
                <a:lnTo>
                  <a:pt x="508784" y="321065"/>
                </a:lnTo>
                <a:lnTo>
                  <a:pt x="509368" y="321649"/>
                </a:lnTo>
                <a:lnTo>
                  <a:pt x="503551" y="330946"/>
                </a:lnTo>
                <a:lnTo>
                  <a:pt x="460099" y="403005"/>
                </a:lnTo>
                <a:close/>
              </a:path>
              <a:path w="869950" h="869950">
                <a:moveTo>
                  <a:pt x="489991" y="416379"/>
                </a:moveTo>
                <a:lnTo>
                  <a:pt x="468677" y="416379"/>
                </a:lnTo>
                <a:lnTo>
                  <a:pt x="627326" y="354199"/>
                </a:lnTo>
                <a:lnTo>
                  <a:pt x="637143" y="350708"/>
                </a:lnTo>
                <a:lnTo>
                  <a:pt x="640476" y="349835"/>
                </a:lnTo>
                <a:lnTo>
                  <a:pt x="637380" y="351579"/>
                </a:lnTo>
                <a:lnTo>
                  <a:pt x="627910" y="355939"/>
                </a:lnTo>
                <a:lnTo>
                  <a:pt x="489991" y="416379"/>
                </a:lnTo>
                <a:close/>
              </a:path>
              <a:path w="869950" h="869950">
                <a:moveTo>
                  <a:pt x="482050" y="419858"/>
                </a:moveTo>
                <a:lnTo>
                  <a:pt x="387321" y="419858"/>
                </a:lnTo>
                <a:lnTo>
                  <a:pt x="231325" y="354199"/>
                </a:lnTo>
                <a:lnTo>
                  <a:pt x="228311" y="352669"/>
                </a:lnTo>
                <a:lnTo>
                  <a:pt x="231644" y="353602"/>
                </a:lnTo>
                <a:lnTo>
                  <a:pt x="241461" y="357095"/>
                </a:lnTo>
                <a:lnTo>
                  <a:pt x="400110" y="416963"/>
                </a:lnTo>
                <a:lnTo>
                  <a:pt x="488658" y="416963"/>
                </a:lnTo>
                <a:lnTo>
                  <a:pt x="482050" y="419858"/>
                </a:lnTo>
                <a:close/>
              </a:path>
              <a:path w="869950" h="869950">
                <a:moveTo>
                  <a:pt x="476700" y="410562"/>
                </a:moveTo>
                <a:lnTo>
                  <a:pt x="464613" y="410562"/>
                </a:lnTo>
                <a:lnTo>
                  <a:pt x="547138" y="358848"/>
                </a:lnTo>
                <a:lnTo>
                  <a:pt x="547138" y="359419"/>
                </a:lnTo>
                <a:lnTo>
                  <a:pt x="476700" y="410562"/>
                </a:lnTo>
                <a:close/>
              </a:path>
              <a:path w="869950" h="869950">
                <a:moveTo>
                  <a:pt x="488658" y="416963"/>
                </a:moveTo>
                <a:lnTo>
                  <a:pt x="400110" y="416963"/>
                </a:lnTo>
                <a:lnTo>
                  <a:pt x="329790" y="368144"/>
                </a:lnTo>
                <a:lnTo>
                  <a:pt x="321078" y="361756"/>
                </a:lnTo>
                <a:lnTo>
                  <a:pt x="321078" y="361172"/>
                </a:lnTo>
                <a:lnTo>
                  <a:pt x="330958" y="366404"/>
                </a:lnTo>
                <a:lnTo>
                  <a:pt x="407666" y="412886"/>
                </a:lnTo>
                <a:lnTo>
                  <a:pt x="473494" y="412886"/>
                </a:lnTo>
                <a:lnTo>
                  <a:pt x="468677" y="416379"/>
                </a:lnTo>
                <a:lnTo>
                  <a:pt x="489991" y="416379"/>
                </a:lnTo>
                <a:lnTo>
                  <a:pt x="488658" y="416963"/>
                </a:lnTo>
                <a:close/>
              </a:path>
              <a:path w="869950" h="869950">
                <a:moveTo>
                  <a:pt x="503937" y="419858"/>
                </a:moveTo>
                <a:lnTo>
                  <a:pt x="482050" y="419858"/>
                </a:lnTo>
                <a:lnTo>
                  <a:pt x="555266" y="403590"/>
                </a:lnTo>
                <a:lnTo>
                  <a:pt x="566315" y="401266"/>
                </a:lnTo>
                <a:lnTo>
                  <a:pt x="566315" y="401850"/>
                </a:lnTo>
                <a:lnTo>
                  <a:pt x="555850" y="404758"/>
                </a:lnTo>
                <a:lnTo>
                  <a:pt x="503937" y="419858"/>
                </a:lnTo>
                <a:close/>
              </a:path>
              <a:path w="869950" h="869950">
                <a:moveTo>
                  <a:pt x="491931" y="423351"/>
                </a:moveTo>
                <a:lnTo>
                  <a:pt x="375700" y="423351"/>
                </a:lnTo>
                <a:lnTo>
                  <a:pt x="313521" y="406498"/>
                </a:lnTo>
                <a:lnTo>
                  <a:pt x="303056" y="403005"/>
                </a:lnTo>
                <a:lnTo>
                  <a:pt x="314105" y="404758"/>
                </a:lnTo>
                <a:lnTo>
                  <a:pt x="387321" y="419858"/>
                </a:lnTo>
                <a:lnTo>
                  <a:pt x="503937" y="419858"/>
                </a:lnTo>
                <a:lnTo>
                  <a:pt x="491931" y="423351"/>
                </a:lnTo>
                <a:close/>
              </a:path>
              <a:path w="869950" h="869950">
                <a:moveTo>
                  <a:pt x="500643" y="446008"/>
                </a:moveTo>
                <a:lnTo>
                  <a:pt x="369312" y="446008"/>
                </a:lnTo>
                <a:lnTo>
                  <a:pt x="27022" y="436711"/>
                </a:lnTo>
                <a:lnTo>
                  <a:pt x="6755" y="435842"/>
                </a:lnTo>
                <a:lnTo>
                  <a:pt x="0" y="434971"/>
                </a:lnTo>
                <a:lnTo>
                  <a:pt x="6755" y="434100"/>
                </a:lnTo>
                <a:lnTo>
                  <a:pt x="27022" y="433231"/>
                </a:lnTo>
                <a:lnTo>
                  <a:pt x="369312" y="423935"/>
                </a:lnTo>
                <a:lnTo>
                  <a:pt x="371636" y="423935"/>
                </a:lnTo>
                <a:lnTo>
                  <a:pt x="373376" y="423351"/>
                </a:lnTo>
                <a:lnTo>
                  <a:pt x="497735" y="423351"/>
                </a:lnTo>
                <a:lnTo>
                  <a:pt x="500643" y="423935"/>
                </a:lnTo>
                <a:lnTo>
                  <a:pt x="842933" y="433231"/>
                </a:lnTo>
                <a:lnTo>
                  <a:pt x="863200" y="434100"/>
                </a:lnTo>
                <a:lnTo>
                  <a:pt x="869956" y="434971"/>
                </a:lnTo>
                <a:lnTo>
                  <a:pt x="863200" y="435842"/>
                </a:lnTo>
                <a:lnTo>
                  <a:pt x="842933" y="436711"/>
                </a:lnTo>
                <a:lnTo>
                  <a:pt x="500643" y="446008"/>
                </a:lnTo>
                <a:close/>
              </a:path>
              <a:path w="869950" h="869950">
                <a:moveTo>
                  <a:pt x="495995" y="446592"/>
                </a:moveTo>
                <a:lnTo>
                  <a:pt x="375116" y="446592"/>
                </a:lnTo>
                <a:lnTo>
                  <a:pt x="372221" y="446008"/>
                </a:lnTo>
                <a:lnTo>
                  <a:pt x="498319" y="446008"/>
                </a:lnTo>
                <a:lnTo>
                  <a:pt x="495995" y="446592"/>
                </a:lnTo>
                <a:close/>
              </a:path>
              <a:path w="869950" h="869950">
                <a:moveTo>
                  <a:pt x="303641" y="468677"/>
                </a:moveTo>
                <a:lnTo>
                  <a:pt x="303641" y="468093"/>
                </a:lnTo>
                <a:lnTo>
                  <a:pt x="314105" y="465185"/>
                </a:lnTo>
                <a:lnTo>
                  <a:pt x="378609" y="446592"/>
                </a:lnTo>
                <a:lnTo>
                  <a:pt x="494255" y="446592"/>
                </a:lnTo>
                <a:lnTo>
                  <a:pt x="507020" y="450084"/>
                </a:lnTo>
                <a:lnTo>
                  <a:pt x="387905" y="450084"/>
                </a:lnTo>
                <a:lnTo>
                  <a:pt x="314690" y="466353"/>
                </a:lnTo>
                <a:lnTo>
                  <a:pt x="303641" y="468677"/>
                </a:lnTo>
                <a:close/>
              </a:path>
              <a:path w="869950" h="869950">
                <a:moveTo>
                  <a:pt x="229479" y="520107"/>
                </a:moveTo>
                <a:lnTo>
                  <a:pt x="232575" y="518363"/>
                </a:lnTo>
                <a:lnTo>
                  <a:pt x="242046" y="514003"/>
                </a:lnTo>
                <a:lnTo>
                  <a:pt x="387905" y="450084"/>
                </a:lnTo>
                <a:lnTo>
                  <a:pt x="482634" y="450084"/>
                </a:lnTo>
                <a:lnTo>
                  <a:pt x="489549" y="452993"/>
                </a:lnTo>
                <a:lnTo>
                  <a:pt x="469846" y="452993"/>
                </a:lnTo>
                <a:lnTo>
                  <a:pt x="470662" y="453564"/>
                </a:lnTo>
                <a:lnTo>
                  <a:pt x="401278" y="453564"/>
                </a:lnTo>
                <a:lnTo>
                  <a:pt x="242630" y="515743"/>
                </a:lnTo>
                <a:lnTo>
                  <a:pt x="232812" y="519234"/>
                </a:lnTo>
                <a:lnTo>
                  <a:pt x="229479" y="520107"/>
                </a:lnTo>
                <a:close/>
              </a:path>
              <a:path w="869950" h="869950">
                <a:moveTo>
                  <a:pt x="566315" y="466937"/>
                </a:moveTo>
                <a:lnTo>
                  <a:pt x="555850" y="464613"/>
                </a:lnTo>
                <a:lnTo>
                  <a:pt x="482634" y="450084"/>
                </a:lnTo>
                <a:lnTo>
                  <a:pt x="507020" y="450084"/>
                </a:lnTo>
                <a:lnTo>
                  <a:pt x="555850" y="463445"/>
                </a:lnTo>
                <a:lnTo>
                  <a:pt x="566899" y="466353"/>
                </a:lnTo>
                <a:lnTo>
                  <a:pt x="566315" y="466937"/>
                </a:lnTo>
                <a:close/>
              </a:path>
              <a:path w="869950" h="869950">
                <a:moveTo>
                  <a:pt x="641645" y="517274"/>
                </a:moveTo>
                <a:lnTo>
                  <a:pt x="638311" y="516341"/>
                </a:lnTo>
                <a:lnTo>
                  <a:pt x="628494" y="512848"/>
                </a:lnTo>
                <a:lnTo>
                  <a:pt x="469846" y="452993"/>
                </a:lnTo>
                <a:lnTo>
                  <a:pt x="489549" y="452993"/>
                </a:lnTo>
                <a:lnTo>
                  <a:pt x="638631" y="515743"/>
                </a:lnTo>
                <a:lnTo>
                  <a:pt x="641645" y="517274"/>
                </a:lnTo>
                <a:close/>
              </a:path>
              <a:path w="869950" h="869950">
                <a:moveTo>
                  <a:pt x="322818" y="511095"/>
                </a:moveTo>
                <a:lnTo>
                  <a:pt x="322818" y="510524"/>
                </a:lnTo>
                <a:lnTo>
                  <a:pt x="401278" y="453564"/>
                </a:lnTo>
                <a:lnTo>
                  <a:pt x="470662" y="453564"/>
                </a:lnTo>
                <a:lnTo>
                  <a:pt x="475652" y="457057"/>
                </a:lnTo>
                <a:lnTo>
                  <a:pt x="462289" y="457057"/>
                </a:lnTo>
                <a:lnTo>
                  <a:pt x="464613" y="459381"/>
                </a:lnTo>
                <a:lnTo>
                  <a:pt x="405342" y="459381"/>
                </a:lnTo>
                <a:lnTo>
                  <a:pt x="322818" y="511095"/>
                </a:lnTo>
                <a:close/>
              </a:path>
              <a:path w="869950" h="869950">
                <a:moveTo>
                  <a:pt x="548878" y="508771"/>
                </a:moveTo>
                <a:lnTo>
                  <a:pt x="538997" y="502967"/>
                </a:lnTo>
                <a:lnTo>
                  <a:pt x="462289" y="457057"/>
                </a:lnTo>
                <a:lnTo>
                  <a:pt x="475652" y="457057"/>
                </a:lnTo>
                <a:lnTo>
                  <a:pt x="539581" y="501799"/>
                </a:lnTo>
                <a:lnTo>
                  <a:pt x="548878" y="508200"/>
                </a:lnTo>
                <a:lnTo>
                  <a:pt x="548878" y="508771"/>
                </a:lnTo>
                <a:close/>
              </a:path>
              <a:path w="869950" h="869950">
                <a:moveTo>
                  <a:pt x="171942" y="698003"/>
                </a:moveTo>
                <a:lnTo>
                  <a:pt x="175909" y="693801"/>
                </a:lnTo>
                <a:lnTo>
                  <a:pt x="392553" y="472170"/>
                </a:lnTo>
                <a:lnTo>
                  <a:pt x="405342" y="459381"/>
                </a:lnTo>
                <a:lnTo>
                  <a:pt x="464613" y="459381"/>
                </a:lnTo>
                <a:lnTo>
                  <a:pt x="467521" y="462289"/>
                </a:lnTo>
                <a:lnTo>
                  <a:pt x="457057" y="462289"/>
                </a:lnTo>
                <a:lnTo>
                  <a:pt x="457403" y="462861"/>
                </a:lnTo>
                <a:lnTo>
                  <a:pt x="412315" y="462861"/>
                </a:lnTo>
                <a:lnTo>
                  <a:pt x="397786" y="477389"/>
                </a:lnTo>
                <a:lnTo>
                  <a:pt x="176147" y="694034"/>
                </a:lnTo>
                <a:lnTo>
                  <a:pt x="171942" y="698003"/>
                </a:lnTo>
                <a:close/>
              </a:path>
              <a:path w="869950" h="869950">
                <a:moveTo>
                  <a:pt x="698014" y="698003"/>
                </a:moveTo>
                <a:lnTo>
                  <a:pt x="693809" y="694034"/>
                </a:lnTo>
                <a:lnTo>
                  <a:pt x="472170" y="477389"/>
                </a:lnTo>
                <a:lnTo>
                  <a:pt x="457057" y="462289"/>
                </a:lnTo>
                <a:lnTo>
                  <a:pt x="467521" y="462289"/>
                </a:lnTo>
                <a:lnTo>
                  <a:pt x="477402" y="472170"/>
                </a:lnTo>
                <a:lnTo>
                  <a:pt x="694046" y="693801"/>
                </a:lnTo>
                <a:lnTo>
                  <a:pt x="698014" y="698003"/>
                </a:lnTo>
                <a:close/>
              </a:path>
              <a:path w="869950" h="869950">
                <a:moveTo>
                  <a:pt x="361172" y="548878"/>
                </a:moveTo>
                <a:lnTo>
                  <a:pt x="360587" y="548293"/>
                </a:lnTo>
                <a:lnTo>
                  <a:pt x="366404" y="538997"/>
                </a:lnTo>
                <a:lnTo>
                  <a:pt x="412315" y="462861"/>
                </a:lnTo>
                <a:lnTo>
                  <a:pt x="457403" y="462861"/>
                </a:lnTo>
                <a:lnTo>
                  <a:pt x="459874" y="466937"/>
                </a:lnTo>
                <a:lnTo>
                  <a:pt x="418703" y="466937"/>
                </a:lnTo>
                <a:lnTo>
                  <a:pt x="367572" y="539581"/>
                </a:lnTo>
                <a:lnTo>
                  <a:pt x="361172" y="548878"/>
                </a:lnTo>
                <a:close/>
              </a:path>
              <a:path w="869950" h="869950">
                <a:moveTo>
                  <a:pt x="356960" y="643385"/>
                </a:moveTo>
                <a:lnTo>
                  <a:pt x="357759" y="640051"/>
                </a:lnTo>
                <a:lnTo>
                  <a:pt x="361172" y="630234"/>
                </a:lnTo>
                <a:lnTo>
                  <a:pt x="418703" y="466937"/>
                </a:lnTo>
                <a:lnTo>
                  <a:pt x="459874" y="466937"/>
                </a:lnTo>
                <a:lnTo>
                  <a:pt x="461983" y="470417"/>
                </a:lnTo>
                <a:lnTo>
                  <a:pt x="453577" y="470417"/>
                </a:lnTo>
                <a:lnTo>
                  <a:pt x="458485" y="483206"/>
                </a:lnTo>
                <a:lnTo>
                  <a:pt x="450084" y="483206"/>
                </a:lnTo>
                <a:lnTo>
                  <a:pt x="450211" y="483790"/>
                </a:lnTo>
                <a:lnTo>
                  <a:pt x="421027" y="483790"/>
                </a:lnTo>
                <a:lnTo>
                  <a:pt x="358559" y="640289"/>
                </a:lnTo>
                <a:lnTo>
                  <a:pt x="356960" y="643385"/>
                </a:lnTo>
                <a:close/>
              </a:path>
              <a:path w="869950" h="869950">
                <a:moveTo>
                  <a:pt x="508784" y="548878"/>
                </a:moveTo>
                <a:lnTo>
                  <a:pt x="502383" y="539581"/>
                </a:lnTo>
                <a:lnTo>
                  <a:pt x="453577" y="470417"/>
                </a:lnTo>
                <a:lnTo>
                  <a:pt x="461983" y="470417"/>
                </a:lnTo>
                <a:lnTo>
                  <a:pt x="503551" y="538997"/>
                </a:lnTo>
                <a:lnTo>
                  <a:pt x="508784" y="548293"/>
                </a:lnTo>
                <a:lnTo>
                  <a:pt x="508784" y="548878"/>
                </a:lnTo>
                <a:close/>
              </a:path>
              <a:path w="869950" h="869950">
                <a:moveTo>
                  <a:pt x="518442" y="641061"/>
                </a:moveTo>
                <a:lnTo>
                  <a:pt x="516870" y="637965"/>
                </a:lnTo>
                <a:lnTo>
                  <a:pt x="512848" y="628494"/>
                </a:lnTo>
                <a:lnTo>
                  <a:pt x="450084" y="483206"/>
                </a:lnTo>
                <a:lnTo>
                  <a:pt x="458485" y="483206"/>
                </a:lnTo>
                <a:lnTo>
                  <a:pt x="514016" y="627910"/>
                </a:lnTo>
                <a:lnTo>
                  <a:pt x="517509" y="637727"/>
                </a:lnTo>
                <a:lnTo>
                  <a:pt x="518442" y="641061"/>
                </a:lnTo>
                <a:close/>
              </a:path>
              <a:path w="869950" h="869950">
                <a:moveTo>
                  <a:pt x="405926" y="567470"/>
                </a:moveTo>
                <a:lnTo>
                  <a:pt x="405342" y="566886"/>
                </a:lnTo>
                <a:lnTo>
                  <a:pt x="407082" y="556434"/>
                </a:lnTo>
                <a:lnTo>
                  <a:pt x="421027" y="483790"/>
                </a:lnTo>
                <a:lnTo>
                  <a:pt x="450211" y="483790"/>
                </a:lnTo>
                <a:lnTo>
                  <a:pt x="452093" y="492502"/>
                </a:lnTo>
                <a:lnTo>
                  <a:pt x="446605" y="492502"/>
                </a:lnTo>
                <a:lnTo>
                  <a:pt x="446020" y="494826"/>
                </a:lnTo>
                <a:lnTo>
                  <a:pt x="446020" y="497735"/>
                </a:lnTo>
                <a:lnTo>
                  <a:pt x="423935" y="497735"/>
                </a:lnTo>
                <a:lnTo>
                  <a:pt x="408251" y="556434"/>
                </a:lnTo>
                <a:lnTo>
                  <a:pt x="405926" y="567470"/>
                </a:lnTo>
                <a:close/>
              </a:path>
              <a:path w="869950" h="869950">
                <a:moveTo>
                  <a:pt x="468106" y="566302"/>
                </a:moveTo>
                <a:lnTo>
                  <a:pt x="467521" y="566302"/>
                </a:lnTo>
                <a:lnTo>
                  <a:pt x="464613" y="555850"/>
                </a:lnTo>
                <a:lnTo>
                  <a:pt x="446605" y="492502"/>
                </a:lnTo>
                <a:lnTo>
                  <a:pt x="452093" y="492502"/>
                </a:lnTo>
                <a:lnTo>
                  <a:pt x="465782" y="555850"/>
                </a:lnTo>
                <a:lnTo>
                  <a:pt x="468106" y="566302"/>
                </a:lnTo>
                <a:close/>
              </a:path>
              <a:path w="869950" h="869950">
                <a:moveTo>
                  <a:pt x="434978" y="869943"/>
                </a:moveTo>
                <a:lnTo>
                  <a:pt x="434106" y="863188"/>
                </a:lnTo>
                <a:lnTo>
                  <a:pt x="433231" y="842921"/>
                </a:lnTo>
                <a:lnTo>
                  <a:pt x="424061" y="505291"/>
                </a:lnTo>
                <a:lnTo>
                  <a:pt x="423935" y="497735"/>
                </a:lnTo>
                <a:lnTo>
                  <a:pt x="446020" y="497735"/>
                </a:lnTo>
                <a:lnTo>
                  <a:pt x="445894" y="505291"/>
                </a:lnTo>
                <a:lnTo>
                  <a:pt x="436724" y="842921"/>
                </a:lnTo>
                <a:lnTo>
                  <a:pt x="435850" y="863188"/>
                </a:lnTo>
                <a:lnTo>
                  <a:pt x="434978" y="869943"/>
                </a:lnTo>
                <a:close/>
              </a:path>
            </a:pathLst>
          </a:custGeom>
          <a:solidFill>
            <a:srgbClr val="FFFFFF"/>
          </a:solidFill>
        </p:spPr>
        <p:txBody>
          <a:bodyPr wrap="square" lIns="0" tIns="0" rIns="0" bIns="0" rtlCol="0"/>
          <a:lstStyle/>
          <a:p/>
        </p:txBody>
      </p:sp>
      <p:sp>
        <p:nvSpPr>
          <p:cNvPr id="4" name="object 4"/>
          <p:cNvSpPr txBox="1"/>
          <p:nvPr/>
        </p:nvSpPr>
        <p:spPr>
          <a:xfrm>
            <a:off x="1179194" y="538479"/>
            <a:ext cx="1705610"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libri" panose="020F0502020204030204"/>
                <a:cs typeface="Calibri" panose="020F0502020204030204"/>
              </a:rPr>
              <a:t>Team</a:t>
            </a:r>
            <a:r>
              <a:rPr sz="1200" spc="-20"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Name</a:t>
            </a:r>
            <a:r>
              <a:rPr sz="1200" spc="-2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a:t>
            </a:r>
            <a:r>
              <a:rPr sz="1200" spc="-2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The</a:t>
            </a:r>
            <a:r>
              <a:rPr sz="1200" spc="-2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Futurists</a:t>
            </a:r>
            <a:endParaRPr sz="1200">
              <a:latin typeface="Calibri" panose="020F0502020204030204"/>
              <a:cs typeface="Calibri" panose="020F0502020204030204"/>
            </a:endParaRPr>
          </a:p>
        </p:txBody>
      </p:sp>
      <p:sp>
        <p:nvSpPr>
          <p:cNvPr id="5" name="object 5"/>
          <p:cNvSpPr txBox="1"/>
          <p:nvPr/>
        </p:nvSpPr>
        <p:spPr>
          <a:xfrm>
            <a:off x="1179194" y="995680"/>
            <a:ext cx="3719195" cy="1945639"/>
          </a:xfrm>
          <a:prstGeom prst="rect">
            <a:avLst/>
          </a:prstGeom>
        </p:spPr>
        <p:txBody>
          <a:bodyPr vert="horz" wrap="square" lIns="0" tIns="104139" rIns="0" bIns="0" rtlCol="0">
            <a:spAutoFit/>
          </a:bodyPr>
          <a:lstStyle/>
          <a:p>
            <a:pPr marL="12700">
              <a:lnSpc>
                <a:spcPct val="100000"/>
              </a:lnSpc>
              <a:spcBef>
                <a:spcPts val="820"/>
              </a:spcBef>
            </a:pPr>
            <a:r>
              <a:rPr sz="1200" dirty="0">
                <a:solidFill>
                  <a:srgbClr val="FFFFFF"/>
                </a:solidFill>
                <a:latin typeface="Calibri" panose="020F0502020204030204"/>
                <a:cs typeface="Calibri" panose="020F0502020204030204"/>
              </a:rPr>
              <a:t>1.Name</a:t>
            </a:r>
            <a:r>
              <a:rPr sz="1200" spc="-2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a:t>
            </a:r>
            <a:r>
              <a:rPr sz="1200" spc="240"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Kedar</a:t>
            </a:r>
            <a:r>
              <a:rPr sz="1200" spc="-2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Birajdar</a:t>
            </a:r>
            <a:endParaRPr sz="1200">
              <a:latin typeface="Calibri" panose="020F0502020204030204"/>
              <a:cs typeface="Calibri" panose="020F0502020204030204"/>
            </a:endParaRPr>
          </a:p>
          <a:p>
            <a:pPr marL="12700" marR="1551940">
              <a:lnSpc>
                <a:spcPct val="150000"/>
              </a:lnSpc>
            </a:pPr>
            <a:r>
              <a:rPr sz="1200" spc="-10" dirty="0">
                <a:solidFill>
                  <a:srgbClr val="FFFFFF"/>
                </a:solidFill>
                <a:latin typeface="Calibri" panose="020F0502020204030204"/>
                <a:cs typeface="Calibri" panose="020F0502020204030204"/>
              </a:rPr>
              <a:t>Institute Roll </a:t>
            </a:r>
            <a:r>
              <a:rPr sz="1200" dirty="0">
                <a:solidFill>
                  <a:srgbClr val="FFFFFF"/>
                </a:solidFill>
                <a:latin typeface="Calibri" panose="020F0502020204030204"/>
                <a:cs typeface="Calibri" panose="020F0502020204030204"/>
              </a:rPr>
              <a:t>No – 2162231242127 </a:t>
            </a:r>
            <a:r>
              <a:rPr sz="1200" spc="-260"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Branch </a:t>
            </a:r>
            <a:r>
              <a:rPr sz="1200" dirty="0">
                <a:solidFill>
                  <a:srgbClr val="FFFFFF"/>
                </a:solidFill>
                <a:latin typeface="Calibri" panose="020F0502020204030204"/>
                <a:cs typeface="Calibri" panose="020F0502020204030204"/>
              </a:rPr>
              <a:t>-</a:t>
            </a:r>
            <a:r>
              <a:rPr sz="1200" spc="-5" dirty="0">
                <a:solidFill>
                  <a:srgbClr val="FFFFFF"/>
                </a:solidFill>
                <a:latin typeface="Calibri" panose="020F0502020204030204"/>
                <a:cs typeface="Calibri" panose="020F0502020204030204"/>
              </a:rPr>
              <a:t> CSE</a:t>
            </a:r>
            <a:endParaRPr sz="1200">
              <a:latin typeface="Calibri" panose="020F0502020204030204"/>
              <a:cs typeface="Calibri" panose="020F0502020204030204"/>
            </a:endParaRPr>
          </a:p>
          <a:p>
            <a:pPr marL="12700" marR="5080">
              <a:lnSpc>
                <a:spcPct val="150000"/>
              </a:lnSpc>
            </a:pPr>
            <a:r>
              <a:rPr sz="1200" spc="-5" dirty="0">
                <a:solidFill>
                  <a:srgbClr val="FFFFFF"/>
                </a:solidFill>
                <a:latin typeface="Calibri" panose="020F0502020204030204"/>
                <a:cs typeface="Calibri" panose="020F0502020204030204"/>
              </a:rPr>
              <a:t>College </a:t>
            </a:r>
            <a:r>
              <a:rPr sz="1200" dirty="0">
                <a:solidFill>
                  <a:srgbClr val="FFFFFF"/>
                </a:solidFill>
                <a:latin typeface="Calibri" panose="020F0502020204030204"/>
                <a:cs typeface="Calibri" panose="020F0502020204030204"/>
              </a:rPr>
              <a:t>–</a:t>
            </a:r>
            <a:r>
              <a:rPr sz="1200" spc="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N.K.Orchid College </a:t>
            </a:r>
            <a:r>
              <a:rPr sz="1200" dirty="0">
                <a:solidFill>
                  <a:srgbClr val="FFFFFF"/>
                </a:solidFill>
                <a:latin typeface="Calibri" panose="020F0502020204030204"/>
                <a:cs typeface="Calibri" panose="020F0502020204030204"/>
              </a:rPr>
              <a:t>of </a:t>
            </a:r>
            <a:r>
              <a:rPr sz="1200" spc="-5" dirty="0">
                <a:solidFill>
                  <a:srgbClr val="FFFFFF"/>
                </a:solidFill>
                <a:latin typeface="Calibri" panose="020F0502020204030204"/>
                <a:cs typeface="Calibri" panose="020F0502020204030204"/>
              </a:rPr>
              <a:t>Engineering </a:t>
            </a:r>
            <a:r>
              <a:rPr sz="1200" dirty="0">
                <a:solidFill>
                  <a:srgbClr val="FFFFFF"/>
                </a:solidFill>
                <a:latin typeface="Calibri" panose="020F0502020204030204"/>
                <a:cs typeface="Calibri" panose="020F0502020204030204"/>
              </a:rPr>
              <a:t>&amp; </a:t>
            </a:r>
            <a:r>
              <a:rPr sz="1200" spc="-30" dirty="0">
                <a:solidFill>
                  <a:srgbClr val="FFFFFF"/>
                </a:solidFill>
                <a:latin typeface="Calibri" panose="020F0502020204030204"/>
                <a:cs typeface="Calibri" panose="020F0502020204030204"/>
              </a:rPr>
              <a:t>Tech </a:t>
            </a:r>
            <a:r>
              <a:rPr sz="1200" spc="-20" dirty="0">
                <a:solidFill>
                  <a:srgbClr val="FFFFFF"/>
                </a:solidFill>
                <a:latin typeface="Calibri" panose="020F0502020204030204"/>
                <a:cs typeface="Calibri" panose="020F0502020204030204"/>
              </a:rPr>
              <a:t>Solapur. </a:t>
            </a:r>
            <a:r>
              <a:rPr sz="1200" spc="-26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Gender </a:t>
            </a:r>
            <a:r>
              <a:rPr sz="1200" dirty="0">
                <a:solidFill>
                  <a:srgbClr val="FFFFFF"/>
                </a:solidFill>
                <a:latin typeface="Calibri" panose="020F0502020204030204"/>
                <a:cs typeface="Calibri" panose="020F0502020204030204"/>
              </a:rPr>
              <a:t>–</a:t>
            </a:r>
            <a:r>
              <a:rPr sz="1200" spc="26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Male</a:t>
            </a:r>
            <a:endParaRPr sz="1200">
              <a:latin typeface="Calibri" panose="020F0502020204030204"/>
              <a:cs typeface="Calibri" panose="020F0502020204030204"/>
            </a:endParaRPr>
          </a:p>
          <a:p>
            <a:pPr marL="12700" marR="1358900">
              <a:lnSpc>
                <a:spcPct val="150000"/>
              </a:lnSpc>
            </a:pPr>
            <a:r>
              <a:rPr sz="1200" spc="-5" dirty="0">
                <a:solidFill>
                  <a:srgbClr val="FFFFFF"/>
                </a:solidFill>
                <a:latin typeface="Calibri" panose="020F0502020204030204"/>
                <a:cs typeface="Calibri" panose="020F0502020204030204"/>
              </a:rPr>
              <a:t>Phone</a:t>
            </a:r>
            <a:r>
              <a:rPr sz="1200" spc="-2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No.</a:t>
            </a:r>
            <a:r>
              <a:rPr sz="1200" spc="-1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(WhatsApp)</a:t>
            </a:r>
            <a:r>
              <a:rPr sz="1200" spc="-20"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a:t>
            </a:r>
            <a:r>
              <a:rPr sz="1200" spc="-20"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9552233712 </a:t>
            </a:r>
            <a:r>
              <a:rPr sz="1200" spc="-254"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Alternate </a:t>
            </a:r>
            <a:r>
              <a:rPr sz="1200" spc="-5" dirty="0">
                <a:solidFill>
                  <a:srgbClr val="FFFFFF"/>
                </a:solidFill>
                <a:latin typeface="Calibri" panose="020F0502020204030204"/>
                <a:cs typeface="Calibri" panose="020F0502020204030204"/>
              </a:rPr>
              <a:t>No(Call)-</a:t>
            </a:r>
            <a:r>
              <a:rPr sz="1200" spc="-10"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8981816538</a:t>
            </a:r>
            <a:endParaRPr sz="1200">
              <a:latin typeface="Calibri" panose="020F0502020204030204"/>
              <a:cs typeface="Calibri" panose="020F0502020204030204"/>
            </a:endParaRPr>
          </a:p>
        </p:txBody>
      </p:sp>
      <p:sp>
        <p:nvSpPr>
          <p:cNvPr id="6" name="object 6"/>
          <p:cNvSpPr/>
          <p:nvPr/>
        </p:nvSpPr>
        <p:spPr>
          <a:xfrm>
            <a:off x="8271805" y="4227325"/>
            <a:ext cx="869950" cy="869950"/>
          </a:xfrm>
          <a:custGeom>
            <a:avLst/>
            <a:gdLst/>
            <a:ahLst/>
            <a:cxnLst/>
            <a:rect l="l" t="t" r="r" b="b"/>
            <a:pathLst>
              <a:path w="869950" h="869950">
                <a:moveTo>
                  <a:pt x="450601" y="377440"/>
                </a:moveTo>
                <a:lnTo>
                  <a:pt x="423351" y="377440"/>
                </a:lnTo>
                <a:lnTo>
                  <a:pt x="423351" y="374532"/>
                </a:lnTo>
                <a:lnTo>
                  <a:pt x="423935" y="371624"/>
                </a:lnTo>
                <a:lnTo>
                  <a:pt x="424014" y="366404"/>
                </a:lnTo>
                <a:lnTo>
                  <a:pt x="433231" y="27022"/>
                </a:lnTo>
                <a:lnTo>
                  <a:pt x="434106" y="6755"/>
                </a:lnTo>
                <a:lnTo>
                  <a:pt x="434978" y="0"/>
                </a:lnTo>
                <a:lnTo>
                  <a:pt x="435850" y="6755"/>
                </a:lnTo>
                <a:lnTo>
                  <a:pt x="436724" y="27022"/>
                </a:lnTo>
                <a:lnTo>
                  <a:pt x="445942" y="366404"/>
                </a:lnTo>
                <a:lnTo>
                  <a:pt x="446020" y="372208"/>
                </a:lnTo>
                <a:lnTo>
                  <a:pt x="451606" y="372208"/>
                </a:lnTo>
                <a:lnTo>
                  <a:pt x="450601" y="377440"/>
                </a:lnTo>
                <a:close/>
              </a:path>
              <a:path w="869950" h="869950">
                <a:moveTo>
                  <a:pt x="473494" y="412886"/>
                </a:moveTo>
                <a:lnTo>
                  <a:pt x="407666" y="412886"/>
                </a:lnTo>
                <a:lnTo>
                  <a:pt x="392553" y="397773"/>
                </a:lnTo>
                <a:lnTo>
                  <a:pt x="175909" y="176147"/>
                </a:lnTo>
                <a:lnTo>
                  <a:pt x="171942" y="171942"/>
                </a:lnTo>
                <a:lnTo>
                  <a:pt x="176147" y="175909"/>
                </a:lnTo>
                <a:lnTo>
                  <a:pt x="397786" y="392553"/>
                </a:lnTo>
                <a:lnTo>
                  <a:pt x="407082" y="401850"/>
                </a:lnTo>
                <a:lnTo>
                  <a:pt x="412899" y="407082"/>
                </a:lnTo>
                <a:lnTo>
                  <a:pt x="468093" y="407082"/>
                </a:lnTo>
                <a:lnTo>
                  <a:pt x="464613" y="410562"/>
                </a:lnTo>
                <a:lnTo>
                  <a:pt x="476700" y="410562"/>
                </a:lnTo>
                <a:lnTo>
                  <a:pt x="473494" y="412886"/>
                </a:lnTo>
                <a:close/>
              </a:path>
              <a:path w="869950" h="869950">
                <a:moveTo>
                  <a:pt x="468093" y="407082"/>
                </a:moveTo>
                <a:lnTo>
                  <a:pt x="457641" y="407082"/>
                </a:lnTo>
                <a:lnTo>
                  <a:pt x="472170" y="392553"/>
                </a:lnTo>
                <a:lnTo>
                  <a:pt x="693809" y="175909"/>
                </a:lnTo>
                <a:lnTo>
                  <a:pt x="698014" y="171942"/>
                </a:lnTo>
                <a:lnTo>
                  <a:pt x="694046" y="176147"/>
                </a:lnTo>
                <a:lnTo>
                  <a:pt x="477402" y="397773"/>
                </a:lnTo>
                <a:lnTo>
                  <a:pt x="468093" y="407082"/>
                </a:lnTo>
                <a:close/>
              </a:path>
              <a:path w="869950" h="869950">
                <a:moveTo>
                  <a:pt x="457190" y="386153"/>
                </a:moveTo>
                <a:lnTo>
                  <a:pt x="448929" y="386153"/>
                </a:lnTo>
                <a:lnTo>
                  <a:pt x="507615" y="239137"/>
                </a:lnTo>
                <a:lnTo>
                  <a:pt x="511555" y="229666"/>
                </a:lnTo>
                <a:lnTo>
                  <a:pt x="512991" y="226569"/>
                </a:lnTo>
                <a:lnTo>
                  <a:pt x="512030" y="229899"/>
                </a:lnTo>
                <a:lnTo>
                  <a:pt x="508784" y="239709"/>
                </a:lnTo>
                <a:lnTo>
                  <a:pt x="457190" y="386153"/>
                </a:lnTo>
                <a:close/>
              </a:path>
              <a:path w="869950" h="869950">
                <a:moveTo>
                  <a:pt x="452479" y="399526"/>
                </a:moveTo>
                <a:lnTo>
                  <a:pt x="416379" y="399526"/>
                </a:lnTo>
                <a:lnTo>
                  <a:pt x="355939" y="241461"/>
                </a:lnTo>
                <a:lnTo>
                  <a:pt x="352400" y="231735"/>
                </a:lnTo>
                <a:lnTo>
                  <a:pt x="351513" y="228603"/>
                </a:lnTo>
                <a:lnTo>
                  <a:pt x="353153" y="231900"/>
                </a:lnTo>
                <a:lnTo>
                  <a:pt x="357108" y="241461"/>
                </a:lnTo>
                <a:lnTo>
                  <a:pt x="419287" y="386737"/>
                </a:lnTo>
                <a:lnTo>
                  <a:pt x="456984" y="386737"/>
                </a:lnTo>
                <a:lnTo>
                  <a:pt x="452479" y="399526"/>
                </a:lnTo>
                <a:close/>
              </a:path>
              <a:path w="869950" h="869950">
                <a:moveTo>
                  <a:pt x="451606" y="372208"/>
                </a:moveTo>
                <a:lnTo>
                  <a:pt x="446020" y="372208"/>
                </a:lnTo>
                <a:lnTo>
                  <a:pt x="461705" y="313521"/>
                </a:lnTo>
                <a:lnTo>
                  <a:pt x="464029" y="302472"/>
                </a:lnTo>
                <a:lnTo>
                  <a:pt x="464613" y="302472"/>
                </a:lnTo>
                <a:lnTo>
                  <a:pt x="462873" y="313521"/>
                </a:lnTo>
                <a:lnTo>
                  <a:pt x="451606" y="372208"/>
                </a:lnTo>
                <a:close/>
              </a:path>
              <a:path w="869950" h="869950">
                <a:moveTo>
                  <a:pt x="456984" y="386737"/>
                </a:moveTo>
                <a:lnTo>
                  <a:pt x="419287" y="386737"/>
                </a:lnTo>
                <a:lnTo>
                  <a:pt x="404174" y="314093"/>
                </a:lnTo>
                <a:lnTo>
                  <a:pt x="401850" y="303641"/>
                </a:lnTo>
                <a:lnTo>
                  <a:pt x="402434" y="303641"/>
                </a:lnTo>
                <a:lnTo>
                  <a:pt x="405342" y="314093"/>
                </a:lnTo>
                <a:lnTo>
                  <a:pt x="423351" y="377440"/>
                </a:lnTo>
                <a:lnTo>
                  <a:pt x="450601" y="377440"/>
                </a:lnTo>
                <a:lnTo>
                  <a:pt x="448929" y="386153"/>
                </a:lnTo>
                <a:lnTo>
                  <a:pt x="457190" y="386153"/>
                </a:lnTo>
                <a:lnTo>
                  <a:pt x="456984" y="386737"/>
                </a:lnTo>
                <a:close/>
              </a:path>
              <a:path w="869950" h="869950">
                <a:moveTo>
                  <a:pt x="457641" y="407082"/>
                </a:moveTo>
                <a:lnTo>
                  <a:pt x="412899" y="407082"/>
                </a:lnTo>
                <a:lnTo>
                  <a:pt x="366404" y="330946"/>
                </a:lnTo>
                <a:lnTo>
                  <a:pt x="361172" y="321649"/>
                </a:lnTo>
                <a:lnTo>
                  <a:pt x="361756" y="321065"/>
                </a:lnTo>
                <a:lnTo>
                  <a:pt x="367572" y="330374"/>
                </a:lnTo>
                <a:lnTo>
                  <a:pt x="416379" y="399526"/>
                </a:lnTo>
                <a:lnTo>
                  <a:pt x="452479" y="399526"/>
                </a:lnTo>
                <a:lnTo>
                  <a:pt x="451253" y="403005"/>
                </a:lnTo>
                <a:lnTo>
                  <a:pt x="460099" y="403005"/>
                </a:lnTo>
                <a:lnTo>
                  <a:pt x="457641" y="407082"/>
                </a:lnTo>
                <a:close/>
              </a:path>
              <a:path w="869950" h="869950">
                <a:moveTo>
                  <a:pt x="460099" y="403005"/>
                </a:moveTo>
                <a:lnTo>
                  <a:pt x="451253" y="403005"/>
                </a:lnTo>
                <a:lnTo>
                  <a:pt x="502383" y="330374"/>
                </a:lnTo>
                <a:lnTo>
                  <a:pt x="508784" y="321065"/>
                </a:lnTo>
                <a:lnTo>
                  <a:pt x="509355" y="321649"/>
                </a:lnTo>
                <a:lnTo>
                  <a:pt x="503551" y="330946"/>
                </a:lnTo>
                <a:lnTo>
                  <a:pt x="460099" y="403005"/>
                </a:lnTo>
                <a:close/>
              </a:path>
              <a:path w="869950" h="869950">
                <a:moveTo>
                  <a:pt x="489991" y="416379"/>
                </a:moveTo>
                <a:lnTo>
                  <a:pt x="468677" y="416379"/>
                </a:lnTo>
                <a:lnTo>
                  <a:pt x="627326" y="354199"/>
                </a:lnTo>
                <a:lnTo>
                  <a:pt x="637143" y="350708"/>
                </a:lnTo>
                <a:lnTo>
                  <a:pt x="640476" y="349835"/>
                </a:lnTo>
                <a:lnTo>
                  <a:pt x="637380" y="351579"/>
                </a:lnTo>
                <a:lnTo>
                  <a:pt x="627910" y="355939"/>
                </a:lnTo>
                <a:lnTo>
                  <a:pt x="489991" y="416379"/>
                </a:lnTo>
                <a:close/>
              </a:path>
              <a:path w="869950" h="869950">
                <a:moveTo>
                  <a:pt x="482050" y="419858"/>
                </a:moveTo>
                <a:lnTo>
                  <a:pt x="387321" y="419858"/>
                </a:lnTo>
                <a:lnTo>
                  <a:pt x="231325" y="354199"/>
                </a:lnTo>
                <a:lnTo>
                  <a:pt x="228311" y="352669"/>
                </a:lnTo>
                <a:lnTo>
                  <a:pt x="231644" y="353602"/>
                </a:lnTo>
                <a:lnTo>
                  <a:pt x="241461" y="357095"/>
                </a:lnTo>
                <a:lnTo>
                  <a:pt x="400110" y="416950"/>
                </a:lnTo>
                <a:lnTo>
                  <a:pt x="488687" y="416950"/>
                </a:lnTo>
                <a:lnTo>
                  <a:pt x="482050" y="419858"/>
                </a:lnTo>
                <a:close/>
              </a:path>
              <a:path w="869950" h="869950">
                <a:moveTo>
                  <a:pt x="476700" y="410562"/>
                </a:moveTo>
                <a:lnTo>
                  <a:pt x="464613" y="410562"/>
                </a:lnTo>
                <a:lnTo>
                  <a:pt x="547138" y="358848"/>
                </a:lnTo>
                <a:lnTo>
                  <a:pt x="547138" y="359419"/>
                </a:lnTo>
                <a:lnTo>
                  <a:pt x="476700" y="410562"/>
                </a:lnTo>
                <a:close/>
              </a:path>
              <a:path w="869950" h="869950">
                <a:moveTo>
                  <a:pt x="488687" y="416950"/>
                </a:moveTo>
                <a:lnTo>
                  <a:pt x="400110" y="416950"/>
                </a:lnTo>
                <a:lnTo>
                  <a:pt x="329790" y="368144"/>
                </a:lnTo>
                <a:lnTo>
                  <a:pt x="321078" y="361743"/>
                </a:lnTo>
                <a:lnTo>
                  <a:pt x="321078" y="361172"/>
                </a:lnTo>
                <a:lnTo>
                  <a:pt x="330958" y="366404"/>
                </a:lnTo>
                <a:lnTo>
                  <a:pt x="407666" y="412886"/>
                </a:lnTo>
                <a:lnTo>
                  <a:pt x="473494" y="412886"/>
                </a:lnTo>
                <a:lnTo>
                  <a:pt x="468677" y="416379"/>
                </a:lnTo>
                <a:lnTo>
                  <a:pt x="489991" y="416379"/>
                </a:lnTo>
                <a:lnTo>
                  <a:pt x="488687" y="416950"/>
                </a:lnTo>
                <a:close/>
              </a:path>
              <a:path w="869950" h="869950">
                <a:moveTo>
                  <a:pt x="503937" y="419858"/>
                </a:moveTo>
                <a:lnTo>
                  <a:pt x="482050" y="419858"/>
                </a:lnTo>
                <a:lnTo>
                  <a:pt x="555266" y="403590"/>
                </a:lnTo>
                <a:lnTo>
                  <a:pt x="566315" y="401266"/>
                </a:lnTo>
                <a:lnTo>
                  <a:pt x="566315" y="401850"/>
                </a:lnTo>
                <a:lnTo>
                  <a:pt x="555850" y="404758"/>
                </a:lnTo>
                <a:lnTo>
                  <a:pt x="503937" y="419858"/>
                </a:lnTo>
                <a:close/>
              </a:path>
              <a:path w="869950" h="869950">
                <a:moveTo>
                  <a:pt x="491931" y="423351"/>
                </a:moveTo>
                <a:lnTo>
                  <a:pt x="375700" y="423351"/>
                </a:lnTo>
                <a:lnTo>
                  <a:pt x="313521" y="406498"/>
                </a:lnTo>
                <a:lnTo>
                  <a:pt x="303056" y="403005"/>
                </a:lnTo>
                <a:lnTo>
                  <a:pt x="314105" y="404758"/>
                </a:lnTo>
                <a:lnTo>
                  <a:pt x="387321" y="419858"/>
                </a:lnTo>
                <a:lnTo>
                  <a:pt x="503937" y="419858"/>
                </a:lnTo>
                <a:lnTo>
                  <a:pt x="491931" y="423351"/>
                </a:lnTo>
                <a:close/>
              </a:path>
              <a:path w="869950" h="869950">
                <a:moveTo>
                  <a:pt x="500643" y="446008"/>
                </a:moveTo>
                <a:lnTo>
                  <a:pt x="369312" y="446008"/>
                </a:lnTo>
                <a:lnTo>
                  <a:pt x="27022" y="436711"/>
                </a:lnTo>
                <a:lnTo>
                  <a:pt x="6755" y="435842"/>
                </a:lnTo>
                <a:lnTo>
                  <a:pt x="0" y="434971"/>
                </a:lnTo>
                <a:lnTo>
                  <a:pt x="6755" y="434100"/>
                </a:lnTo>
                <a:lnTo>
                  <a:pt x="27022" y="433231"/>
                </a:lnTo>
                <a:lnTo>
                  <a:pt x="369312" y="423935"/>
                </a:lnTo>
                <a:lnTo>
                  <a:pt x="371636" y="423935"/>
                </a:lnTo>
                <a:lnTo>
                  <a:pt x="373376" y="423351"/>
                </a:lnTo>
                <a:lnTo>
                  <a:pt x="497735" y="423351"/>
                </a:lnTo>
                <a:lnTo>
                  <a:pt x="500643" y="423935"/>
                </a:lnTo>
                <a:lnTo>
                  <a:pt x="842933" y="433231"/>
                </a:lnTo>
                <a:lnTo>
                  <a:pt x="863200" y="434100"/>
                </a:lnTo>
                <a:lnTo>
                  <a:pt x="869956" y="434971"/>
                </a:lnTo>
                <a:lnTo>
                  <a:pt x="863200" y="435842"/>
                </a:lnTo>
                <a:lnTo>
                  <a:pt x="842933" y="436711"/>
                </a:lnTo>
                <a:lnTo>
                  <a:pt x="500643" y="446008"/>
                </a:lnTo>
                <a:close/>
              </a:path>
              <a:path w="869950" h="869950">
                <a:moveTo>
                  <a:pt x="495995" y="446592"/>
                </a:moveTo>
                <a:lnTo>
                  <a:pt x="375116" y="446592"/>
                </a:lnTo>
                <a:lnTo>
                  <a:pt x="372221" y="446008"/>
                </a:lnTo>
                <a:lnTo>
                  <a:pt x="498319" y="446008"/>
                </a:lnTo>
                <a:lnTo>
                  <a:pt x="495995" y="446592"/>
                </a:lnTo>
                <a:close/>
              </a:path>
              <a:path w="869950" h="869950">
                <a:moveTo>
                  <a:pt x="303641" y="468677"/>
                </a:moveTo>
                <a:lnTo>
                  <a:pt x="303641" y="468093"/>
                </a:lnTo>
                <a:lnTo>
                  <a:pt x="314105" y="465185"/>
                </a:lnTo>
                <a:lnTo>
                  <a:pt x="378609" y="446592"/>
                </a:lnTo>
                <a:lnTo>
                  <a:pt x="494255" y="446592"/>
                </a:lnTo>
                <a:lnTo>
                  <a:pt x="507020" y="450084"/>
                </a:lnTo>
                <a:lnTo>
                  <a:pt x="387905" y="450084"/>
                </a:lnTo>
                <a:lnTo>
                  <a:pt x="314690" y="466353"/>
                </a:lnTo>
                <a:lnTo>
                  <a:pt x="303641" y="468677"/>
                </a:lnTo>
                <a:close/>
              </a:path>
              <a:path w="869950" h="869950">
                <a:moveTo>
                  <a:pt x="229477" y="520107"/>
                </a:moveTo>
                <a:lnTo>
                  <a:pt x="232575" y="518363"/>
                </a:lnTo>
                <a:lnTo>
                  <a:pt x="242046" y="514003"/>
                </a:lnTo>
                <a:lnTo>
                  <a:pt x="387905" y="450084"/>
                </a:lnTo>
                <a:lnTo>
                  <a:pt x="482634" y="450084"/>
                </a:lnTo>
                <a:lnTo>
                  <a:pt x="489549" y="452993"/>
                </a:lnTo>
                <a:lnTo>
                  <a:pt x="469846" y="452993"/>
                </a:lnTo>
                <a:lnTo>
                  <a:pt x="470662" y="453564"/>
                </a:lnTo>
                <a:lnTo>
                  <a:pt x="401266" y="453564"/>
                </a:lnTo>
                <a:lnTo>
                  <a:pt x="242617" y="515743"/>
                </a:lnTo>
                <a:lnTo>
                  <a:pt x="232807" y="519234"/>
                </a:lnTo>
                <a:lnTo>
                  <a:pt x="229477" y="520107"/>
                </a:lnTo>
                <a:close/>
              </a:path>
              <a:path w="869950" h="869950">
                <a:moveTo>
                  <a:pt x="566315" y="466937"/>
                </a:moveTo>
                <a:lnTo>
                  <a:pt x="555850" y="464613"/>
                </a:lnTo>
                <a:lnTo>
                  <a:pt x="482634" y="450084"/>
                </a:lnTo>
                <a:lnTo>
                  <a:pt x="507020" y="450084"/>
                </a:lnTo>
                <a:lnTo>
                  <a:pt x="555850" y="463445"/>
                </a:lnTo>
                <a:lnTo>
                  <a:pt x="566899" y="466353"/>
                </a:lnTo>
                <a:lnTo>
                  <a:pt x="566315" y="466937"/>
                </a:lnTo>
                <a:close/>
              </a:path>
              <a:path w="869950" h="869950">
                <a:moveTo>
                  <a:pt x="641645" y="517274"/>
                </a:moveTo>
                <a:lnTo>
                  <a:pt x="638311" y="516341"/>
                </a:lnTo>
                <a:lnTo>
                  <a:pt x="628494" y="512848"/>
                </a:lnTo>
                <a:lnTo>
                  <a:pt x="469846" y="452993"/>
                </a:lnTo>
                <a:lnTo>
                  <a:pt x="489549" y="452993"/>
                </a:lnTo>
                <a:lnTo>
                  <a:pt x="638631" y="515743"/>
                </a:lnTo>
                <a:lnTo>
                  <a:pt x="641645" y="517274"/>
                </a:lnTo>
                <a:close/>
              </a:path>
              <a:path w="869950" h="869950">
                <a:moveTo>
                  <a:pt x="322818" y="511095"/>
                </a:moveTo>
                <a:lnTo>
                  <a:pt x="322818" y="510524"/>
                </a:lnTo>
                <a:lnTo>
                  <a:pt x="401266" y="453564"/>
                </a:lnTo>
                <a:lnTo>
                  <a:pt x="470662" y="453564"/>
                </a:lnTo>
                <a:lnTo>
                  <a:pt x="475652" y="457057"/>
                </a:lnTo>
                <a:lnTo>
                  <a:pt x="462289" y="457057"/>
                </a:lnTo>
                <a:lnTo>
                  <a:pt x="464613" y="459381"/>
                </a:lnTo>
                <a:lnTo>
                  <a:pt x="405342" y="459381"/>
                </a:lnTo>
                <a:lnTo>
                  <a:pt x="322818" y="511095"/>
                </a:lnTo>
                <a:close/>
              </a:path>
              <a:path w="869950" h="869950">
                <a:moveTo>
                  <a:pt x="548878" y="508771"/>
                </a:moveTo>
                <a:lnTo>
                  <a:pt x="538997" y="502967"/>
                </a:lnTo>
                <a:lnTo>
                  <a:pt x="462289" y="457057"/>
                </a:lnTo>
                <a:lnTo>
                  <a:pt x="475652" y="457057"/>
                </a:lnTo>
                <a:lnTo>
                  <a:pt x="539581" y="501799"/>
                </a:lnTo>
                <a:lnTo>
                  <a:pt x="548878" y="508200"/>
                </a:lnTo>
                <a:lnTo>
                  <a:pt x="548878" y="508771"/>
                </a:lnTo>
                <a:close/>
              </a:path>
              <a:path w="869950" h="869950">
                <a:moveTo>
                  <a:pt x="171942" y="698001"/>
                </a:moveTo>
                <a:lnTo>
                  <a:pt x="175909" y="693796"/>
                </a:lnTo>
                <a:lnTo>
                  <a:pt x="392553" y="472170"/>
                </a:lnTo>
                <a:lnTo>
                  <a:pt x="405342" y="459381"/>
                </a:lnTo>
                <a:lnTo>
                  <a:pt x="464613" y="459381"/>
                </a:lnTo>
                <a:lnTo>
                  <a:pt x="467521" y="462289"/>
                </a:lnTo>
                <a:lnTo>
                  <a:pt x="457057" y="462289"/>
                </a:lnTo>
                <a:lnTo>
                  <a:pt x="457403" y="462861"/>
                </a:lnTo>
                <a:lnTo>
                  <a:pt x="412315" y="462861"/>
                </a:lnTo>
                <a:lnTo>
                  <a:pt x="397786" y="477389"/>
                </a:lnTo>
                <a:lnTo>
                  <a:pt x="176147" y="694033"/>
                </a:lnTo>
                <a:lnTo>
                  <a:pt x="171942" y="698001"/>
                </a:lnTo>
                <a:close/>
              </a:path>
              <a:path w="869950" h="869950">
                <a:moveTo>
                  <a:pt x="698014" y="698001"/>
                </a:moveTo>
                <a:lnTo>
                  <a:pt x="693809" y="694033"/>
                </a:lnTo>
                <a:lnTo>
                  <a:pt x="472170" y="477389"/>
                </a:lnTo>
                <a:lnTo>
                  <a:pt x="457057" y="462289"/>
                </a:lnTo>
                <a:lnTo>
                  <a:pt x="467521" y="462289"/>
                </a:lnTo>
                <a:lnTo>
                  <a:pt x="477402" y="472170"/>
                </a:lnTo>
                <a:lnTo>
                  <a:pt x="694046" y="693796"/>
                </a:lnTo>
                <a:lnTo>
                  <a:pt x="698014" y="698001"/>
                </a:lnTo>
                <a:close/>
              </a:path>
              <a:path w="869950" h="869950">
                <a:moveTo>
                  <a:pt x="361172" y="548878"/>
                </a:moveTo>
                <a:lnTo>
                  <a:pt x="360587" y="548293"/>
                </a:lnTo>
                <a:lnTo>
                  <a:pt x="366404" y="538997"/>
                </a:lnTo>
                <a:lnTo>
                  <a:pt x="412315" y="462861"/>
                </a:lnTo>
                <a:lnTo>
                  <a:pt x="457403" y="462861"/>
                </a:lnTo>
                <a:lnTo>
                  <a:pt x="459874" y="466937"/>
                </a:lnTo>
                <a:lnTo>
                  <a:pt x="418703" y="466937"/>
                </a:lnTo>
                <a:lnTo>
                  <a:pt x="367572" y="539569"/>
                </a:lnTo>
                <a:lnTo>
                  <a:pt x="361172" y="548878"/>
                </a:lnTo>
                <a:close/>
              </a:path>
              <a:path w="869950" h="869950">
                <a:moveTo>
                  <a:pt x="356960" y="643385"/>
                </a:moveTo>
                <a:lnTo>
                  <a:pt x="357759" y="640051"/>
                </a:lnTo>
                <a:lnTo>
                  <a:pt x="361172" y="630234"/>
                </a:lnTo>
                <a:lnTo>
                  <a:pt x="418703" y="466937"/>
                </a:lnTo>
                <a:lnTo>
                  <a:pt x="459874" y="466937"/>
                </a:lnTo>
                <a:lnTo>
                  <a:pt x="461983" y="470417"/>
                </a:lnTo>
                <a:lnTo>
                  <a:pt x="453577" y="470417"/>
                </a:lnTo>
                <a:lnTo>
                  <a:pt x="458485" y="483206"/>
                </a:lnTo>
                <a:lnTo>
                  <a:pt x="450084" y="483206"/>
                </a:lnTo>
                <a:lnTo>
                  <a:pt x="450211" y="483790"/>
                </a:lnTo>
                <a:lnTo>
                  <a:pt x="421027" y="483790"/>
                </a:lnTo>
                <a:lnTo>
                  <a:pt x="358559" y="640289"/>
                </a:lnTo>
                <a:lnTo>
                  <a:pt x="356960" y="643385"/>
                </a:lnTo>
                <a:close/>
              </a:path>
              <a:path w="869950" h="869950">
                <a:moveTo>
                  <a:pt x="508784" y="548878"/>
                </a:moveTo>
                <a:lnTo>
                  <a:pt x="502383" y="539569"/>
                </a:lnTo>
                <a:lnTo>
                  <a:pt x="453577" y="470417"/>
                </a:lnTo>
                <a:lnTo>
                  <a:pt x="461983" y="470417"/>
                </a:lnTo>
                <a:lnTo>
                  <a:pt x="503551" y="538997"/>
                </a:lnTo>
                <a:lnTo>
                  <a:pt x="508784" y="548293"/>
                </a:lnTo>
                <a:lnTo>
                  <a:pt x="508784" y="548878"/>
                </a:lnTo>
                <a:close/>
              </a:path>
              <a:path w="869950" h="869950">
                <a:moveTo>
                  <a:pt x="518442" y="641051"/>
                </a:moveTo>
                <a:lnTo>
                  <a:pt x="516870" y="637957"/>
                </a:lnTo>
                <a:lnTo>
                  <a:pt x="512848" y="628494"/>
                </a:lnTo>
                <a:lnTo>
                  <a:pt x="450084" y="483206"/>
                </a:lnTo>
                <a:lnTo>
                  <a:pt x="458485" y="483206"/>
                </a:lnTo>
                <a:lnTo>
                  <a:pt x="514016" y="627910"/>
                </a:lnTo>
                <a:lnTo>
                  <a:pt x="517509" y="637720"/>
                </a:lnTo>
                <a:lnTo>
                  <a:pt x="518442" y="641051"/>
                </a:lnTo>
                <a:close/>
              </a:path>
              <a:path w="869950" h="869950">
                <a:moveTo>
                  <a:pt x="405926" y="567470"/>
                </a:moveTo>
                <a:lnTo>
                  <a:pt x="405342" y="566886"/>
                </a:lnTo>
                <a:lnTo>
                  <a:pt x="407082" y="556421"/>
                </a:lnTo>
                <a:lnTo>
                  <a:pt x="421027" y="483790"/>
                </a:lnTo>
                <a:lnTo>
                  <a:pt x="450211" y="483790"/>
                </a:lnTo>
                <a:lnTo>
                  <a:pt x="452093" y="492502"/>
                </a:lnTo>
                <a:lnTo>
                  <a:pt x="446605" y="492502"/>
                </a:lnTo>
                <a:lnTo>
                  <a:pt x="446020" y="494826"/>
                </a:lnTo>
                <a:lnTo>
                  <a:pt x="446020" y="497735"/>
                </a:lnTo>
                <a:lnTo>
                  <a:pt x="423935" y="497735"/>
                </a:lnTo>
                <a:lnTo>
                  <a:pt x="408251" y="556421"/>
                </a:lnTo>
                <a:lnTo>
                  <a:pt x="405926" y="567470"/>
                </a:lnTo>
                <a:close/>
              </a:path>
              <a:path w="869950" h="869950">
                <a:moveTo>
                  <a:pt x="468106" y="566302"/>
                </a:moveTo>
                <a:lnTo>
                  <a:pt x="467521" y="566302"/>
                </a:lnTo>
                <a:lnTo>
                  <a:pt x="464613" y="555850"/>
                </a:lnTo>
                <a:lnTo>
                  <a:pt x="446605" y="492502"/>
                </a:lnTo>
                <a:lnTo>
                  <a:pt x="452093" y="492502"/>
                </a:lnTo>
                <a:lnTo>
                  <a:pt x="465782" y="555850"/>
                </a:lnTo>
                <a:lnTo>
                  <a:pt x="468106" y="566302"/>
                </a:lnTo>
                <a:close/>
              </a:path>
              <a:path w="869950" h="869950">
                <a:moveTo>
                  <a:pt x="434978" y="869943"/>
                </a:moveTo>
                <a:lnTo>
                  <a:pt x="434106" y="863188"/>
                </a:lnTo>
                <a:lnTo>
                  <a:pt x="433231" y="842921"/>
                </a:lnTo>
                <a:lnTo>
                  <a:pt x="424061" y="505291"/>
                </a:lnTo>
                <a:lnTo>
                  <a:pt x="423935" y="497735"/>
                </a:lnTo>
                <a:lnTo>
                  <a:pt x="446020" y="497735"/>
                </a:lnTo>
                <a:lnTo>
                  <a:pt x="445894" y="505291"/>
                </a:lnTo>
                <a:lnTo>
                  <a:pt x="436724" y="842921"/>
                </a:lnTo>
                <a:lnTo>
                  <a:pt x="435850" y="863188"/>
                </a:lnTo>
                <a:lnTo>
                  <a:pt x="434978" y="869943"/>
                </a:lnTo>
                <a:close/>
              </a:path>
            </a:pathLst>
          </a:custGeom>
          <a:solidFill>
            <a:srgbClr val="FFFFFF"/>
          </a:solidFill>
        </p:spPr>
        <p:txBody>
          <a:bodyPr wrap="square" lIns="0" tIns="0" rIns="0" bIns="0" rtlCol="0"/>
          <a:lstStyle/>
          <a:p/>
        </p:txBody>
      </p:sp>
      <p:sp>
        <p:nvSpPr>
          <p:cNvPr id="7" name="object 7"/>
          <p:cNvSpPr/>
          <p:nvPr/>
        </p:nvSpPr>
        <p:spPr>
          <a:xfrm>
            <a:off x="106340" y="4227325"/>
            <a:ext cx="869950" cy="869950"/>
          </a:xfrm>
          <a:custGeom>
            <a:avLst/>
            <a:gdLst/>
            <a:ahLst/>
            <a:cxnLst/>
            <a:rect l="l" t="t" r="r" b="b"/>
            <a:pathLst>
              <a:path w="869950" h="869950">
                <a:moveTo>
                  <a:pt x="450601" y="377440"/>
                </a:moveTo>
                <a:lnTo>
                  <a:pt x="423351" y="377440"/>
                </a:lnTo>
                <a:lnTo>
                  <a:pt x="423351" y="374532"/>
                </a:lnTo>
                <a:lnTo>
                  <a:pt x="423935" y="371624"/>
                </a:lnTo>
                <a:lnTo>
                  <a:pt x="424014" y="366404"/>
                </a:lnTo>
                <a:lnTo>
                  <a:pt x="433231" y="27022"/>
                </a:lnTo>
                <a:lnTo>
                  <a:pt x="434106" y="6755"/>
                </a:lnTo>
                <a:lnTo>
                  <a:pt x="434978" y="0"/>
                </a:lnTo>
                <a:lnTo>
                  <a:pt x="435850" y="6755"/>
                </a:lnTo>
                <a:lnTo>
                  <a:pt x="436724" y="27022"/>
                </a:lnTo>
                <a:lnTo>
                  <a:pt x="445942" y="366404"/>
                </a:lnTo>
                <a:lnTo>
                  <a:pt x="446020" y="372208"/>
                </a:lnTo>
                <a:lnTo>
                  <a:pt x="451606" y="372208"/>
                </a:lnTo>
                <a:lnTo>
                  <a:pt x="450601" y="377440"/>
                </a:lnTo>
                <a:close/>
              </a:path>
              <a:path w="869950" h="869950">
                <a:moveTo>
                  <a:pt x="473494" y="412886"/>
                </a:moveTo>
                <a:lnTo>
                  <a:pt x="407666" y="412886"/>
                </a:lnTo>
                <a:lnTo>
                  <a:pt x="392553" y="397773"/>
                </a:lnTo>
                <a:lnTo>
                  <a:pt x="175909" y="176147"/>
                </a:lnTo>
                <a:lnTo>
                  <a:pt x="171942" y="171942"/>
                </a:lnTo>
                <a:lnTo>
                  <a:pt x="176147" y="175909"/>
                </a:lnTo>
                <a:lnTo>
                  <a:pt x="397786" y="392553"/>
                </a:lnTo>
                <a:lnTo>
                  <a:pt x="407082" y="401850"/>
                </a:lnTo>
                <a:lnTo>
                  <a:pt x="412899" y="407082"/>
                </a:lnTo>
                <a:lnTo>
                  <a:pt x="468093" y="407082"/>
                </a:lnTo>
                <a:lnTo>
                  <a:pt x="464613" y="410562"/>
                </a:lnTo>
                <a:lnTo>
                  <a:pt x="476700" y="410562"/>
                </a:lnTo>
                <a:lnTo>
                  <a:pt x="473494" y="412886"/>
                </a:lnTo>
                <a:close/>
              </a:path>
              <a:path w="869950" h="869950">
                <a:moveTo>
                  <a:pt x="468093" y="407082"/>
                </a:moveTo>
                <a:lnTo>
                  <a:pt x="457641" y="407082"/>
                </a:lnTo>
                <a:lnTo>
                  <a:pt x="472170" y="392553"/>
                </a:lnTo>
                <a:lnTo>
                  <a:pt x="693809" y="175909"/>
                </a:lnTo>
                <a:lnTo>
                  <a:pt x="698014" y="171942"/>
                </a:lnTo>
                <a:lnTo>
                  <a:pt x="694046" y="176147"/>
                </a:lnTo>
                <a:lnTo>
                  <a:pt x="477402" y="397773"/>
                </a:lnTo>
                <a:lnTo>
                  <a:pt x="468093" y="407082"/>
                </a:lnTo>
                <a:close/>
              </a:path>
              <a:path w="869950" h="869950">
                <a:moveTo>
                  <a:pt x="457190" y="386153"/>
                </a:moveTo>
                <a:lnTo>
                  <a:pt x="448929" y="386153"/>
                </a:lnTo>
                <a:lnTo>
                  <a:pt x="507615" y="239137"/>
                </a:lnTo>
                <a:lnTo>
                  <a:pt x="511556" y="229666"/>
                </a:lnTo>
                <a:lnTo>
                  <a:pt x="512991" y="226569"/>
                </a:lnTo>
                <a:lnTo>
                  <a:pt x="512030" y="229899"/>
                </a:lnTo>
                <a:lnTo>
                  <a:pt x="508784" y="239709"/>
                </a:lnTo>
                <a:lnTo>
                  <a:pt x="457190" y="386153"/>
                </a:lnTo>
                <a:close/>
              </a:path>
              <a:path w="869950" h="869950">
                <a:moveTo>
                  <a:pt x="452479" y="399526"/>
                </a:moveTo>
                <a:lnTo>
                  <a:pt x="416379" y="399526"/>
                </a:lnTo>
                <a:lnTo>
                  <a:pt x="355939" y="241461"/>
                </a:lnTo>
                <a:lnTo>
                  <a:pt x="352400" y="231735"/>
                </a:lnTo>
                <a:lnTo>
                  <a:pt x="351513" y="228603"/>
                </a:lnTo>
                <a:lnTo>
                  <a:pt x="353153" y="231900"/>
                </a:lnTo>
                <a:lnTo>
                  <a:pt x="357108" y="241461"/>
                </a:lnTo>
                <a:lnTo>
                  <a:pt x="419287" y="386737"/>
                </a:lnTo>
                <a:lnTo>
                  <a:pt x="456984" y="386737"/>
                </a:lnTo>
                <a:lnTo>
                  <a:pt x="452479" y="399526"/>
                </a:lnTo>
                <a:close/>
              </a:path>
              <a:path w="869950" h="869950">
                <a:moveTo>
                  <a:pt x="451606" y="372208"/>
                </a:moveTo>
                <a:lnTo>
                  <a:pt x="446020" y="372208"/>
                </a:lnTo>
                <a:lnTo>
                  <a:pt x="461705" y="313521"/>
                </a:lnTo>
                <a:lnTo>
                  <a:pt x="464029" y="302472"/>
                </a:lnTo>
                <a:lnTo>
                  <a:pt x="464613" y="302472"/>
                </a:lnTo>
                <a:lnTo>
                  <a:pt x="462873" y="313521"/>
                </a:lnTo>
                <a:lnTo>
                  <a:pt x="451606" y="372208"/>
                </a:lnTo>
                <a:close/>
              </a:path>
              <a:path w="869950" h="869950">
                <a:moveTo>
                  <a:pt x="456984" y="386737"/>
                </a:moveTo>
                <a:lnTo>
                  <a:pt x="419287" y="386737"/>
                </a:lnTo>
                <a:lnTo>
                  <a:pt x="404174" y="314093"/>
                </a:lnTo>
                <a:lnTo>
                  <a:pt x="401850" y="303641"/>
                </a:lnTo>
                <a:lnTo>
                  <a:pt x="402434" y="303641"/>
                </a:lnTo>
                <a:lnTo>
                  <a:pt x="405342" y="314093"/>
                </a:lnTo>
                <a:lnTo>
                  <a:pt x="423351" y="377440"/>
                </a:lnTo>
                <a:lnTo>
                  <a:pt x="450601" y="377440"/>
                </a:lnTo>
                <a:lnTo>
                  <a:pt x="448929" y="386153"/>
                </a:lnTo>
                <a:lnTo>
                  <a:pt x="457190" y="386153"/>
                </a:lnTo>
                <a:lnTo>
                  <a:pt x="456984" y="386737"/>
                </a:lnTo>
                <a:close/>
              </a:path>
              <a:path w="869950" h="869950">
                <a:moveTo>
                  <a:pt x="457641" y="407082"/>
                </a:moveTo>
                <a:lnTo>
                  <a:pt x="412899" y="407082"/>
                </a:lnTo>
                <a:lnTo>
                  <a:pt x="366404" y="330946"/>
                </a:lnTo>
                <a:lnTo>
                  <a:pt x="361172" y="321649"/>
                </a:lnTo>
                <a:lnTo>
                  <a:pt x="361756" y="321065"/>
                </a:lnTo>
                <a:lnTo>
                  <a:pt x="367572" y="330374"/>
                </a:lnTo>
                <a:lnTo>
                  <a:pt x="416379" y="399526"/>
                </a:lnTo>
                <a:lnTo>
                  <a:pt x="452479" y="399526"/>
                </a:lnTo>
                <a:lnTo>
                  <a:pt x="451253" y="403005"/>
                </a:lnTo>
                <a:lnTo>
                  <a:pt x="460099" y="403005"/>
                </a:lnTo>
                <a:lnTo>
                  <a:pt x="457641" y="407082"/>
                </a:lnTo>
                <a:close/>
              </a:path>
              <a:path w="869950" h="869950">
                <a:moveTo>
                  <a:pt x="460099" y="403005"/>
                </a:moveTo>
                <a:lnTo>
                  <a:pt x="451253" y="403005"/>
                </a:lnTo>
                <a:lnTo>
                  <a:pt x="502383" y="330374"/>
                </a:lnTo>
                <a:lnTo>
                  <a:pt x="508784" y="321065"/>
                </a:lnTo>
                <a:lnTo>
                  <a:pt x="509368" y="321649"/>
                </a:lnTo>
                <a:lnTo>
                  <a:pt x="503551" y="330946"/>
                </a:lnTo>
                <a:lnTo>
                  <a:pt x="460099" y="403005"/>
                </a:lnTo>
                <a:close/>
              </a:path>
              <a:path w="869950" h="869950">
                <a:moveTo>
                  <a:pt x="489991" y="416379"/>
                </a:moveTo>
                <a:lnTo>
                  <a:pt x="468677" y="416379"/>
                </a:lnTo>
                <a:lnTo>
                  <a:pt x="627326" y="354199"/>
                </a:lnTo>
                <a:lnTo>
                  <a:pt x="637143" y="350708"/>
                </a:lnTo>
                <a:lnTo>
                  <a:pt x="640476" y="349835"/>
                </a:lnTo>
                <a:lnTo>
                  <a:pt x="637380" y="351579"/>
                </a:lnTo>
                <a:lnTo>
                  <a:pt x="627910" y="355939"/>
                </a:lnTo>
                <a:lnTo>
                  <a:pt x="489991" y="416379"/>
                </a:lnTo>
                <a:close/>
              </a:path>
              <a:path w="869950" h="869950">
                <a:moveTo>
                  <a:pt x="482050" y="419858"/>
                </a:moveTo>
                <a:lnTo>
                  <a:pt x="387321" y="419858"/>
                </a:lnTo>
                <a:lnTo>
                  <a:pt x="231325" y="354199"/>
                </a:lnTo>
                <a:lnTo>
                  <a:pt x="228311" y="352669"/>
                </a:lnTo>
                <a:lnTo>
                  <a:pt x="231644" y="353602"/>
                </a:lnTo>
                <a:lnTo>
                  <a:pt x="241461" y="357095"/>
                </a:lnTo>
                <a:lnTo>
                  <a:pt x="400110" y="416950"/>
                </a:lnTo>
                <a:lnTo>
                  <a:pt x="488687" y="416950"/>
                </a:lnTo>
                <a:lnTo>
                  <a:pt x="482050" y="419858"/>
                </a:lnTo>
                <a:close/>
              </a:path>
              <a:path w="869950" h="869950">
                <a:moveTo>
                  <a:pt x="476700" y="410562"/>
                </a:moveTo>
                <a:lnTo>
                  <a:pt x="464613" y="410562"/>
                </a:lnTo>
                <a:lnTo>
                  <a:pt x="547138" y="358848"/>
                </a:lnTo>
                <a:lnTo>
                  <a:pt x="547138" y="359419"/>
                </a:lnTo>
                <a:lnTo>
                  <a:pt x="476700" y="410562"/>
                </a:lnTo>
                <a:close/>
              </a:path>
              <a:path w="869950" h="869950">
                <a:moveTo>
                  <a:pt x="488687" y="416950"/>
                </a:moveTo>
                <a:lnTo>
                  <a:pt x="400110" y="416950"/>
                </a:lnTo>
                <a:lnTo>
                  <a:pt x="329790" y="368144"/>
                </a:lnTo>
                <a:lnTo>
                  <a:pt x="321078" y="361743"/>
                </a:lnTo>
                <a:lnTo>
                  <a:pt x="321078" y="361172"/>
                </a:lnTo>
                <a:lnTo>
                  <a:pt x="330958" y="366404"/>
                </a:lnTo>
                <a:lnTo>
                  <a:pt x="407666" y="412886"/>
                </a:lnTo>
                <a:lnTo>
                  <a:pt x="473494" y="412886"/>
                </a:lnTo>
                <a:lnTo>
                  <a:pt x="468677" y="416379"/>
                </a:lnTo>
                <a:lnTo>
                  <a:pt x="489991" y="416379"/>
                </a:lnTo>
                <a:lnTo>
                  <a:pt x="488687" y="416950"/>
                </a:lnTo>
                <a:close/>
              </a:path>
              <a:path w="869950" h="869950">
                <a:moveTo>
                  <a:pt x="503937" y="419858"/>
                </a:moveTo>
                <a:lnTo>
                  <a:pt x="482050" y="419858"/>
                </a:lnTo>
                <a:lnTo>
                  <a:pt x="555266" y="403590"/>
                </a:lnTo>
                <a:lnTo>
                  <a:pt x="566315" y="401266"/>
                </a:lnTo>
                <a:lnTo>
                  <a:pt x="566315" y="401850"/>
                </a:lnTo>
                <a:lnTo>
                  <a:pt x="555850" y="404758"/>
                </a:lnTo>
                <a:lnTo>
                  <a:pt x="503937" y="419858"/>
                </a:lnTo>
                <a:close/>
              </a:path>
              <a:path w="869950" h="869950">
                <a:moveTo>
                  <a:pt x="491931" y="423351"/>
                </a:moveTo>
                <a:lnTo>
                  <a:pt x="375700" y="423351"/>
                </a:lnTo>
                <a:lnTo>
                  <a:pt x="313521" y="406498"/>
                </a:lnTo>
                <a:lnTo>
                  <a:pt x="303056" y="403005"/>
                </a:lnTo>
                <a:lnTo>
                  <a:pt x="314105" y="404758"/>
                </a:lnTo>
                <a:lnTo>
                  <a:pt x="387321" y="419858"/>
                </a:lnTo>
                <a:lnTo>
                  <a:pt x="503937" y="419858"/>
                </a:lnTo>
                <a:lnTo>
                  <a:pt x="491931" y="423351"/>
                </a:lnTo>
                <a:close/>
              </a:path>
              <a:path w="869950" h="869950">
                <a:moveTo>
                  <a:pt x="500643" y="446008"/>
                </a:moveTo>
                <a:lnTo>
                  <a:pt x="369312" y="446008"/>
                </a:lnTo>
                <a:lnTo>
                  <a:pt x="27022" y="436711"/>
                </a:lnTo>
                <a:lnTo>
                  <a:pt x="6755" y="435842"/>
                </a:lnTo>
                <a:lnTo>
                  <a:pt x="0" y="434971"/>
                </a:lnTo>
                <a:lnTo>
                  <a:pt x="6755" y="434100"/>
                </a:lnTo>
                <a:lnTo>
                  <a:pt x="27022" y="433231"/>
                </a:lnTo>
                <a:lnTo>
                  <a:pt x="369312" y="423935"/>
                </a:lnTo>
                <a:lnTo>
                  <a:pt x="371636" y="423935"/>
                </a:lnTo>
                <a:lnTo>
                  <a:pt x="373376" y="423351"/>
                </a:lnTo>
                <a:lnTo>
                  <a:pt x="497735" y="423351"/>
                </a:lnTo>
                <a:lnTo>
                  <a:pt x="500643" y="423935"/>
                </a:lnTo>
                <a:lnTo>
                  <a:pt x="842933" y="433231"/>
                </a:lnTo>
                <a:lnTo>
                  <a:pt x="863200" y="434100"/>
                </a:lnTo>
                <a:lnTo>
                  <a:pt x="869956" y="434971"/>
                </a:lnTo>
                <a:lnTo>
                  <a:pt x="863200" y="435842"/>
                </a:lnTo>
                <a:lnTo>
                  <a:pt x="842933" y="436711"/>
                </a:lnTo>
                <a:lnTo>
                  <a:pt x="500643" y="446008"/>
                </a:lnTo>
                <a:close/>
              </a:path>
              <a:path w="869950" h="869950">
                <a:moveTo>
                  <a:pt x="495995" y="446592"/>
                </a:moveTo>
                <a:lnTo>
                  <a:pt x="375116" y="446592"/>
                </a:lnTo>
                <a:lnTo>
                  <a:pt x="372221" y="446008"/>
                </a:lnTo>
                <a:lnTo>
                  <a:pt x="498319" y="446008"/>
                </a:lnTo>
                <a:lnTo>
                  <a:pt x="495995" y="446592"/>
                </a:lnTo>
                <a:close/>
              </a:path>
              <a:path w="869950" h="869950">
                <a:moveTo>
                  <a:pt x="303641" y="468677"/>
                </a:moveTo>
                <a:lnTo>
                  <a:pt x="303641" y="468093"/>
                </a:lnTo>
                <a:lnTo>
                  <a:pt x="314105" y="465185"/>
                </a:lnTo>
                <a:lnTo>
                  <a:pt x="378609" y="446592"/>
                </a:lnTo>
                <a:lnTo>
                  <a:pt x="494255" y="446592"/>
                </a:lnTo>
                <a:lnTo>
                  <a:pt x="507020" y="450084"/>
                </a:lnTo>
                <a:lnTo>
                  <a:pt x="387905" y="450084"/>
                </a:lnTo>
                <a:lnTo>
                  <a:pt x="314690" y="466353"/>
                </a:lnTo>
                <a:lnTo>
                  <a:pt x="303641" y="468677"/>
                </a:lnTo>
                <a:close/>
              </a:path>
              <a:path w="869950" h="869950">
                <a:moveTo>
                  <a:pt x="229479" y="520107"/>
                </a:moveTo>
                <a:lnTo>
                  <a:pt x="232575" y="518363"/>
                </a:lnTo>
                <a:lnTo>
                  <a:pt x="242046" y="514003"/>
                </a:lnTo>
                <a:lnTo>
                  <a:pt x="387905" y="450084"/>
                </a:lnTo>
                <a:lnTo>
                  <a:pt x="482634" y="450084"/>
                </a:lnTo>
                <a:lnTo>
                  <a:pt x="489549" y="452993"/>
                </a:lnTo>
                <a:lnTo>
                  <a:pt x="469846" y="452993"/>
                </a:lnTo>
                <a:lnTo>
                  <a:pt x="470662" y="453564"/>
                </a:lnTo>
                <a:lnTo>
                  <a:pt x="401278" y="453564"/>
                </a:lnTo>
                <a:lnTo>
                  <a:pt x="242630" y="515743"/>
                </a:lnTo>
                <a:lnTo>
                  <a:pt x="232812" y="519234"/>
                </a:lnTo>
                <a:lnTo>
                  <a:pt x="229479" y="520107"/>
                </a:lnTo>
                <a:close/>
              </a:path>
              <a:path w="869950" h="869950">
                <a:moveTo>
                  <a:pt x="566315" y="466937"/>
                </a:moveTo>
                <a:lnTo>
                  <a:pt x="555850" y="464613"/>
                </a:lnTo>
                <a:lnTo>
                  <a:pt x="482634" y="450084"/>
                </a:lnTo>
                <a:lnTo>
                  <a:pt x="507020" y="450084"/>
                </a:lnTo>
                <a:lnTo>
                  <a:pt x="555850" y="463445"/>
                </a:lnTo>
                <a:lnTo>
                  <a:pt x="566899" y="466353"/>
                </a:lnTo>
                <a:lnTo>
                  <a:pt x="566315" y="466937"/>
                </a:lnTo>
                <a:close/>
              </a:path>
              <a:path w="869950" h="869950">
                <a:moveTo>
                  <a:pt x="641645" y="517274"/>
                </a:moveTo>
                <a:lnTo>
                  <a:pt x="638311" y="516341"/>
                </a:lnTo>
                <a:lnTo>
                  <a:pt x="628494" y="512848"/>
                </a:lnTo>
                <a:lnTo>
                  <a:pt x="469846" y="452993"/>
                </a:lnTo>
                <a:lnTo>
                  <a:pt x="489549" y="452993"/>
                </a:lnTo>
                <a:lnTo>
                  <a:pt x="638631" y="515743"/>
                </a:lnTo>
                <a:lnTo>
                  <a:pt x="641645" y="517274"/>
                </a:lnTo>
                <a:close/>
              </a:path>
              <a:path w="869950" h="869950">
                <a:moveTo>
                  <a:pt x="322818" y="511095"/>
                </a:moveTo>
                <a:lnTo>
                  <a:pt x="322818" y="510524"/>
                </a:lnTo>
                <a:lnTo>
                  <a:pt x="401278" y="453564"/>
                </a:lnTo>
                <a:lnTo>
                  <a:pt x="470662" y="453564"/>
                </a:lnTo>
                <a:lnTo>
                  <a:pt x="475652" y="457057"/>
                </a:lnTo>
                <a:lnTo>
                  <a:pt x="462289" y="457057"/>
                </a:lnTo>
                <a:lnTo>
                  <a:pt x="464613" y="459381"/>
                </a:lnTo>
                <a:lnTo>
                  <a:pt x="405342" y="459381"/>
                </a:lnTo>
                <a:lnTo>
                  <a:pt x="322818" y="511095"/>
                </a:lnTo>
                <a:close/>
              </a:path>
              <a:path w="869950" h="869950">
                <a:moveTo>
                  <a:pt x="548878" y="508771"/>
                </a:moveTo>
                <a:lnTo>
                  <a:pt x="538997" y="502967"/>
                </a:lnTo>
                <a:lnTo>
                  <a:pt x="462289" y="457057"/>
                </a:lnTo>
                <a:lnTo>
                  <a:pt x="475652" y="457057"/>
                </a:lnTo>
                <a:lnTo>
                  <a:pt x="539581" y="501799"/>
                </a:lnTo>
                <a:lnTo>
                  <a:pt x="548878" y="508200"/>
                </a:lnTo>
                <a:lnTo>
                  <a:pt x="548878" y="508771"/>
                </a:lnTo>
                <a:close/>
              </a:path>
              <a:path w="869950" h="869950">
                <a:moveTo>
                  <a:pt x="171942" y="698001"/>
                </a:moveTo>
                <a:lnTo>
                  <a:pt x="175909" y="693796"/>
                </a:lnTo>
                <a:lnTo>
                  <a:pt x="392553" y="472170"/>
                </a:lnTo>
                <a:lnTo>
                  <a:pt x="405342" y="459381"/>
                </a:lnTo>
                <a:lnTo>
                  <a:pt x="464613" y="459381"/>
                </a:lnTo>
                <a:lnTo>
                  <a:pt x="467521" y="462289"/>
                </a:lnTo>
                <a:lnTo>
                  <a:pt x="457057" y="462289"/>
                </a:lnTo>
                <a:lnTo>
                  <a:pt x="457403" y="462861"/>
                </a:lnTo>
                <a:lnTo>
                  <a:pt x="412315" y="462861"/>
                </a:lnTo>
                <a:lnTo>
                  <a:pt x="397786" y="477389"/>
                </a:lnTo>
                <a:lnTo>
                  <a:pt x="176147" y="694033"/>
                </a:lnTo>
                <a:lnTo>
                  <a:pt x="171942" y="698001"/>
                </a:lnTo>
                <a:close/>
              </a:path>
              <a:path w="869950" h="869950">
                <a:moveTo>
                  <a:pt x="698014" y="698001"/>
                </a:moveTo>
                <a:lnTo>
                  <a:pt x="693809" y="694033"/>
                </a:lnTo>
                <a:lnTo>
                  <a:pt x="472170" y="477389"/>
                </a:lnTo>
                <a:lnTo>
                  <a:pt x="457057" y="462289"/>
                </a:lnTo>
                <a:lnTo>
                  <a:pt x="467521" y="462289"/>
                </a:lnTo>
                <a:lnTo>
                  <a:pt x="477402" y="472170"/>
                </a:lnTo>
                <a:lnTo>
                  <a:pt x="694046" y="693796"/>
                </a:lnTo>
                <a:lnTo>
                  <a:pt x="698014" y="698001"/>
                </a:lnTo>
                <a:close/>
              </a:path>
              <a:path w="869950" h="869950">
                <a:moveTo>
                  <a:pt x="361172" y="548878"/>
                </a:moveTo>
                <a:lnTo>
                  <a:pt x="360587" y="548293"/>
                </a:lnTo>
                <a:lnTo>
                  <a:pt x="366404" y="538997"/>
                </a:lnTo>
                <a:lnTo>
                  <a:pt x="412315" y="462861"/>
                </a:lnTo>
                <a:lnTo>
                  <a:pt x="457403" y="462861"/>
                </a:lnTo>
                <a:lnTo>
                  <a:pt x="459874" y="466937"/>
                </a:lnTo>
                <a:lnTo>
                  <a:pt x="418703" y="466937"/>
                </a:lnTo>
                <a:lnTo>
                  <a:pt x="367572" y="539569"/>
                </a:lnTo>
                <a:lnTo>
                  <a:pt x="361172" y="548878"/>
                </a:lnTo>
                <a:close/>
              </a:path>
              <a:path w="869950" h="869950">
                <a:moveTo>
                  <a:pt x="356960" y="643385"/>
                </a:moveTo>
                <a:lnTo>
                  <a:pt x="357759" y="640051"/>
                </a:lnTo>
                <a:lnTo>
                  <a:pt x="361172" y="630234"/>
                </a:lnTo>
                <a:lnTo>
                  <a:pt x="418703" y="466937"/>
                </a:lnTo>
                <a:lnTo>
                  <a:pt x="459874" y="466937"/>
                </a:lnTo>
                <a:lnTo>
                  <a:pt x="461983" y="470417"/>
                </a:lnTo>
                <a:lnTo>
                  <a:pt x="453577" y="470417"/>
                </a:lnTo>
                <a:lnTo>
                  <a:pt x="458485" y="483206"/>
                </a:lnTo>
                <a:lnTo>
                  <a:pt x="450084" y="483206"/>
                </a:lnTo>
                <a:lnTo>
                  <a:pt x="450211" y="483790"/>
                </a:lnTo>
                <a:lnTo>
                  <a:pt x="421027" y="483790"/>
                </a:lnTo>
                <a:lnTo>
                  <a:pt x="358559" y="640289"/>
                </a:lnTo>
                <a:lnTo>
                  <a:pt x="356960" y="643385"/>
                </a:lnTo>
                <a:close/>
              </a:path>
              <a:path w="869950" h="869950">
                <a:moveTo>
                  <a:pt x="508784" y="548878"/>
                </a:moveTo>
                <a:lnTo>
                  <a:pt x="502383" y="539569"/>
                </a:lnTo>
                <a:lnTo>
                  <a:pt x="453577" y="470417"/>
                </a:lnTo>
                <a:lnTo>
                  <a:pt x="461983" y="470417"/>
                </a:lnTo>
                <a:lnTo>
                  <a:pt x="503551" y="538997"/>
                </a:lnTo>
                <a:lnTo>
                  <a:pt x="508784" y="548293"/>
                </a:lnTo>
                <a:lnTo>
                  <a:pt x="508784" y="548878"/>
                </a:lnTo>
                <a:close/>
              </a:path>
              <a:path w="869950" h="869950">
                <a:moveTo>
                  <a:pt x="518442" y="641051"/>
                </a:moveTo>
                <a:lnTo>
                  <a:pt x="516870" y="637957"/>
                </a:lnTo>
                <a:lnTo>
                  <a:pt x="512848" y="628494"/>
                </a:lnTo>
                <a:lnTo>
                  <a:pt x="450084" y="483206"/>
                </a:lnTo>
                <a:lnTo>
                  <a:pt x="458485" y="483206"/>
                </a:lnTo>
                <a:lnTo>
                  <a:pt x="514016" y="627910"/>
                </a:lnTo>
                <a:lnTo>
                  <a:pt x="517509" y="637720"/>
                </a:lnTo>
                <a:lnTo>
                  <a:pt x="518442" y="641051"/>
                </a:lnTo>
                <a:close/>
              </a:path>
              <a:path w="869950" h="869950">
                <a:moveTo>
                  <a:pt x="405926" y="567470"/>
                </a:moveTo>
                <a:lnTo>
                  <a:pt x="405342" y="566886"/>
                </a:lnTo>
                <a:lnTo>
                  <a:pt x="407082" y="556421"/>
                </a:lnTo>
                <a:lnTo>
                  <a:pt x="421027" y="483790"/>
                </a:lnTo>
                <a:lnTo>
                  <a:pt x="450211" y="483790"/>
                </a:lnTo>
                <a:lnTo>
                  <a:pt x="452093" y="492502"/>
                </a:lnTo>
                <a:lnTo>
                  <a:pt x="446605" y="492502"/>
                </a:lnTo>
                <a:lnTo>
                  <a:pt x="446020" y="494826"/>
                </a:lnTo>
                <a:lnTo>
                  <a:pt x="446020" y="497735"/>
                </a:lnTo>
                <a:lnTo>
                  <a:pt x="423935" y="497735"/>
                </a:lnTo>
                <a:lnTo>
                  <a:pt x="408251" y="556421"/>
                </a:lnTo>
                <a:lnTo>
                  <a:pt x="405926" y="567470"/>
                </a:lnTo>
                <a:close/>
              </a:path>
              <a:path w="869950" h="869950">
                <a:moveTo>
                  <a:pt x="468106" y="566302"/>
                </a:moveTo>
                <a:lnTo>
                  <a:pt x="467521" y="566302"/>
                </a:lnTo>
                <a:lnTo>
                  <a:pt x="464613" y="555850"/>
                </a:lnTo>
                <a:lnTo>
                  <a:pt x="446605" y="492502"/>
                </a:lnTo>
                <a:lnTo>
                  <a:pt x="452093" y="492502"/>
                </a:lnTo>
                <a:lnTo>
                  <a:pt x="465782" y="555850"/>
                </a:lnTo>
                <a:lnTo>
                  <a:pt x="468106" y="566302"/>
                </a:lnTo>
                <a:close/>
              </a:path>
              <a:path w="869950" h="869950">
                <a:moveTo>
                  <a:pt x="434978" y="869943"/>
                </a:moveTo>
                <a:lnTo>
                  <a:pt x="434106" y="863188"/>
                </a:lnTo>
                <a:lnTo>
                  <a:pt x="433231" y="842921"/>
                </a:lnTo>
                <a:lnTo>
                  <a:pt x="424061" y="505291"/>
                </a:lnTo>
                <a:lnTo>
                  <a:pt x="423935" y="497735"/>
                </a:lnTo>
                <a:lnTo>
                  <a:pt x="446020" y="497735"/>
                </a:lnTo>
                <a:lnTo>
                  <a:pt x="445894" y="505291"/>
                </a:lnTo>
                <a:lnTo>
                  <a:pt x="436724" y="842921"/>
                </a:lnTo>
                <a:lnTo>
                  <a:pt x="435850" y="863188"/>
                </a:lnTo>
                <a:lnTo>
                  <a:pt x="434978" y="869943"/>
                </a:lnTo>
                <a:close/>
              </a:path>
            </a:pathLst>
          </a:custGeom>
          <a:solidFill>
            <a:srgbClr val="FFFFFF"/>
          </a:solidFill>
        </p:spPr>
        <p:txBody>
          <a:bodyPr wrap="square" lIns="0" tIns="0" rIns="0" bIns="0" rtlCol="0"/>
          <a:lstStyle/>
          <a:p/>
        </p:txBody>
      </p:sp>
      <p:sp>
        <p:nvSpPr>
          <p:cNvPr id="8" name="object 8"/>
          <p:cNvSpPr txBox="1">
            <a:spLocks noGrp="1"/>
          </p:cNvSpPr>
          <p:nvPr>
            <p:ph type="title"/>
          </p:nvPr>
        </p:nvSpPr>
        <p:spPr>
          <a:xfrm>
            <a:off x="3799840" y="141605"/>
            <a:ext cx="2085975" cy="360045"/>
          </a:xfrm>
          <a:prstGeom prst="rect">
            <a:avLst/>
          </a:prstGeom>
        </p:spPr>
        <p:txBody>
          <a:bodyPr vert="horz" wrap="square" lIns="0" tIns="12065" rIns="0" bIns="0" rtlCol="0">
            <a:spAutoFit/>
          </a:bodyPr>
          <a:lstStyle/>
          <a:p>
            <a:pPr marL="12700">
              <a:lnSpc>
                <a:spcPct val="100000"/>
              </a:lnSpc>
              <a:spcBef>
                <a:spcPts val="95"/>
              </a:spcBef>
            </a:pPr>
            <a:r>
              <a:rPr sz="2200" b="1" spc="-55" dirty="0">
                <a:latin typeface="Calibri" panose="020F0502020204030204"/>
                <a:cs typeface="Calibri" panose="020F0502020204030204"/>
              </a:rPr>
              <a:t>Team </a:t>
            </a:r>
            <a:r>
              <a:rPr sz="2200" b="1" spc="-10" dirty="0">
                <a:latin typeface="Calibri" panose="020F0502020204030204"/>
                <a:cs typeface="Calibri" panose="020F0502020204030204"/>
              </a:rPr>
              <a:t>information</a:t>
            </a:r>
            <a:endParaRPr sz="2200">
              <a:latin typeface="Calibri" panose="020F0502020204030204"/>
              <a:cs typeface="Calibri" panose="020F0502020204030204"/>
            </a:endParaRPr>
          </a:p>
        </p:txBody>
      </p:sp>
      <p:sp>
        <p:nvSpPr>
          <p:cNvPr id="9" name="object 9"/>
          <p:cNvSpPr txBox="1"/>
          <p:nvPr/>
        </p:nvSpPr>
        <p:spPr>
          <a:xfrm>
            <a:off x="5082540" y="1072514"/>
            <a:ext cx="3684904" cy="1671320"/>
          </a:xfrm>
          <a:prstGeom prst="rect">
            <a:avLst/>
          </a:prstGeom>
        </p:spPr>
        <p:txBody>
          <a:bodyPr vert="horz" wrap="square" lIns="0" tIns="104139" rIns="0" bIns="0" rtlCol="0">
            <a:spAutoFit/>
          </a:bodyPr>
          <a:lstStyle/>
          <a:p>
            <a:pPr marL="12700">
              <a:lnSpc>
                <a:spcPct val="100000"/>
              </a:lnSpc>
              <a:spcBef>
                <a:spcPts val="820"/>
              </a:spcBef>
            </a:pPr>
            <a:r>
              <a:rPr sz="1200" dirty="0">
                <a:solidFill>
                  <a:srgbClr val="FFFFFF"/>
                </a:solidFill>
                <a:latin typeface="Calibri" panose="020F0502020204030204"/>
                <a:cs typeface="Calibri" panose="020F0502020204030204"/>
              </a:rPr>
              <a:t>2.Name</a:t>
            </a:r>
            <a:r>
              <a:rPr sz="1200" spc="-2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a:t>
            </a:r>
            <a:r>
              <a:rPr sz="1200" spc="-1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Piyush</a:t>
            </a:r>
            <a:r>
              <a:rPr sz="1200" spc="-2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Jha</a:t>
            </a:r>
            <a:endParaRPr sz="1200">
              <a:latin typeface="Calibri" panose="020F0502020204030204"/>
              <a:cs typeface="Calibri" panose="020F0502020204030204"/>
            </a:endParaRPr>
          </a:p>
          <a:p>
            <a:pPr marL="12700" marR="1517650">
              <a:lnSpc>
                <a:spcPct val="150000"/>
              </a:lnSpc>
            </a:pPr>
            <a:r>
              <a:rPr sz="1200" spc="-10" dirty="0">
                <a:solidFill>
                  <a:srgbClr val="FFFFFF"/>
                </a:solidFill>
                <a:latin typeface="Calibri" panose="020F0502020204030204"/>
                <a:cs typeface="Calibri" panose="020F0502020204030204"/>
              </a:rPr>
              <a:t>Institute Roll </a:t>
            </a:r>
            <a:r>
              <a:rPr sz="1200" dirty="0">
                <a:solidFill>
                  <a:srgbClr val="FFFFFF"/>
                </a:solidFill>
                <a:latin typeface="Calibri" panose="020F0502020204030204"/>
                <a:cs typeface="Calibri" panose="020F0502020204030204"/>
              </a:rPr>
              <a:t>No – 2162231242121 </a:t>
            </a:r>
            <a:r>
              <a:rPr sz="1200" spc="-260"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Branch </a:t>
            </a:r>
            <a:r>
              <a:rPr sz="1200" dirty="0">
                <a:solidFill>
                  <a:srgbClr val="FFFFFF"/>
                </a:solidFill>
                <a:latin typeface="Calibri" panose="020F0502020204030204"/>
                <a:cs typeface="Calibri" panose="020F0502020204030204"/>
              </a:rPr>
              <a:t>-</a:t>
            </a:r>
            <a:r>
              <a:rPr sz="1200" spc="-5" dirty="0">
                <a:solidFill>
                  <a:srgbClr val="FFFFFF"/>
                </a:solidFill>
                <a:latin typeface="Calibri" panose="020F0502020204030204"/>
                <a:cs typeface="Calibri" panose="020F0502020204030204"/>
              </a:rPr>
              <a:t> CSE</a:t>
            </a:r>
            <a:endParaRPr sz="1200">
              <a:latin typeface="Calibri" panose="020F0502020204030204"/>
              <a:cs typeface="Calibri" panose="020F0502020204030204"/>
            </a:endParaRPr>
          </a:p>
          <a:p>
            <a:pPr marL="12700" marR="5080">
              <a:lnSpc>
                <a:spcPct val="150000"/>
              </a:lnSpc>
            </a:pPr>
            <a:r>
              <a:rPr sz="1200" spc="-5" dirty="0">
                <a:solidFill>
                  <a:srgbClr val="FFFFFF"/>
                </a:solidFill>
                <a:latin typeface="Calibri" panose="020F0502020204030204"/>
                <a:cs typeface="Calibri" panose="020F0502020204030204"/>
              </a:rPr>
              <a:t>College </a:t>
            </a:r>
            <a:r>
              <a:rPr sz="120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N.K.Orchid College </a:t>
            </a:r>
            <a:r>
              <a:rPr sz="1200" dirty="0">
                <a:solidFill>
                  <a:srgbClr val="FFFFFF"/>
                </a:solidFill>
                <a:latin typeface="Calibri" panose="020F0502020204030204"/>
                <a:cs typeface="Calibri" panose="020F0502020204030204"/>
              </a:rPr>
              <a:t>of </a:t>
            </a:r>
            <a:r>
              <a:rPr sz="1200" spc="-5" dirty="0">
                <a:solidFill>
                  <a:srgbClr val="FFFFFF"/>
                </a:solidFill>
                <a:latin typeface="Calibri" panose="020F0502020204030204"/>
                <a:cs typeface="Calibri" panose="020F0502020204030204"/>
              </a:rPr>
              <a:t>Engineering </a:t>
            </a:r>
            <a:r>
              <a:rPr sz="1200" dirty="0">
                <a:solidFill>
                  <a:srgbClr val="FFFFFF"/>
                </a:solidFill>
                <a:latin typeface="Calibri" panose="020F0502020204030204"/>
                <a:cs typeface="Calibri" panose="020F0502020204030204"/>
              </a:rPr>
              <a:t>&amp; </a:t>
            </a:r>
            <a:r>
              <a:rPr sz="1200" spc="-30" dirty="0">
                <a:solidFill>
                  <a:srgbClr val="FFFFFF"/>
                </a:solidFill>
                <a:latin typeface="Calibri" panose="020F0502020204030204"/>
                <a:cs typeface="Calibri" panose="020F0502020204030204"/>
              </a:rPr>
              <a:t>Tech </a:t>
            </a:r>
            <a:r>
              <a:rPr sz="1200" spc="-20" dirty="0">
                <a:solidFill>
                  <a:srgbClr val="FFFFFF"/>
                </a:solidFill>
                <a:latin typeface="Calibri" panose="020F0502020204030204"/>
                <a:cs typeface="Calibri" panose="020F0502020204030204"/>
              </a:rPr>
              <a:t>Solapur. </a:t>
            </a:r>
            <a:r>
              <a:rPr sz="1200" spc="-26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Gender </a:t>
            </a:r>
            <a:r>
              <a:rPr sz="120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Male</a:t>
            </a:r>
            <a:endParaRPr sz="1200">
              <a:latin typeface="Calibri" panose="020F0502020204030204"/>
              <a:cs typeface="Calibri" panose="020F0502020204030204"/>
            </a:endParaRPr>
          </a:p>
          <a:p>
            <a:pPr marL="12700">
              <a:lnSpc>
                <a:spcPct val="100000"/>
              </a:lnSpc>
              <a:spcBef>
                <a:spcPts val="720"/>
              </a:spcBef>
            </a:pPr>
            <a:r>
              <a:rPr sz="1200" spc="-5" dirty="0">
                <a:solidFill>
                  <a:srgbClr val="FFFFFF"/>
                </a:solidFill>
                <a:latin typeface="Calibri" panose="020F0502020204030204"/>
                <a:cs typeface="Calibri" panose="020F0502020204030204"/>
              </a:rPr>
              <a:t>Phone</a:t>
            </a:r>
            <a:r>
              <a:rPr sz="1200" spc="-20"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No.</a:t>
            </a:r>
            <a:r>
              <a:rPr sz="1200" spc="-10"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(WhatsApp)</a:t>
            </a:r>
            <a:r>
              <a:rPr sz="1200" spc="-1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a:t>
            </a:r>
            <a:r>
              <a:rPr sz="1200" spc="245" dirty="0">
                <a:solidFill>
                  <a:srgbClr val="FFFFFF"/>
                </a:solidFill>
                <a:latin typeface="Calibri" panose="020F0502020204030204"/>
                <a:cs typeface="Calibri" panose="020F0502020204030204"/>
              </a:rPr>
              <a:t> </a:t>
            </a:r>
            <a:r>
              <a:rPr sz="1200" dirty="0">
                <a:solidFill>
                  <a:srgbClr val="FFFFFF"/>
                </a:solidFill>
                <a:latin typeface="Calibri" panose="020F0502020204030204"/>
                <a:cs typeface="Calibri" panose="020F0502020204030204"/>
              </a:rPr>
              <a:t>9057189706</a:t>
            </a:r>
            <a:endParaRPr sz="1200">
              <a:latin typeface="Calibri" panose="020F0502020204030204"/>
              <a:cs typeface="Calibri" panose="020F0502020204030204"/>
            </a:endParaRPr>
          </a:p>
        </p:txBody>
      </p:sp>
      <p:sp>
        <p:nvSpPr>
          <p:cNvPr id="10" name="object 10"/>
          <p:cNvSpPr txBox="1"/>
          <p:nvPr/>
        </p:nvSpPr>
        <p:spPr>
          <a:xfrm>
            <a:off x="1122044" y="3015107"/>
            <a:ext cx="3415665" cy="1534160"/>
          </a:xfrm>
          <a:prstGeom prst="rect">
            <a:avLst/>
          </a:prstGeom>
        </p:spPr>
        <p:txBody>
          <a:bodyPr vert="horz" wrap="square" lIns="0" tIns="12700" rIns="0" bIns="0" rtlCol="0">
            <a:spAutoFit/>
          </a:bodyPr>
          <a:lstStyle/>
          <a:p>
            <a:pPr marL="12700" marR="1417955">
              <a:lnSpc>
                <a:spcPct val="150000"/>
              </a:lnSpc>
              <a:spcBef>
                <a:spcPts val="100"/>
              </a:spcBef>
            </a:pPr>
            <a:r>
              <a:rPr sz="1100" spc="-5" dirty="0">
                <a:solidFill>
                  <a:srgbClr val="FFFFFF"/>
                </a:solidFill>
                <a:latin typeface="Calibri" panose="020F0502020204030204"/>
                <a:cs typeface="Calibri" panose="020F0502020204030204"/>
              </a:rPr>
              <a:t>3.Name </a:t>
            </a:r>
            <a:r>
              <a:rPr sz="1100" dirty="0">
                <a:solidFill>
                  <a:srgbClr val="FFFFFF"/>
                </a:solidFill>
                <a:latin typeface="Calibri" panose="020F0502020204030204"/>
                <a:cs typeface="Calibri" panose="020F0502020204030204"/>
              </a:rPr>
              <a:t>–</a:t>
            </a:r>
            <a:r>
              <a:rPr sz="1100" spc="5"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Sanskruti Chavan </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Institute Roll </a:t>
            </a:r>
            <a:r>
              <a:rPr sz="1100" dirty="0">
                <a:solidFill>
                  <a:srgbClr val="FFFFFF"/>
                </a:solidFill>
                <a:latin typeface="Calibri" panose="020F0502020204030204"/>
                <a:cs typeface="Calibri" panose="020F0502020204030204"/>
              </a:rPr>
              <a:t>No – </a:t>
            </a:r>
            <a:r>
              <a:rPr sz="1100" spc="-5" dirty="0">
                <a:solidFill>
                  <a:srgbClr val="FFFFFF"/>
                </a:solidFill>
                <a:latin typeface="Calibri" panose="020F0502020204030204"/>
                <a:cs typeface="Calibri" panose="020F0502020204030204"/>
              </a:rPr>
              <a:t>2162231242001 </a:t>
            </a:r>
            <a:r>
              <a:rPr sz="1100" spc="-235"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Branch </a:t>
            </a:r>
            <a:r>
              <a:rPr sz="1100" dirty="0">
                <a:solidFill>
                  <a:srgbClr val="FFFFFF"/>
                </a:solidFill>
                <a:latin typeface="Calibri" panose="020F0502020204030204"/>
                <a:cs typeface="Calibri" panose="020F0502020204030204"/>
              </a:rPr>
              <a:t>-</a:t>
            </a:r>
            <a:r>
              <a:rPr sz="1100" spc="-5" dirty="0">
                <a:solidFill>
                  <a:srgbClr val="FFFFFF"/>
                </a:solidFill>
                <a:latin typeface="Calibri" panose="020F0502020204030204"/>
                <a:cs typeface="Calibri" panose="020F0502020204030204"/>
              </a:rPr>
              <a:t> CSE</a:t>
            </a:r>
            <a:endParaRPr sz="1100">
              <a:latin typeface="Calibri" panose="020F0502020204030204"/>
              <a:cs typeface="Calibri" panose="020F0502020204030204"/>
            </a:endParaRPr>
          </a:p>
          <a:p>
            <a:pPr marL="12700" marR="5080">
              <a:lnSpc>
                <a:spcPct val="150000"/>
              </a:lnSpc>
            </a:pPr>
            <a:r>
              <a:rPr sz="1100" spc="-5" dirty="0">
                <a:solidFill>
                  <a:srgbClr val="FFFFFF"/>
                </a:solidFill>
                <a:latin typeface="Calibri" panose="020F0502020204030204"/>
                <a:cs typeface="Calibri" panose="020F0502020204030204"/>
              </a:rPr>
              <a:t>College</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N.K.Orchid</a:t>
            </a:r>
            <a:r>
              <a:rPr sz="1100" spc="1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College</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of</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Engineering</a:t>
            </a:r>
            <a:r>
              <a:rPr sz="1100" spc="10" dirty="0">
                <a:solidFill>
                  <a:srgbClr val="FFFFFF"/>
                </a:solidFill>
                <a:latin typeface="Calibri" panose="020F0502020204030204"/>
                <a:cs typeface="Calibri" panose="020F0502020204030204"/>
              </a:rPr>
              <a:t> </a:t>
            </a:r>
            <a:r>
              <a:rPr sz="1100" dirty="0">
                <a:solidFill>
                  <a:srgbClr val="FFFFFF"/>
                </a:solidFill>
                <a:latin typeface="Calibri" panose="020F0502020204030204"/>
                <a:cs typeface="Calibri" panose="020F0502020204030204"/>
              </a:rPr>
              <a:t>&amp; </a:t>
            </a:r>
            <a:r>
              <a:rPr sz="1100" spc="-5" dirty="0">
                <a:solidFill>
                  <a:srgbClr val="FFFFFF"/>
                </a:solidFill>
                <a:latin typeface="Calibri" panose="020F0502020204030204"/>
                <a:cs typeface="Calibri" panose="020F0502020204030204"/>
              </a:rPr>
              <a:t>Tech</a:t>
            </a:r>
            <a:r>
              <a:rPr sz="1100" spc="5"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Solapur. </a:t>
            </a:r>
            <a:r>
              <a:rPr sz="1100" spc="-229"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Gender </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Female</a:t>
            </a:r>
            <a:endParaRPr sz="1100">
              <a:latin typeface="Calibri" panose="020F0502020204030204"/>
              <a:cs typeface="Calibri" panose="020F0502020204030204"/>
            </a:endParaRPr>
          </a:p>
          <a:p>
            <a:pPr marL="12700">
              <a:lnSpc>
                <a:spcPct val="100000"/>
              </a:lnSpc>
              <a:spcBef>
                <a:spcPts val="660"/>
              </a:spcBef>
            </a:pPr>
            <a:r>
              <a:rPr sz="1100" spc="-5" dirty="0">
                <a:solidFill>
                  <a:srgbClr val="FFFFFF"/>
                </a:solidFill>
                <a:latin typeface="Calibri" panose="020F0502020204030204"/>
                <a:cs typeface="Calibri" panose="020F0502020204030204"/>
              </a:rPr>
              <a:t>Phone</a:t>
            </a:r>
            <a:r>
              <a:rPr sz="1100" spc="-1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No.</a:t>
            </a:r>
            <a:r>
              <a:rPr sz="110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(WhatsApp)</a:t>
            </a:r>
            <a:r>
              <a:rPr sz="1100" dirty="0">
                <a:solidFill>
                  <a:srgbClr val="FFFFFF"/>
                </a:solidFill>
                <a:latin typeface="Calibri" panose="020F0502020204030204"/>
                <a:cs typeface="Calibri" panose="020F0502020204030204"/>
              </a:rPr>
              <a:t> -</a:t>
            </a:r>
            <a:r>
              <a:rPr sz="1100" spc="240" dirty="0">
                <a:solidFill>
                  <a:srgbClr val="FFFFFF"/>
                </a:solidFill>
                <a:latin typeface="Calibri" panose="020F0502020204030204"/>
                <a:cs typeface="Calibri" panose="020F0502020204030204"/>
              </a:rPr>
              <a:t> </a:t>
            </a:r>
            <a:r>
              <a:rPr sz="1100" spc="-5" dirty="0">
                <a:solidFill>
                  <a:srgbClr val="FFFFFF"/>
                </a:solidFill>
                <a:latin typeface="Calibri" panose="020F0502020204030204"/>
                <a:cs typeface="Calibri" panose="020F0502020204030204"/>
              </a:rPr>
              <a:t>7248980928</a:t>
            </a:r>
            <a:endParaRPr sz="1100">
              <a:latin typeface="Calibri" panose="020F05020202040302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pic>
        <p:nvPicPr>
          <p:cNvPr id="60" name="Google Shape;60;p3"/>
          <p:cNvPicPr preferRelativeResize="0"/>
          <p:nvPr/>
        </p:nvPicPr>
        <p:blipFill rotWithShape="1">
          <a:blip r:embed="rId1"/>
          <a:srcRect/>
          <a:stretch>
            <a:fillRect/>
          </a:stretch>
        </p:blipFill>
        <p:spPr>
          <a:xfrm>
            <a:off x="8272734" y="338873"/>
            <a:ext cx="871221" cy="871221"/>
          </a:xfrm>
          <a:prstGeom prst="rect">
            <a:avLst/>
          </a:prstGeom>
          <a:noFill/>
          <a:ln>
            <a:noFill/>
          </a:ln>
        </p:spPr>
      </p:pic>
      <p:pic>
        <p:nvPicPr>
          <p:cNvPr id="61" name="Google Shape;61;p3"/>
          <p:cNvPicPr preferRelativeResize="0"/>
          <p:nvPr/>
        </p:nvPicPr>
        <p:blipFill rotWithShape="1">
          <a:blip r:embed="rId1"/>
          <a:srcRect/>
          <a:stretch>
            <a:fillRect/>
          </a:stretch>
        </p:blipFill>
        <p:spPr>
          <a:xfrm>
            <a:off x="107269" y="344588"/>
            <a:ext cx="871221" cy="871221"/>
          </a:xfrm>
          <a:prstGeom prst="rect">
            <a:avLst/>
          </a:prstGeom>
          <a:noFill/>
          <a:ln>
            <a:noFill/>
          </a:ln>
        </p:spPr>
      </p:pic>
      <p:pic>
        <p:nvPicPr>
          <p:cNvPr id="62" name="Google Shape;62;p3"/>
          <p:cNvPicPr preferRelativeResize="0"/>
          <p:nvPr/>
        </p:nvPicPr>
        <p:blipFill rotWithShape="1">
          <a:blip r:embed="rId1"/>
          <a:srcRect/>
          <a:stretch>
            <a:fillRect/>
          </a:stretch>
        </p:blipFill>
        <p:spPr>
          <a:xfrm>
            <a:off x="8272734" y="4227613"/>
            <a:ext cx="871221" cy="871221"/>
          </a:xfrm>
          <a:prstGeom prst="rect">
            <a:avLst/>
          </a:prstGeom>
          <a:noFill/>
          <a:ln>
            <a:noFill/>
          </a:ln>
        </p:spPr>
      </p:pic>
      <p:pic>
        <p:nvPicPr>
          <p:cNvPr id="63" name="Google Shape;63;p3"/>
          <p:cNvPicPr preferRelativeResize="0"/>
          <p:nvPr/>
        </p:nvPicPr>
        <p:blipFill rotWithShape="1">
          <a:blip r:embed="rId1"/>
          <a:srcRect/>
          <a:stretch>
            <a:fillRect/>
          </a:stretch>
        </p:blipFill>
        <p:spPr>
          <a:xfrm>
            <a:off x="107269" y="4227613"/>
            <a:ext cx="871221" cy="871221"/>
          </a:xfrm>
          <a:prstGeom prst="rect">
            <a:avLst/>
          </a:prstGeom>
          <a:noFill/>
          <a:ln>
            <a:noFill/>
          </a:ln>
        </p:spPr>
      </p:pic>
      <p:sp>
        <p:nvSpPr>
          <p:cNvPr id="64" name="Google Shape;64;p3"/>
          <p:cNvSpPr txBox="1"/>
          <p:nvPr/>
        </p:nvSpPr>
        <p:spPr>
          <a:xfrm>
            <a:off x="978535" y="123825"/>
            <a:ext cx="7729220" cy="4298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0" u="none" strike="noStrike" cap="none">
                <a:solidFill>
                  <a:srgbClr val="FFFF00"/>
                </a:solidFill>
                <a:latin typeface="Calibri" panose="020F0502020204030204"/>
                <a:ea typeface="Calibri" panose="020F0502020204030204"/>
                <a:cs typeface="Calibri" panose="020F0502020204030204"/>
                <a:sym typeface="Calibri" panose="020F0502020204030204"/>
              </a:rPr>
              <a:t>Problem Statement</a:t>
            </a:r>
            <a:endParaRPr sz="2200" b="1" i="0" u="none" strike="noStrike" cap="none">
              <a:solidFill>
                <a:srgbClr val="FFFF00"/>
              </a:solidFill>
              <a:latin typeface="Calibri" panose="020F0502020204030204"/>
              <a:ea typeface="Calibri" panose="020F0502020204030204"/>
              <a:cs typeface="Calibri" panose="020F0502020204030204"/>
              <a:sym typeface="Calibri" panose="020F0502020204030204"/>
            </a:endParaRPr>
          </a:p>
        </p:txBody>
      </p:sp>
      <p:sp>
        <p:nvSpPr>
          <p:cNvPr id="65" name="Google Shape;65;p3"/>
          <p:cNvSpPr txBox="1"/>
          <p:nvPr/>
        </p:nvSpPr>
        <p:spPr>
          <a:xfrm>
            <a:off x="1318260" y="1002665"/>
            <a:ext cx="6637655" cy="3353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lt1"/>
                </a:solidFill>
                <a:latin typeface="Calibri" panose="020F0502020204030204"/>
                <a:ea typeface="Calibri" panose="020F0502020204030204"/>
                <a:cs typeface="Calibri" panose="020F0502020204030204"/>
                <a:sym typeface="Calibri" panose="020F0502020204030204"/>
              </a:rPr>
              <a:t>Development of AI enabled Battery Management System (BMS).</a:t>
            </a:r>
            <a:endParaRPr sz="18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According to our problem statement we are developing an BMS which was more efficient and more reliable for the commercial &amp; industrial purpose.</a:t>
            </a: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As we know that in any electronic device as well as in mainly  EV’s the BMS is a main component hence the maximum utilization of power as well as time is important hence we are developing the AI enabled BMS for the maximum efficiency.</a:t>
            </a: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We are mainly focusing on power loss in ordinary BMS is </a:t>
            </a:r>
            <a:r>
              <a:rPr lang="en-US" sz="1600">
                <a:solidFill>
                  <a:srgbClr val="FFFF00"/>
                </a:solidFill>
                <a:latin typeface="Calibri" panose="020F0502020204030204"/>
                <a:ea typeface="Calibri" panose="020F0502020204030204"/>
                <a:cs typeface="Calibri" panose="020F0502020204030204"/>
                <a:sym typeface="Calibri" panose="020F0502020204030204"/>
              </a:rPr>
              <a:t>10-15%</a:t>
            </a:r>
            <a:r>
              <a:rPr lang="en-US" sz="1600">
                <a:solidFill>
                  <a:schemeClr val="lt1"/>
                </a:solidFill>
                <a:latin typeface="Calibri" panose="020F0502020204030204"/>
                <a:ea typeface="Calibri" panose="020F0502020204030204"/>
                <a:cs typeface="Calibri" panose="020F0502020204030204"/>
                <a:sym typeface="Calibri" panose="020F0502020204030204"/>
              </a:rPr>
              <a:t>  by using our AI enabled BMS it may reduce and only power loss is approximately </a:t>
            </a:r>
            <a:r>
              <a:rPr lang="en-US" sz="1600">
                <a:solidFill>
                  <a:srgbClr val="FFFF00"/>
                </a:solidFill>
                <a:latin typeface="Calibri" panose="020F0502020204030204"/>
                <a:ea typeface="Calibri" panose="020F0502020204030204"/>
                <a:cs typeface="Calibri" panose="020F0502020204030204"/>
                <a:sym typeface="Calibri" panose="020F0502020204030204"/>
              </a:rPr>
              <a:t>2-8%</a:t>
            </a:r>
            <a:r>
              <a:rPr lang="en-US" sz="1600">
                <a:solidFill>
                  <a:schemeClr val="lt1"/>
                </a:solidFill>
                <a:latin typeface="Calibri" panose="020F0502020204030204"/>
                <a:ea typeface="Calibri" panose="020F0502020204030204"/>
                <a:cs typeface="Calibri" panose="020F0502020204030204"/>
                <a:sym typeface="Calibri" panose="020F0502020204030204"/>
              </a:rPr>
              <a:t> of the battery backup.</a:t>
            </a: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6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4"/>
          <p:cNvSpPr txBox="1"/>
          <p:nvPr>
            <p:ph type="body" idx="4294967295"/>
          </p:nvPr>
        </p:nvSpPr>
        <p:spPr>
          <a:xfrm>
            <a:off x="0" y="339725"/>
            <a:ext cx="8402320" cy="4603750"/>
          </a:xfrm>
          <a:prstGeom prst="rect">
            <a:avLst/>
          </a:prstGeom>
          <a:noFill/>
          <a:ln>
            <a:noFill/>
          </a:ln>
        </p:spPr>
        <p:txBody>
          <a:bodyPr spcFirstLastPara="1" wrap="square" lIns="91425" tIns="45700" rIns="91425" bIns="45700" anchor="t" anchorCtr="0">
            <a:noAutofit/>
          </a:bodyPr>
          <a:lstStyle/>
          <a:p>
            <a:pPr marL="342900" lvl="0" indent="-342900" algn="l" rtl="0">
              <a:lnSpc>
                <a:spcPct val="125000"/>
              </a:lnSpc>
              <a:spcBef>
                <a:spcPts val="0"/>
              </a:spcBef>
              <a:spcAft>
                <a:spcPts val="0"/>
              </a:spcAft>
              <a:buClr>
                <a:schemeClr val="lt1"/>
              </a:buClr>
              <a:buSzPts val="1900"/>
              <a:buChar char="•"/>
            </a:pPr>
            <a:r>
              <a:rPr lang="en-US" sz="1900">
                <a:solidFill>
                  <a:schemeClr val="lt1"/>
                </a:solidFill>
                <a:latin typeface="Calibri" panose="020F0502020204030204"/>
                <a:ea typeface="Calibri" panose="020F0502020204030204"/>
                <a:cs typeface="Calibri" panose="020F0502020204030204"/>
                <a:sym typeface="Calibri" panose="020F0502020204030204"/>
              </a:rPr>
              <a:t>The aim of this project is to develop an </a:t>
            </a:r>
            <a:r>
              <a:rPr lang="en-US" sz="1900">
                <a:solidFill>
                  <a:srgbClr val="F2F2F2"/>
                </a:solidFill>
                <a:latin typeface="Calibri" panose="020F0502020204030204"/>
                <a:ea typeface="Calibri" panose="020F0502020204030204"/>
                <a:cs typeface="Calibri" panose="020F0502020204030204"/>
                <a:sym typeface="Calibri" panose="020F0502020204030204"/>
              </a:rPr>
              <a:t>Battery Management System (BMS) for an </a:t>
            </a:r>
            <a:r>
              <a:rPr lang="en-US" sz="1900" b="1">
                <a:solidFill>
                  <a:srgbClr val="F2F2F2"/>
                </a:solidFill>
                <a:latin typeface="Calibri" panose="020F0502020204030204"/>
                <a:ea typeface="Calibri" panose="020F0502020204030204"/>
                <a:cs typeface="Calibri" panose="020F0502020204030204"/>
                <a:sym typeface="Calibri" panose="020F0502020204030204"/>
              </a:rPr>
              <a:t>efficiently </a:t>
            </a:r>
            <a:r>
              <a:rPr lang="en-US" sz="1900">
                <a:solidFill>
                  <a:srgbClr val="F2F2F2"/>
                </a:solidFill>
                <a:latin typeface="Calibri" panose="020F0502020204030204"/>
                <a:ea typeface="Calibri" panose="020F0502020204030204"/>
                <a:cs typeface="Calibri" panose="020F0502020204030204"/>
                <a:sym typeface="Calibri" panose="020F0502020204030204"/>
              </a:rPr>
              <a:t>power management.</a:t>
            </a:r>
            <a:endParaRPr sz="1900">
              <a:solidFill>
                <a:srgbClr val="F2F2F2"/>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rgbClr val="F2F2F2"/>
              </a:buClr>
              <a:buSzPts val="1900"/>
              <a:buChar char="•"/>
            </a:pPr>
            <a:r>
              <a:rPr lang="en-US" sz="1900">
                <a:solidFill>
                  <a:srgbClr val="F2F2F2"/>
                </a:solidFill>
                <a:latin typeface="Calibri" panose="020F0502020204030204"/>
                <a:ea typeface="Calibri" panose="020F0502020204030204"/>
                <a:cs typeface="Calibri" panose="020F0502020204030204"/>
                <a:sym typeface="Calibri" panose="020F0502020204030204"/>
              </a:rPr>
              <a:t>By making some changes in BMS we can interconnect </a:t>
            </a:r>
            <a:r>
              <a:rPr lang="en-US" sz="1900" b="1">
                <a:solidFill>
                  <a:srgbClr val="F2F2F2"/>
                </a:solidFill>
                <a:latin typeface="Calibri" panose="020F0502020204030204"/>
                <a:ea typeface="Calibri" panose="020F0502020204030204"/>
                <a:cs typeface="Calibri" panose="020F0502020204030204"/>
                <a:sym typeface="Calibri" panose="020F0502020204030204"/>
              </a:rPr>
              <a:t>BMS </a:t>
            </a:r>
            <a:r>
              <a:rPr lang="en-US" sz="1900">
                <a:solidFill>
                  <a:srgbClr val="F2F2F2"/>
                </a:solidFill>
                <a:latin typeface="Calibri" panose="020F0502020204030204"/>
                <a:ea typeface="Calibri" panose="020F0502020204030204"/>
                <a:cs typeface="Calibri" panose="020F0502020204030204"/>
                <a:sym typeface="Calibri" panose="020F0502020204030204"/>
              </a:rPr>
              <a:t>&amp; </a:t>
            </a:r>
            <a:r>
              <a:rPr lang="en-US" sz="1900" b="1">
                <a:solidFill>
                  <a:schemeClr val="lt1"/>
                </a:solidFill>
                <a:latin typeface="Calibri" panose="020F0502020204030204"/>
                <a:ea typeface="Calibri" panose="020F0502020204030204"/>
                <a:cs typeface="Calibri" panose="020F0502020204030204"/>
                <a:sym typeface="Calibri" panose="020F0502020204030204"/>
              </a:rPr>
              <a:t>Raspberry Pi 4</a:t>
            </a:r>
            <a:r>
              <a:rPr lang="en-US" sz="1900">
                <a:solidFill>
                  <a:schemeClr val="lt1"/>
                </a:solidFill>
                <a:latin typeface="Calibri" panose="020F0502020204030204"/>
                <a:ea typeface="Calibri" panose="020F0502020204030204"/>
                <a:cs typeface="Calibri" panose="020F0502020204030204"/>
                <a:sym typeface="Calibri" panose="020F0502020204030204"/>
              </a:rPr>
              <a:t> with </a:t>
            </a:r>
            <a:r>
              <a:rPr lang="en-US" sz="1900" b="1">
                <a:solidFill>
                  <a:schemeClr val="lt1"/>
                </a:solidFill>
                <a:latin typeface="Calibri" panose="020F0502020204030204"/>
                <a:ea typeface="Calibri" panose="020F0502020204030204"/>
                <a:cs typeface="Calibri" panose="020F0502020204030204"/>
                <a:sym typeface="Calibri" panose="020F0502020204030204"/>
              </a:rPr>
              <a:t>AI </a:t>
            </a:r>
            <a:r>
              <a:rPr lang="en-US" sz="1900">
                <a:solidFill>
                  <a:schemeClr val="lt1"/>
                </a:solidFill>
                <a:latin typeface="Calibri" panose="020F0502020204030204"/>
                <a:ea typeface="Calibri" panose="020F0502020204030204"/>
                <a:cs typeface="Calibri" panose="020F0502020204030204"/>
                <a:sym typeface="Calibri" panose="020F0502020204030204"/>
              </a:rPr>
              <a:t>and monitor more efficiently and hence generate more positive output as compared.</a:t>
            </a:r>
            <a:endParaRPr sz="1900">
              <a:solidFill>
                <a:srgbClr val="F2F2F2"/>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chemeClr val="lt1"/>
              </a:buClr>
              <a:buSzPts val="1900"/>
              <a:buChar char="•"/>
            </a:pPr>
            <a:r>
              <a:rPr lang="en-US" sz="1900">
                <a:solidFill>
                  <a:schemeClr val="lt1"/>
                </a:solidFill>
                <a:latin typeface="Calibri" panose="020F0502020204030204"/>
                <a:ea typeface="Calibri" panose="020F0502020204030204"/>
                <a:cs typeface="Calibri" panose="020F0502020204030204"/>
                <a:sym typeface="Calibri" panose="020F0502020204030204"/>
              </a:rPr>
              <a:t>For creating BMS we are using Raspberry Pi 4 as a </a:t>
            </a:r>
            <a:r>
              <a:rPr lang="en-US" sz="1900" b="1">
                <a:solidFill>
                  <a:schemeClr val="lt1"/>
                </a:solidFill>
                <a:latin typeface="Calibri" panose="020F0502020204030204"/>
                <a:ea typeface="Calibri" panose="020F0502020204030204"/>
                <a:cs typeface="Calibri" panose="020F0502020204030204"/>
                <a:sym typeface="Calibri" panose="020F0502020204030204"/>
              </a:rPr>
              <a:t>centralized computer</a:t>
            </a:r>
            <a:r>
              <a:rPr lang="en-US" sz="1900">
                <a:solidFill>
                  <a:schemeClr val="lt1"/>
                </a:solidFill>
                <a:latin typeface="Calibri" panose="020F0502020204030204"/>
                <a:ea typeface="Calibri" panose="020F0502020204030204"/>
                <a:cs typeface="Calibri" panose="020F0502020204030204"/>
                <a:sym typeface="Calibri" panose="020F0502020204030204"/>
              </a:rPr>
              <a:t> for </a:t>
            </a:r>
            <a:r>
              <a:rPr lang="en-US" sz="1900" b="1">
                <a:solidFill>
                  <a:schemeClr val="lt1"/>
                </a:solidFill>
                <a:latin typeface="Calibri" panose="020F0502020204030204"/>
                <a:ea typeface="Calibri" panose="020F0502020204030204"/>
                <a:cs typeface="Calibri" panose="020F0502020204030204"/>
                <a:sym typeface="Calibri" panose="020F0502020204030204"/>
              </a:rPr>
              <a:t>monitoring </a:t>
            </a:r>
            <a:r>
              <a:rPr lang="en-US" sz="1900">
                <a:solidFill>
                  <a:schemeClr val="lt1"/>
                </a:solidFill>
                <a:latin typeface="Calibri" panose="020F0502020204030204"/>
                <a:ea typeface="Calibri" panose="020F0502020204030204"/>
                <a:cs typeface="Calibri" panose="020F0502020204030204"/>
                <a:sym typeface="Calibri" panose="020F0502020204030204"/>
              </a:rPr>
              <a:t>all activities of BMS. </a:t>
            </a: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chemeClr val="lt1"/>
              </a:buClr>
              <a:buSzPts val="1900"/>
              <a:buChar char="•"/>
            </a:pPr>
            <a:r>
              <a:rPr lang="en-US" sz="1900">
                <a:solidFill>
                  <a:schemeClr val="lt1"/>
                </a:solidFill>
                <a:latin typeface="Calibri" panose="020F0502020204030204"/>
                <a:ea typeface="Calibri" panose="020F0502020204030204"/>
                <a:cs typeface="Calibri" panose="020F0502020204030204"/>
                <a:sym typeface="Calibri" panose="020F0502020204030204"/>
              </a:rPr>
              <a:t>By using Raspberry Pi 4 OS and AI we can analyse data and by using this data we can estimate </a:t>
            </a:r>
            <a:r>
              <a:rPr lang="en-US" sz="1900" b="1">
                <a:solidFill>
                  <a:schemeClr val="lt1"/>
                </a:solidFill>
                <a:latin typeface="Calibri" panose="020F0502020204030204"/>
                <a:ea typeface="Calibri" panose="020F0502020204030204"/>
                <a:cs typeface="Calibri" panose="020F0502020204030204"/>
                <a:sym typeface="Calibri" panose="020F0502020204030204"/>
              </a:rPr>
              <a:t>Predictive Maintenance </a:t>
            </a:r>
            <a:r>
              <a:rPr lang="en-US" sz="1900">
                <a:solidFill>
                  <a:schemeClr val="lt1"/>
                </a:solidFill>
                <a:latin typeface="Calibri" panose="020F0502020204030204"/>
                <a:ea typeface="Calibri" panose="020F0502020204030204"/>
                <a:cs typeface="Calibri" panose="020F0502020204030204"/>
                <a:sym typeface="Calibri" panose="020F0502020204030204"/>
              </a:rPr>
              <a:t>with more accuracy and hence </a:t>
            </a:r>
            <a:r>
              <a:rPr lang="en-US" sz="1900" b="1">
                <a:solidFill>
                  <a:schemeClr val="lt1"/>
                </a:solidFill>
                <a:latin typeface="Calibri" panose="020F0502020204030204"/>
                <a:ea typeface="Calibri" panose="020F0502020204030204"/>
                <a:cs typeface="Calibri" panose="020F0502020204030204"/>
                <a:sym typeface="Calibri" panose="020F0502020204030204"/>
              </a:rPr>
              <a:t>reduce cost</a:t>
            </a:r>
            <a:r>
              <a:rPr lang="en-US" sz="1900">
                <a:solidFill>
                  <a:schemeClr val="lt1"/>
                </a:solidFill>
                <a:latin typeface="Calibri" panose="020F0502020204030204"/>
                <a:ea typeface="Calibri" panose="020F0502020204030204"/>
                <a:cs typeface="Calibri" panose="020F0502020204030204"/>
                <a:sym typeface="Calibri" panose="020F0502020204030204"/>
              </a:rPr>
              <a:t> of maintenance.</a:t>
            </a: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chemeClr val="lt1"/>
              </a:buClr>
              <a:buSzPts val="1900"/>
              <a:buChar char="•"/>
            </a:pPr>
            <a:r>
              <a:rPr lang="en-US" sz="1900" b="1">
                <a:solidFill>
                  <a:schemeClr val="lt1"/>
                </a:solidFill>
                <a:latin typeface="Calibri" panose="020F0502020204030204"/>
                <a:ea typeface="Calibri" panose="020F0502020204030204"/>
                <a:cs typeface="Calibri" panose="020F0502020204030204"/>
                <a:sym typeface="Calibri" panose="020F0502020204030204"/>
              </a:rPr>
              <a:t>Individual battery monitoring </a:t>
            </a:r>
            <a:r>
              <a:rPr lang="en-US" sz="1900">
                <a:solidFill>
                  <a:schemeClr val="lt1"/>
                </a:solidFill>
                <a:latin typeface="Calibri" panose="020F0502020204030204"/>
                <a:ea typeface="Calibri" panose="020F0502020204030204"/>
                <a:cs typeface="Calibri" panose="020F0502020204030204"/>
                <a:sym typeface="Calibri" panose="020F0502020204030204"/>
              </a:rPr>
              <a:t>is possible by using this AI enabled BMS.</a:t>
            </a: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chemeClr val="lt1"/>
              </a:buClr>
              <a:buSzPts val="1900"/>
              <a:buChar char="•"/>
            </a:pPr>
            <a:r>
              <a:rPr lang="en-US" sz="1900">
                <a:solidFill>
                  <a:schemeClr val="lt1"/>
                </a:solidFill>
                <a:latin typeface="Calibri" panose="020F0502020204030204"/>
                <a:ea typeface="Calibri" panose="020F0502020204030204"/>
                <a:cs typeface="Calibri" panose="020F0502020204030204"/>
                <a:sym typeface="Calibri" panose="020F0502020204030204"/>
              </a:rPr>
              <a:t>Also by using display the monitoring is possible for offline servicing of the BMS.</a:t>
            </a: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342900" algn="l" rtl="0">
              <a:lnSpc>
                <a:spcPct val="125000"/>
              </a:lnSpc>
              <a:spcBef>
                <a:spcPts val="20"/>
              </a:spcBef>
              <a:spcAft>
                <a:spcPts val="0"/>
              </a:spcAft>
              <a:buClr>
                <a:schemeClr val="lt1"/>
              </a:buClr>
              <a:buSzPts val="1900"/>
              <a:buChar char="•"/>
            </a:pPr>
            <a:r>
              <a:rPr lang="en-US" sz="1900">
                <a:solidFill>
                  <a:schemeClr val="lt1"/>
                </a:solidFill>
                <a:latin typeface="Calibri" panose="020F0502020204030204"/>
                <a:ea typeface="Calibri" panose="020F0502020204030204"/>
                <a:cs typeface="Calibri" panose="020F0502020204030204"/>
                <a:sym typeface="Calibri" panose="020F0502020204030204"/>
              </a:rPr>
              <a:t>Our prototype is Software+Hardware combination.</a:t>
            </a: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222250" algn="l" rtl="0">
              <a:lnSpc>
                <a:spcPct val="125000"/>
              </a:lnSpc>
              <a:spcBef>
                <a:spcPts val="20"/>
              </a:spcBef>
              <a:spcAft>
                <a:spcPts val="0"/>
              </a:spcAft>
              <a:buClr>
                <a:schemeClr val="dk1"/>
              </a:buClr>
              <a:buSzPts val="1900"/>
              <a:buNone/>
            </a:pP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222250" algn="l" rtl="0">
              <a:lnSpc>
                <a:spcPct val="125000"/>
              </a:lnSpc>
              <a:spcBef>
                <a:spcPts val="20"/>
              </a:spcBef>
              <a:spcAft>
                <a:spcPts val="0"/>
              </a:spcAft>
              <a:buClr>
                <a:schemeClr val="dk1"/>
              </a:buClr>
              <a:buSzPts val="1900"/>
              <a:buNone/>
            </a:pP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222250" algn="l" rtl="0">
              <a:lnSpc>
                <a:spcPct val="125000"/>
              </a:lnSpc>
              <a:spcBef>
                <a:spcPts val="20"/>
              </a:spcBef>
              <a:spcAft>
                <a:spcPts val="0"/>
              </a:spcAft>
              <a:buClr>
                <a:schemeClr val="dk1"/>
              </a:buClr>
              <a:buSzPts val="1900"/>
              <a:buNone/>
            </a:pPr>
            <a:endParaRPr sz="1900">
              <a:solidFill>
                <a:schemeClr val="lt1"/>
              </a:solidFill>
              <a:latin typeface="Calibri" panose="020F0502020204030204"/>
              <a:ea typeface="Calibri" panose="020F0502020204030204"/>
              <a:cs typeface="Calibri" panose="020F0502020204030204"/>
              <a:sym typeface="Calibri" panose="020F0502020204030204"/>
            </a:endParaRPr>
          </a:p>
          <a:p>
            <a:pPr marL="342900" lvl="0" indent="-222250" algn="l" rtl="0">
              <a:lnSpc>
                <a:spcPct val="125000"/>
              </a:lnSpc>
              <a:spcBef>
                <a:spcPts val="20"/>
              </a:spcBef>
              <a:spcAft>
                <a:spcPts val="0"/>
              </a:spcAft>
              <a:buClr>
                <a:schemeClr val="dk1"/>
              </a:buClr>
              <a:buSzPts val="1900"/>
              <a:buNone/>
            </a:pPr>
            <a:endParaRPr sz="1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txBox="1"/>
          <p:nvPr>
            <p:ph type="title" idx="4294967295"/>
          </p:nvPr>
        </p:nvSpPr>
        <p:spPr>
          <a:xfrm>
            <a:off x="0" y="-92710"/>
            <a:ext cx="4547235" cy="53467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Franklin Gothic"/>
              <a:buNone/>
            </a:pPr>
            <a:r>
              <a:rPr lang="en-US" sz="2400">
                <a:solidFill>
                  <a:srgbClr val="FFFF00"/>
                </a:solidFill>
              </a:rPr>
              <a:t>Idea/Approach Details/Solution:-</a:t>
            </a:r>
            <a:endParaRPr sz="240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5"/>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pic>
        <p:nvPicPr>
          <p:cNvPr id="77" name="Google Shape;77;p5" descr="updated_bms_flowchart"/>
          <p:cNvPicPr preferRelativeResize="0"/>
          <p:nvPr>
            <p:ph type="body" idx="1"/>
          </p:nvPr>
        </p:nvPicPr>
        <p:blipFill rotWithShape="1">
          <a:blip r:embed="rId1"/>
          <a:srcRect/>
          <a:stretch>
            <a:fillRect/>
          </a:stretch>
        </p:blipFill>
        <p:spPr>
          <a:xfrm>
            <a:off x="941705" y="-20320"/>
            <a:ext cx="7259955" cy="51638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6"/>
          <p:cNvSpPr/>
          <p:nvPr/>
        </p:nvSpPr>
        <p:spPr>
          <a:xfrm>
            <a:off x="2511407" y="1537643"/>
            <a:ext cx="254428" cy="193587"/>
          </a:xfrm>
          <a:custGeom>
            <a:avLst/>
            <a:gdLst/>
            <a:ahLst/>
            <a:cxnLst/>
            <a:rect l="l" t="t" r="r" b="b"/>
            <a:pathLst>
              <a:path w="61" h="47" extrusionOk="0">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6"/>
          <p:cNvSpPr/>
          <p:nvPr/>
        </p:nvSpPr>
        <p:spPr>
          <a:xfrm>
            <a:off x="2774131" y="2060323"/>
            <a:ext cx="116151" cy="146571"/>
          </a:xfrm>
          <a:custGeom>
            <a:avLst/>
            <a:gdLst/>
            <a:ahLst/>
            <a:cxnLst/>
            <a:rect l="l" t="t" r="r" b="b"/>
            <a:pathLst>
              <a:path w="28" h="35" extrusionOk="0">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6"/>
          <p:cNvSpPr/>
          <p:nvPr/>
        </p:nvSpPr>
        <p:spPr>
          <a:xfrm>
            <a:off x="2840470" y="2414289"/>
            <a:ext cx="44248" cy="127213"/>
          </a:xfrm>
          <a:custGeom>
            <a:avLst/>
            <a:gdLst/>
            <a:ahLst/>
            <a:cxnLst/>
            <a:rect l="l" t="t" r="r" b="b"/>
            <a:pathLst>
              <a:path w="11" h="31" extrusionOk="0">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06" name="Google Shape;106;p6"/>
          <p:cNvGrpSpPr/>
          <p:nvPr/>
        </p:nvGrpSpPr>
        <p:grpSpPr>
          <a:xfrm>
            <a:off x="179705" y="195580"/>
            <a:ext cx="791845" cy="536575"/>
            <a:chOff x="3817154" y="1131590"/>
            <a:chExt cx="1849928" cy="1297284"/>
          </a:xfrm>
        </p:grpSpPr>
        <p:grpSp>
          <p:nvGrpSpPr>
            <p:cNvPr id="107" name="Google Shape;107;p6"/>
            <p:cNvGrpSpPr/>
            <p:nvPr/>
          </p:nvGrpSpPr>
          <p:grpSpPr>
            <a:xfrm>
              <a:off x="3817154" y="1131590"/>
              <a:ext cx="1429502" cy="1297284"/>
              <a:chOff x="3739556" y="3400367"/>
              <a:chExt cx="536528" cy="493183"/>
            </a:xfrm>
          </p:grpSpPr>
          <p:sp>
            <p:nvSpPr>
              <p:cNvPr id="108" name="Google Shape;108;p6"/>
              <p:cNvSpPr/>
              <p:nvPr/>
            </p:nvSpPr>
            <p:spPr>
              <a:xfrm>
                <a:off x="4094994" y="3561230"/>
                <a:ext cx="106920" cy="162789"/>
              </a:xfrm>
              <a:custGeom>
                <a:avLst/>
                <a:gdLst/>
                <a:ahLst/>
                <a:cxnLst/>
                <a:rect l="l" t="t" r="r" b="b"/>
                <a:pathLst>
                  <a:path w="70" h="107" extrusionOk="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6"/>
              <p:cNvSpPr/>
              <p:nvPr/>
            </p:nvSpPr>
            <p:spPr>
              <a:xfrm>
                <a:off x="3816616" y="3584347"/>
                <a:ext cx="342916" cy="194576"/>
              </a:xfrm>
              <a:custGeom>
                <a:avLst/>
                <a:gdLst/>
                <a:ahLst/>
                <a:cxnLst/>
                <a:rect l="l" t="t" r="r" b="b"/>
                <a:pathLst>
                  <a:path w="225" h="128" extrusionOk="0">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6"/>
              <p:cNvSpPr/>
              <p:nvPr/>
            </p:nvSpPr>
            <p:spPr>
              <a:xfrm>
                <a:off x="3808910" y="3400367"/>
                <a:ext cx="393968" cy="254297"/>
              </a:xfrm>
              <a:custGeom>
                <a:avLst/>
                <a:gdLst/>
                <a:ahLst/>
                <a:cxnLst/>
                <a:rect l="l" t="t" r="r" b="b"/>
                <a:pathLst>
                  <a:path w="259" h="167" extrusionOk="0">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6"/>
              <p:cNvSpPr/>
              <p:nvPr/>
            </p:nvSpPr>
            <p:spPr>
              <a:xfrm>
                <a:off x="3868631" y="3757732"/>
                <a:ext cx="278378" cy="135818"/>
              </a:xfrm>
              <a:custGeom>
                <a:avLst/>
                <a:gdLst/>
                <a:ahLst/>
                <a:cxnLst/>
                <a:rect l="l" t="t" r="r" b="b"/>
                <a:pathLst>
                  <a:path w="183" h="89" extrusionOk="0">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6"/>
              <p:cNvSpPr/>
              <p:nvPr/>
            </p:nvSpPr>
            <p:spPr>
              <a:xfrm>
                <a:off x="4076692" y="3494766"/>
                <a:ext cx="199392" cy="391078"/>
              </a:xfrm>
              <a:custGeom>
                <a:avLst/>
                <a:gdLst/>
                <a:ahLst/>
                <a:cxnLst/>
                <a:rect l="l" t="t" r="r" b="b"/>
                <a:pathLst>
                  <a:path w="131" h="257" extrusionOk="0">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6"/>
              <p:cNvSpPr/>
              <p:nvPr/>
            </p:nvSpPr>
            <p:spPr>
              <a:xfrm>
                <a:off x="3739556" y="3494766"/>
                <a:ext cx="199392" cy="391078"/>
              </a:xfrm>
              <a:custGeom>
                <a:avLst/>
                <a:gdLst/>
                <a:ahLst/>
                <a:cxnLst/>
                <a:rect l="l" t="t" r="r" b="b"/>
                <a:pathLst>
                  <a:path w="131" h="257" extrusionOk="0">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14" name="Google Shape;114;p6"/>
            <p:cNvPicPr preferRelativeResize="0"/>
            <p:nvPr/>
          </p:nvPicPr>
          <p:blipFill rotWithShape="1">
            <a:blip r:embed="rId1"/>
            <a:srcRect/>
            <a:stretch>
              <a:fillRect/>
            </a:stretch>
          </p:blipFill>
          <p:spPr>
            <a:xfrm>
              <a:off x="4795861" y="1268886"/>
              <a:ext cx="871221" cy="871221"/>
            </a:xfrm>
            <a:prstGeom prst="rect">
              <a:avLst/>
            </a:prstGeom>
            <a:noFill/>
            <a:ln>
              <a:noFill/>
            </a:ln>
          </p:spPr>
        </p:pic>
      </p:grpSp>
      <p:pic>
        <p:nvPicPr>
          <p:cNvPr id="115" name="Google Shape;115;p6" descr="bms_ai"/>
          <p:cNvPicPr preferRelativeResize="0"/>
          <p:nvPr/>
        </p:nvPicPr>
        <p:blipFill rotWithShape="1">
          <a:blip r:embed="rId2"/>
          <a:srcRect/>
          <a:stretch>
            <a:fillRect/>
          </a:stretch>
        </p:blipFill>
        <p:spPr>
          <a:xfrm>
            <a:off x="1907540" y="195580"/>
            <a:ext cx="5477510" cy="40697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7"/>
          <p:cNvSpPr/>
          <p:nvPr/>
        </p:nvSpPr>
        <p:spPr>
          <a:xfrm>
            <a:off x="2511407" y="1537643"/>
            <a:ext cx="254428" cy="193587"/>
          </a:xfrm>
          <a:custGeom>
            <a:avLst/>
            <a:gdLst/>
            <a:ahLst/>
            <a:cxnLst/>
            <a:rect l="l" t="t" r="r" b="b"/>
            <a:pathLst>
              <a:path w="61" h="47" extrusionOk="0">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1" name="Google Shape;121;p7"/>
          <p:cNvSpPr/>
          <p:nvPr/>
        </p:nvSpPr>
        <p:spPr>
          <a:xfrm>
            <a:off x="2774131" y="2060323"/>
            <a:ext cx="116151" cy="146571"/>
          </a:xfrm>
          <a:custGeom>
            <a:avLst/>
            <a:gdLst/>
            <a:ahLst/>
            <a:cxnLst/>
            <a:rect l="l" t="t" r="r" b="b"/>
            <a:pathLst>
              <a:path w="28" h="35" extrusionOk="0">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 name="Google Shape;122;p7"/>
          <p:cNvSpPr/>
          <p:nvPr/>
        </p:nvSpPr>
        <p:spPr>
          <a:xfrm>
            <a:off x="2840470" y="2414289"/>
            <a:ext cx="44248" cy="127213"/>
          </a:xfrm>
          <a:custGeom>
            <a:avLst/>
            <a:gdLst/>
            <a:ahLst/>
            <a:cxnLst/>
            <a:rect l="l" t="t" r="r" b="b"/>
            <a:pathLst>
              <a:path w="11" h="31" extrusionOk="0">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23" name="Google Shape;123;p7"/>
          <p:cNvGrpSpPr/>
          <p:nvPr/>
        </p:nvGrpSpPr>
        <p:grpSpPr>
          <a:xfrm>
            <a:off x="179512" y="195486"/>
            <a:ext cx="5523494" cy="536835"/>
            <a:chOff x="179512" y="195486"/>
            <a:chExt cx="5523494" cy="536835"/>
          </a:xfrm>
        </p:grpSpPr>
        <p:grpSp>
          <p:nvGrpSpPr>
            <p:cNvPr id="124" name="Google Shape;124;p7"/>
            <p:cNvGrpSpPr/>
            <p:nvPr/>
          </p:nvGrpSpPr>
          <p:grpSpPr>
            <a:xfrm>
              <a:off x="179512" y="195486"/>
              <a:ext cx="792088" cy="536835"/>
              <a:chOff x="3817154" y="1131590"/>
              <a:chExt cx="1849928" cy="1297284"/>
            </a:xfrm>
          </p:grpSpPr>
          <p:grpSp>
            <p:nvGrpSpPr>
              <p:cNvPr id="125" name="Google Shape;125;p7"/>
              <p:cNvGrpSpPr/>
              <p:nvPr/>
            </p:nvGrpSpPr>
            <p:grpSpPr>
              <a:xfrm>
                <a:off x="3817154" y="1131590"/>
                <a:ext cx="1429502" cy="1297284"/>
                <a:chOff x="3739556" y="3400367"/>
                <a:chExt cx="536528" cy="493183"/>
              </a:xfrm>
            </p:grpSpPr>
            <p:sp>
              <p:nvSpPr>
                <p:cNvPr id="126" name="Google Shape;126;p7"/>
                <p:cNvSpPr/>
                <p:nvPr/>
              </p:nvSpPr>
              <p:spPr>
                <a:xfrm>
                  <a:off x="4094994" y="3561230"/>
                  <a:ext cx="106920" cy="162789"/>
                </a:xfrm>
                <a:custGeom>
                  <a:avLst/>
                  <a:gdLst/>
                  <a:ahLst/>
                  <a:cxnLst/>
                  <a:rect l="l" t="t" r="r" b="b"/>
                  <a:pathLst>
                    <a:path w="70" h="107" extrusionOk="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7"/>
                <p:cNvSpPr/>
                <p:nvPr/>
              </p:nvSpPr>
              <p:spPr>
                <a:xfrm>
                  <a:off x="3816616" y="3584347"/>
                  <a:ext cx="342916" cy="194576"/>
                </a:xfrm>
                <a:custGeom>
                  <a:avLst/>
                  <a:gdLst/>
                  <a:ahLst/>
                  <a:cxnLst/>
                  <a:rect l="l" t="t" r="r" b="b"/>
                  <a:pathLst>
                    <a:path w="225" h="128" extrusionOk="0">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7"/>
                <p:cNvSpPr/>
                <p:nvPr/>
              </p:nvSpPr>
              <p:spPr>
                <a:xfrm>
                  <a:off x="3808910" y="3400367"/>
                  <a:ext cx="393968" cy="254297"/>
                </a:xfrm>
                <a:custGeom>
                  <a:avLst/>
                  <a:gdLst/>
                  <a:ahLst/>
                  <a:cxnLst/>
                  <a:rect l="l" t="t" r="r" b="b"/>
                  <a:pathLst>
                    <a:path w="259" h="167" extrusionOk="0">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 name="Google Shape;129;p7"/>
                <p:cNvSpPr/>
                <p:nvPr/>
              </p:nvSpPr>
              <p:spPr>
                <a:xfrm>
                  <a:off x="3868631" y="3757732"/>
                  <a:ext cx="278378" cy="135818"/>
                </a:xfrm>
                <a:custGeom>
                  <a:avLst/>
                  <a:gdLst/>
                  <a:ahLst/>
                  <a:cxnLst/>
                  <a:rect l="l" t="t" r="r" b="b"/>
                  <a:pathLst>
                    <a:path w="183" h="89" extrusionOk="0">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 name="Google Shape;130;p7"/>
                <p:cNvSpPr/>
                <p:nvPr/>
              </p:nvSpPr>
              <p:spPr>
                <a:xfrm>
                  <a:off x="4076692" y="3494766"/>
                  <a:ext cx="199392" cy="391078"/>
                </a:xfrm>
                <a:custGeom>
                  <a:avLst/>
                  <a:gdLst/>
                  <a:ahLst/>
                  <a:cxnLst/>
                  <a:rect l="l" t="t" r="r" b="b"/>
                  <a:pathLst>
                    <a:path w="131" h="257" extrusionOk="0">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7"/>
                <p:cNvSpPr/>
                <p:nvPr/>
              </p:nvSpPr>
              <p:spPr>
                <a:xfrm>
                  <a:off x="3739556" y="3494766"/>
                  <a:ext cx="199392" cy="391078"/>
                </a:xfrm>
                <a:custGeom>
                  <a:avLst/>
                  <a:gdLst/>
                  <a:ahLst/>
                  <a:cxnLst/>
                  <a:rect l="l" t="t" r="r" b="b"/>
                  <a:pathLst>
                    <a:path w="131" h="257" extrusionOk="0">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32" name="Google Shape;132;p7"/>
              <p:cNvPicPr preferRelativeResize="0"/>
              <p:nvPr/>
            </p:nvPicPr>
            <p:blipFill rotWithShape="1">
              <a:blip r:embed="rId1"/>
              <a:srcRect/>
              <a:stretch>
                <a:fillRect/>
              </a:stretch>
            </p:blipFill>
            <p:spPr>
              <a:xfrm>
                <a:off x="4795861" y="1268886"/>
                <a:ext cx="871221" cy="871221"/>
              </a:xfrm>
              <a:prstGeom prst="rect">
                <a:avLst/>
              </a:prstGeom>
              <a:noFill/>
              <a:ln>
                <a:noFill/>
              </a:ln>
            </p:spPr>
          </p:pic>
        </p:grpSp>
        <p:sp>
          <p:nvSpPr>
            <p:cNvPr id="133" name="Google Shape;133;p7"/>
            <p:cNvSpPr/>
            <p:nvPr/>
          </p:nvSpPr>
          <p:spPr>
            <a:xfrm>
              <a:off x="948761" y="252072"/>
              <a:ext cx="4754245" cy="4603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00"/>
                </a:buClr>
                <a:buSzPts val="2400"/>
                <a:buFont typeface="Noto Sans Symbols"/>
                <a:buChar char="❖"/>
              </a:pPr>
              <a:r>
                <a:rPr lang="en-US" sz="2400">
                  <a:solidFill>
                    <a:srgbClr val="FFFF00"/>
                  </a:solidFill>
                  <a:latin typeface="Calibri" panose="020F0502020204030204"/>
                  <a:ea typeface="Calibri" panose="020F0502020204030204"/>
                  <a:cs typeface="Calibri" panose="020F0502020204030204"/>
                  <a:sym typeface="Calibri" panose="020F0502020204030204"/>
                </a:rPr>
                <a:t>General Problem faced by BMS</a:t>
              </a:r>
              <a:endParaRPr sz="2400">
                <a:solidFill>
                  <a:srgbClr val="FFFF00"/>
                </a:solidFill>
                <a:latin typeface="Calibri" panose="020F0502020204030204"/>
                <a:ea typeface="Calibri" panose="020F0502020204030204"/>
                <a:cs typeface="Calibri" panose="020F0502020204030204"/>
                <a:sym typeface="Calibri" panose="020F0502020204030204"/>
              </a:endParaRPr>
            </a:p>
          </p:txBody>
        </p:sp>
      </p:grpSp>
      <p:sp>
        <p:nvSpPr>
          <p:cNvPr id="134" name="Google Shape;134;p7"/>
          <p:cNvSpPr txBox="1"/>
          <p:nvPr/>
        </p:nvSpPr>
        <p:spPr>
          <a:xfrm>
            <a:off x="791845" y="771525"/>
            <a:ext cx="6920230" cy="504634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Cost: </a:t>
            </a:r>
            <a:r>
              <a:rPr lang="en-US" sz="1400">
                <a:solidFill>
                  <a:schemeClr val="lt1"/>
                </a:solidFill>
                <a:latin typeface="Calibri" panose="020F0502020204030204"/>
                <a:ea typeface="Calibri" panose="020F0502020204030204"/>
                <a:cs typeface="Calibri" panose="020F0502020204030204"/>
                <a:sym typeface="Calibri" panose="020F0502020204030204"/>
              </a:rPr>
              <a:t>BMS systems can be expensive to implement, especially in large-scale applications.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Power Consumption: </a:t>
            </a:r>
            <a:r>
              <a:rPr lang="en-US" sz="1400">
                <a:solidFill>
                  <a:schemeClr val="lt1"/>
                </a:solidFill>
                <a:latin typeface="Calibri" panose="020F0502020204030204"/>
                <a:ea typeface="Calibri" panose="020F0502020204030204"/>
                <a:cs typeface="Calibri" panose="020F0502020204030204"/>
                <a:sym typeface="Calibri" panose="020F0502020204030204"/>
              </a:rPr>
              <a:t>BMS components consume power, reducing overall system efficiency.</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Size and Weight:</a:t>
            </a:r>
            <a:r>
              <a:rPr lang="en-US" sz="1400">
                <a:solidFill>
                  <a:schemeClr val="lt1"/>
                </a:solidFill>
                <a:latin typeface="Calibri" panose="020F0502020204030204"/>
                <a:ea typeface="Calibri" panose="020F0502020204030204"/>
                <a:cs typeface="Calibri" panose="020F0502020204030204"/>
                <a:sym typeface="Calibri" panose="020F0502020204030204"/>
              </a:rPr>
              <a:t> BMS components can add bulk and weight to the system.</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Fault Tolerance: </a:t>
            </a:r>
            <a:r>
              <a:rPr lang="en-US" sz="1400">
                <a:solidFill>
                  <a:schemeClr val="lt1"/>
                </a:solidFill>
                <a:latin typeface="Calibri" panose="020F0502020204030204"/>
                <a:ea typeface="Calibri" panose="020F0502020204030204"/>
                <a:cs typeface="Calibri" panose="020F0502020204030204"/>
                <a:sym typeface="Calibri" panose="020F0502020204030204"/>
              </a:rPr>
              <a:t>BMS can be a single point of failure, impacting system safety and performance.</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Limited Lifespan: </a:t>
            </a:r>
            <a:r>
              <a:rPr lang="en-US" sz="1400">
                <a:solidFill>
                  <a:schemeClr val="lt1"/>
                </a:solidFill>
                <a:latin typeface="Calibri" panose="020F0502020204030204"/>
                <a:ea typeface="Calibri" panose="020F0502020204030204"/>
                <a:cs typeface="Calibri" panose="020F0502020204030204"/>
                <a:sym typeface="Calibri" panose="020F0502020204030204"/>
              </a:rPr>
              <a:t>BMS components themselves have a limited operational lifespan.</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False Alarms:</a:t>
            </a:r>
            <a:r>
              <a:rPr lang="en-US" sz="1400">
                <a:solidFill>
                  <a:schemeClr val="lt1"/>
                </a:solidFill>
                <a:latin typeface="Calibri" panose="020F0502020204030204"/>
                <a:ea typeface="Calibri" panose="020F0502020204030204"/>
                <a:cs typeface="Calibri" panose="020F0502020204030204"/>
                <a:sym typeface="Calibri" panose="020F0502020204030204"/>
              </a:rPr>
              <a:t> BMS may trigger false alarms, causing disruptions.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Individual battery monitoring: </a:t>
            </a:r>
            <a:r>
              <a:rPr lang="en-US" sz="1400">
                <a:solidFill>
                  <a:schemeClr val="lt1"/>
                </a:solidFill>
                <a:latin typeface="Calibri" panose="020F0502020204030204"/>
                <a:ea typeface="Calibri" panose="020F0502020204030204"/>
                <a:cs typeface="Calibri" panose="020F0502020204030204"/>
                <a:sym typeface="Calibri" panose="020F0502020204030204"/>
              </a:rPr>
              <a:t>If we want to detect the failure of an individual battery, then we need to monitor each battery individually.</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Microcontroller/Processor:</a:t>
            </a:r>
            <a:r>
              <a:rPr lang="en-US" sz="1400">
                <a:solidFill>
                  <a:schemeClr val="lt1"/>
                </a:solidFill>
                <a:latin typeface="Calibri" panose="020F0502020204030204"/>
                <a:ea typeface="Calibri" panose="020F0502020204030204"/>
                <a:cs typeface="Calibri" panose="020F0502020204030204"/>
                <a:sym typeface="Calibri" panose="020F0502020204030204"/>
              </a:rPr>
              <a:t> Code is typically written for microcontrollers or processors.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State of Charge (SoC) and State of Health (SoH) Estimation: </a:t>
            </a:r>
            <a:r>
              <a:rPr lang="en-US" sz="1400">
                <a:solidFill>
                  <a:schemeClr val="lt1"/>
                </a:solidFill>
                <a:latin typeface="Calibri" panose="020F0502020204030204"/>
                <a:ea typeface="Calibri" panose="020F0502020204030204"/>
                <a:cs typeface="Calibri" panose="020F0502020204030204"/>
                <a:sym typeface="Calibri" panose="020F0502020204030204"/>
              </a:rPr>
              <a:t>Algorithms estimate battery health and charge status.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Cell Balancing:</a:t>
            </a:r>
            <a:r>
              <a:rPr lang="en-US" sz="1400">
                <a:solidFill>
                  <a:schemeClr val="lt1"/>
                </a:solidFill>
                <a:latin typeface="Calibri" panose="020F0502020204030204"/>
                <a:ea typeface="Calibri" panose="020F0502020204030204"/>
                <a:cs typeface="Calibri" panose="020F0502020204030204"/>
                <a:sym typeface="Calibri" panose="020F0502020204030204"/>
              </a:rPr>
              <a:t> Code implements cell balancing algorithms.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Overcharge and Overdischarge Protection: </a:t>
            </a:r>
            <a:r>
              <a:rPr lang="en-US" sz="1400">
                <a:solidFill>
                  <a:schemeClr val="lt1"/>
                </a:solidFill>
                <a:latin typeface="Calibri" panose="020F0502020204030204"/>
                <a:ea typeface="Calibri" panose="020F0502020204030204"/>
                <a:cs typeface="Calibri" panose="020F0502020204030204"/>
                <a:sym typeface="Calibri" panose="020F0502020204030204"/>
              </a:rPr>
              <a:t>Code controls charging and discharging to prevent overcharging and overdischarging.</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Temperature Controal:</a:t>
            </a:r>
            <a:r>
              <a:rPr lang="en-US" sz="1400">
                <a:solidFill>
                  <a:schemeClr val="lt1"/>
                </a:solidFill>
                <a:latin typeface="Calibri" panose="020F0502020204030204"/>
                <a:ea typeface="Calibri" panose="020F0502020204030204"/>
                <a:cs typeface="Calibri" panose="020F0502020204030204"/>
                <a:sym typeface="Calibri" panose="020F0502020204030204"/>
              </a:rPr>
              <a:t> Code may control cooling or heating systems.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b="1">
                <a:solidFill>
                  <a:schemeClr val="lt1"/>
                </a:solidFill>
                <a:latin typeface="Calibri" panose="020F0502020204030204"/>
                <a:ea typeface="Calibri" panose="020F0502020204030204"/>
                <a:cs typeface="Calibri" panose="020F0502020204030204"/>
                <a:sym typeface="Calibri" panose="020F0502020204030204"/>
              </a:rPr>
              <a:t>Emergency Shutdown:</a:t>
            </a:r>
            <a:r>
              <a:rPr lang="en-US" sz="1400">
                <a:solidFill>
                  <a:schemeClr val="lt1"/>
                </a:solidFill>
                <a:latin typeface="Calibri" panose="020F0502020204030204"/>
                <a:ea typeface="Calibri" panose="020F0502020204030204"/>
                <a:cs typeface="Calibri" panose="020F0502020204030204"/>
                <a:sym typeface="Calibri" panose="020F0502020204030204"/>
              </a:rPr>
              <a:t> Code for emergency shutdown procedures.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8"/>
          <p:cNvSpPr/>
          <p:nvPr/>
        </p:nvSpPr>
        <p:spPr>
          <a:xfrm>
            <a:off x="2511407" y="1537643"/>
            <a:ext cx="254428" cy="193587"/>
          </a:xfrm>
          <a:custGeom>
            <a:avLst/>
            <a:gdLst/>
            <a:ahLst/>
            <a:cxnLst/>
            <a:rect l="l" t="t" r="r" b="b"/>
            <a:pathLst>
              <a:path w="61" h="47" extrusionOk="0">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8"/>
          <p:cNvSpPr/>
          <p:nvPr/>
        </p:nvSpPr>
        <p:spPr>
          <a:xfrm>
            <a:off x="2774131" y="2060323"/>
            <a:ext cx="116151" cy="146571"/>
          </a:xfrm>
          <a:custGeom>
            <a:avLst/>
            <a:gdLst/>
            <a:ahLst/>
            <a:cxnLst/>
            <a:rect l="l" t="t" r="r" b="b"/>
            <a:pathLst>
              <a:path w="28" h="35" extrusionOk="0">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8"/>
          <p:cNvSpPr/>
          <p:nvPr/>
        </p:nvSpPr>
        <p:spPr>
          <a:xfrm>
            <a:off x="2840470" y="2414289"/>
            <a:ext cx="44248" cy="127213"/>
          </a:xfrm>
          <a:custGeom>
            <a:avLst/>
            <a:gdLst/>
            <a:ahLst/>
            <a:cxnLst/>
            <a:rect l="l" t="t" r="r" b="b"/>
            <a:pathLst>
              <a:path w="11" h="31" extrusionOk="0">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42" name="Google Shape;142;p8"/>
          <p:cNvGrpSpPr/>
          <p:nvPr/>
        </p:nvGrpSpPr>
        <p:grpSpPr>
          <a:xfrm>
            <a:off x="179512" y="195486"/>
            <a:ext cx="2366274" cy="536835"/>
            <a:chOff x="179512" y="195486"/>
            <a:chExt cx="2366274" cy="536835"/>
          </a:xfrm>
        </p:grpSpPr>
        <p:grpSp>
          <p:nvGrpSpPr>
            <p:cNvPr id="143" name="Google Shape;143;p8"/>
            <p:cNvGrpSpPr/>
            <p:nvPr/>
          </p:nvGrpSpPr>
          <p:grpSpPr>
            <a:xfrm>
              <a:off x="179512" y="195486"/>
              <a:ext cx="792088" cy="536835"/>
              <a:chOff x="3817154" y="1131590"/>
              <a:chExt cx="1849928" cy="1297284"/>
            </a:xfrm>
          </p:grpSpPr>
          <p:grpSp>
            <p:nvGrpSpPr>
              <p:cNvPr id="144" name="Google Shape;144;p8"/>
              <p:cNvGrpSpPr/>
              <p:nvPr/>
            </p:nvGrpSpPr>
            <p:grpSpPr>
              <a:xfrm>
                <a:off x="3817154" y="1131590"/>
                <a:ext cx="1429502" cy="1297284"/>
                <a:chOff x="3739556" y="3400367"/>
                <a:chExt cx="536528" cy="493183"/>
              </a:xfrm>
            </p:grpSpPr>
            <p:sp>
              <p:nvSpPr>
                <p:cNvPr id="145" name="Google Shape;145;p8"/>
                <p:cNvSpPr/>
                <p:nvPr/>
              </p:nvSpPr>
              <p:spPr>
                <a:xfrm>
                  <a:off x="4094994" y="3561230"/>
                  <a:ext cx="106920" cy="162789"/>
                </a:xfrm>
                <a:custGeom>
                  <a:avLst/>
                  <a:gdLst/>
                  <a:ahLst/>
                  <a:cxnLst/>
                  <a:rect l="l" t="t" r="r" b="b"/>
                  <a:pathLst>
                    <a:path w="70" h="107" extrusionOk="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8"/>
                <p:cNvSpPr/>
                <p:nvPr/>
              </p:nvSpPr>
              <p:spPr>
                <a:xfrm>
                  <a:off x="3816616" y="3584347"/>
                  <a:ext cx="342916" cy="194576"/>
                </a:xfrm>
                <a:custGeom>
                  <a:avLst/>
                  <a:gdLst/>
                  <a:ahLst/>
                  <a:cxnLst/>
                  <a:rect l="l" t="t" r="r" b="b"/>
                  <a:pathLst>
                    <a:path w="225" h="128" extrusionOk="0">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 name="Google Shape;147;p8"/>
                <p:cNvSpPr/>
                <p:nvPr/>
              </p:nvSpPr>
              <p:spPr>
                <a:xfrm>
                  <a:off x="3808910" y="3400367"/>
                  <a:ext cx="393968" cy="254297"/>
                </a:xfrm>
                <a:custGeom>
                  <a:avLst/>
                  <a:gdLst/>
                  <a:ahLst/>
                  <a:cxnLst/>
                  <a:rect l="l" t="t" r="r" b="b"/>
                  <a:pathLst>
                    <a:path w="259" h="167" extrusionOk="0">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8"/>
                <p:cNvSpPr/>
                <p:nvPr/>
              </p:nvSpPr>
              <p:spPr>
                <a:xfrm>
                  <a:off x="3868631" y="3757732"/>
                  <a:ext cx="278378" cy="135818"/>
                </a:xfrm>
                <a:custGeom>
                  <a:avLst/>
                  <a:gdLst/>
                  <a:ahLst/>
                  <a:cxnLst/>
                  <a:rect l="l" t="t" r="r" b="b"/>
                  <a:pathLst>
                    <a:path w="183" h="89" extrusionOk="0">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8"/>
                <p:cNvSpPr/>
                <p:nvPr/>
              </p:nvSpPr>
              <p:spPr>
                <a:xfrm>
                  <a:off x="4076692" y="3494766"/>
                  <a:ext cx="199392" cy="391078"/>
                </a:xfrm>
                <a:custGeom>
                  <a:avLst/>
                  <a:gdLst/>
                  <a:ahLst/>
                  <a:cxnLst/>
                  <a:rect l="l" t="t" r="r" b="b"/>
                  <a:pathLst>
                    <a:path w="131" h="257" extrusionOk="0">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8"/>
                <p:cNvSpPr/>
                <p:nvPr/>
              </p:nvSpPr>
              <p:spPr>
                <a:xfrm>
                  <a:off x="3739556" y="3494766"/>
                  <a:ext cx="199392" cy="391078"/>
                </a:xfrm>
                <a:custGeom>
                  <a:avLst/>
                  <a:gdLst/>
                  <a:ahLst/>
                  <a:cxnLst/>
                  <a:rect l="l" t="t" r="r" b="b"/>
                  <a:pathLst>
                    <a:path w="131" h="257" extrusionOk="0">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51" name="Google Shape;151;p8"/>
              <p:cNvPicPr preferRelativeResize="0"/>
              <p:nvPr/>
            </p:nvPicPr>
            <p:blipFill rotWithShape="1">
              <a:blip r:embed="rId1"/>
              <a:srcRect/>
              <a:stretch>
                <a:fillRect/>
              </a:stretch>
            </p:blipFill>
            <p:spPr>
              <a:xfrm>
                <a:off x="4795861" y="1268886"/>
                <a:ext cx="871221" cy="871221"/>
              </a:xfrm>
              <a:prstGeom prst="rect">
                <a:avLst/>
              </a:prstGeom>
              <a:noFill/>
              <a:ln>
                <a:noFill/>
              </a:ln>
            </p:spPr>
          </p:pic>
        </p:grpSp>
        <p:sp>
          <p:nvSpPr>
            <p:cNvPr id="152" name="Google Shape;152;p8"/>
            <p:cNvSpPr/>
            <p:nvPr/>
          </p:nvSpPr>
          <p:spPr>
            <a:xfrm>
              <a:off x="948761" y="252072"/>
              <a:ext cx="1597025" cy="4603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00"/>
                </a:buClr>
                <a:buSzPts val="2400"/>
                <a:buFont typeface="Noto Sans Symbols"/>
                <a:buChar char="❖"/>
              </a:pPr>
              <a:r>
                <a:rPr lang="en-US" sz="2400">
                  <a:solidFill>
                    <a:srgbClr val="FFFF00"/>
                  </a:solidFill>
                  <a:latin typeface="Calibri" panose="020F0502020204030204"/>
                  <a:ea typeface="Calibri" panose="020F0502020204030204"/>
                  <a:cs typeface="Calibri" panose="020F0502020204030204"/>
                  <a:sym typeface="Calibri" panose="020F0502020204030204"/>
                </a:rPr>
                <a:t>IMPACT</a:t>
              </a:r>
              <a:endParaRPr sz="2400">
                <a:solidFill>
                  <a:srgbClr val="FFFF00"/>
                </a:solidFill>
                <a:latin typeface="Calibri" panose="020F0502020204030204"/>
                <a:ea typeface="Calibri" panose="020F0502020204030204"/>
                <a:cs typeface="Calibri" panose="020F0502020204030204"/>
                <a:sym typeface="Calibri" panose="020F0502020204030204"/>
              </a:endParaRPr>
            </a:p>
          </p:txBody>
        </p:sp>
      </p:grpSp>
      <p:sp>
        <p:nvSpPr>
          <p:cNvPr id="153" name="Google Shape;153;p8"/>
          <p:cNvSpPr txBox="1"/>
          <p:nvPr/>
        </p:nvSpPr>
        <p:spPr>
          <a:xfrm>
            <a:off x="791845" y="771525"/>
            <a:ext cx="6920230" cy="37534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This will directly impact on the consumption of battery in our day to day lives as well as the battery used for heavy loads(such as in satellites).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Our BMS will help users in many ways from less battery consumption to many more things.</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Our BMS will inform the current status of the battery to the user.</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Also, if there will be any kind of overload on the battery then our AI will be capable of handling it.</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The ordinary BMS power loss in BMS is 10-15% of the battery backup.</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By using our BMS it may reduce and only power loss is approximately 2-8% of the battery backup.</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It will give expected output like protect from over charge/discharge, false alarm trigger and fault tolerance.</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panose="020F0502020204030204"/>
                <a:ea typeface="Calibri" panose="020F0502020204030204"/>
                <a:cs typeface="Calibri" panose="020F0502020204030204"/>
                <a:sym typeface="Calibri" panose="020F0502020204030204"/>
              </a:rPr>
              <a:t>Major factor is safety, Customization, Real time system monitoring and Longevity.</a:t>
            </a: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Noto Sans Symbols"/>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9"/>
          <p:cNvSpPr/>
          <p:nvPr/>
        </p:nvSpPr>
        <p:spPr>
          <a:xfrm>
            <a:off x="2511407" y="1537643"/>
            <a:ext cx="254428" cy="193587"/>
          </a:xfrm>
          <a:custGeom>
            <a:avLst/>
            <a:gdLst/>
            <a:ahLst/>
            <a:cxnLst/>
            <a:rect l="l" t="t" r="r" b="b"/>
            <a:pathLst>
              <a:path w="61" h="47" extrusionOk="0">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 name="Google Shape;159;p9"/>
          <p:cNvSpPr/>
          <p:nvPr/>
        </p:nvSpPr>
        <p:spPr>
          <a:xfrm>
            <a:off x="2774131" y="2060323"/>
            <a:ext cx="116151" cy="146571"/>
          </a:xfrm>
          <a:custGeom>
            <a:avLst/>
            <a:gdLst/>
            <a:ahLst/>
            <a:cxnLst/>
            <a:rect l="l" t="t" r="r" b="b"/>
            <a:pathLst>
              <a:path w="28" h="35" extrusionOk="0">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9"/>
          <p:cNvSpPr/>
          <p:nvPr/>
        </p:nvSpPr>
        <p:spPr>
          <a:xfrm>
            <a:off x="2840470" y="2414289"/>
            <a:ext cx="44248" cy="127213"/>
          </a:xfrm>
          <a:custGeom>
            <a:avLst/>
            <a:gdLst/>
            <a:ahLst/>
            <a:cxnLst/>
            <a:rect l="l" t="t" r="r" b="b"/>
            <a:pathLst>
              <a:path w="11" h="31" extrusionOk="0">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61" name="Google Shape;161;p9"/>
          <p:cNvGrpSpPr/>
          <p:nvPr/>
        </p:nvGrpSpPr>
        <p:grpSpPr>
          <a:xfrm>
            <a:off x="179512" y="195486"/>
            <a:ext cx="3625479" cy="536835"/>
            <a:chOff x="179512" y="195486"/>
            <a:chExt cx="3625479" cy="536835"/>
          </a:xfrm>
        </p:grpSpPr>
        <p:grpSp>
          <p:nvGrpSpPr>
            <p:cNvPr id="162" name="Google Shape;162;p9"/>
            <p:cNvGrpSpPr/>
            <p:nvPr/>
          </p:nvGrpSpPr>
          <p:grpSpPr>
            <a:xfrm>
              <a:off x="179512" y="195486"/>
              <a:ext cx="792088" cy="536835"/>
              <a:chOff x="3817154" y="1131590"/>
              <a:chExt cx="1849928" cy="1297284"/>
            </a:xfrm>
          </p:grpSpPr>
          <p:grpSp>
            <p:nvGrpSpPr>
              <p:cNvPr id="163" name="Google Shape;163;p9"/>
              <p:cNvGrpSpPr/>
              <p:nvPr/>
            </p:nvGrpSpPr>
            <p:grpSpPr>
              <a:xfrm>
                <a:off x="3817154" y="1131590"/>
                <a:ext cx="1429502" cy="1297284"/>
                <a:chOff x="3739556" y="3400367"/>
                <a:chExt cx="536528" cy="493183"/>
              </a:xfrm>
            </p:grpSpPr>
            <p:sp>
              <p:nvSpPr>
                <p:cNvPr id="164" name="Google Shape;164;p9"/>
                <p:cNvSpPr/>
                <p:nvPr/>
              </p:nvSpPr>
              <p:spPr>
                <a:xfrm>
                  <a:off x="4094994" y="3561230"/>
                  <a:ext cx="106920" cy="162789"/>
                </a:xfrm>
                <a:custGeom>
                  <a:avLst/>
                  <a:gdLst/>
                  <a:ahLst/>
                  <a:cxnLst/>
                  <a:rect l="l" t="t" r="r" b="b"/>
                  <a:pathLst>
                    <a:path w="70" h="107" extrusionOk="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9"/>
                <p:cNvSpPr/>
                <p:nvPr/>
              </p:nvSpPr>
              <p:spPr>
                <a:xfrm>
                  <a:off x="3816616" y="3584347"/>
                  <a:ext cx="342916" cy="194576"/>
                </a:xfrm>
                <a:custGeom>
                  <a:avLst/>
                  <a:gdLst/>
                  <a:ahLst/>
                  <a:cxnLst/>
                  <a:rect l="l" t="t" r="r" b="b"/>
                  <a:pathLst>
                    <a:path w="225" h="128" extrusionOk="0">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9"/>
                <p:cNvSpPr/>
                <p:nvPr/>
              </p:nvSpPr>
              <p:spPr>
                <a:xfrm>
                  <a:off x="3808910" y="3400367"/>
                  <a:ext cx="393968" cy="254297"/>
                </a:xfrm>
                <a:custGeom>
                  <a:avLst/>
                  <a:gdLst/>
                  <a:ahLst/>
                  <a:cxnLst/>
                  <a:rect l="l" t="t" r="r" b="b"/>
                  <a:pathLst>
                    <a:path w="259" h="167" extrusionOk="0">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9"/>
                <p:cNvSpPr/>
                <p:nvPr/>
              </p:nvSpPr>
              <p:spPr>
                <a:xfrm>
                  <a:off x="3868631" y="3757732"/>
                  <a:ext cx="278378" cy="135818"/>
                </a:xfrm>
                <a:custGeom>
                  <a:avLst/>
                  <a:gdLst/>
                  <a:ahLst/>
                  <a:cxnLst/>
                  <a:rect l="l" t="t" r="r" b="b"/>
                  <a:pathLst>
                    <a:path w="183" h="89" extrusionOk="0">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9"/>
                <p:cNvSpPr/>
                <p:nvPr/>
              </p:nvSpPr>
              <p:spPr>
                <a:xfrm>
                  <a:off x="4076692" y="3494766"/>
                  <a:ext cx="199392" cy="391078"/>
                </a:xfrm>
                <a:custGeom>
                  <a:avLst/>
                  <a:gdLst/>
                  <a:ahLst/>
                  <a:cxnLst/>
                  <a:rect l="l" t="t" r="r" b="b"/>
                  <a:pathLst>
                    <a:path w="131" h="257" extrusionOk="0">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9"/>
                <p:cNvSpPr/>
                <p:nvPr/>
              </p:nvSpPr>
              <p:spPr>
                <a:xfrm>
                  <a:off x="3739556" y="3494766"/>
                  <a:ext cx="199392" cy="391078"/>
                </a:xfrm>
                <a:custGeom>
                  <a:avLst/>
                  <a:gdLst/>
                  <a:ahLst/>
                  <a:cxnLst/>
                  <a:rect l="l" t="t" r="r" b="b"/>
                  <a:pathLst>
                    <a:path w="131" h="257" extrusionOk="0">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w="19050" cap="flat" cmpd="sng">
                  <a:solidFill>
                    <a:srgbClr val="C1AB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70" name="Google Shape;170;p9"/>
              <p:cNvPicPr preferRelativeResize="0"/>
              <p:nvPr/>
            </p:nvPicPr>
            <p:blipFill rotWithShape="1">
              <a:blip r:embed="rId1"/>
              <a:srcRect/>
              <a:stretch>
                <a:fillRect/>
              </a:stretch>
            </p:blipFill>
            <p:spPr>
              <a:xfrm>
                <a:off x="4795861" y="1268886"/>
                <a:ext cx="871221" cy="871221"/>
              </a:xfrm>
              <a:prstGeom prst="rect">
                <a:avLst/>
              </a:prstGeom>
              <a:noFill/>
              <a:ln>
                <a:noFill/>
              </a:ln>
            </p:spPr>
          </p:pic>
        </p:grpSp>
        <p:sp>
          <p:nvSpPr>
            <p:cNvPr id="171" name="Google Shape;171;p9"/>
            <p:cNvSpPr/>
            <p:nvPr/>
          </p:nvSpPr>
          <p:spPr>
            <a:xfrm>
              <a:off x="948761" y="252072"/>
              <a:ext cx="2856230" cy="4603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00"/>
                </a:buClr>
                <a:buSzPts val="2400"/>
                <a:buFont typeface="Noto Sans Symbols"/>
                <a:buChar char="❖"/>
              </a:pPr>
              <a:r>
                <a:rPr lang="en-US" sz="2400">
                  <a:solidFill>
                    <a:srgbClr val="FFFF00"/>
                  </a:solidFill>
                  <a:latin typeface="Calibri" panose="020F0502020204030204"/>
                  <a:ea typeface="Calibri" panose="020F0502020204030204"/>
                  <a:cs typeface="Calibri" panose="020F0502020204030204"/>
                  <a:sym typeface="Calibri" panose="020F0502020204030204"/>
                </a:rPr>
                <a:t>FUTURE SCOPE</a:t>
              </a:r>
              <a:endParaRPr sz="2400">
                <a:solidFill>
                  <a:srgbClr val="FFFF00"/>
                </a:solidFill>
                <a:latin typeface="Calibri" panose="020F0502020204030204"/>
                <a:ea typeface="Calibri" panose="020F0502020204030204"/>
                <a:cs typeface="Calibri" panose="020F0502020204030204"/>
                <a:sym typeface="Calibri" panose="020F0502020204030204"/>
              </a:endParaRPr>
            </a:p>
          </p:txBody>
        </p:sp>
      </p:grpSp>
      <p:sp>
        <p:nvSpPr>
          <p:cNvPr id="172" name="Google Shape;172;p9"/>
          <p:cNvSpPr txBox="1"/>
          <p:nvPr/>
        </p:nvSpPr>
        <p:spPr>
          <a:xfrm>
            <a:off x="791845" y="771525"/>
            <a:ext cx="6920230" cy="3322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500"/>
              <a:buFont typeface="Noto Sans Symbols"/>
              <a:buNone/>
            </a:pPr>
            <a:r>
              <a:rPr lang="en-US" sz="1500">
                <a:solidFill>
                  <a:schemeClr val="lt1"/>
                </a:solidFill>
                <a:latin typeface="Calibri" panose="020F0502020204030204"/>
                <a:ea typeface="Calibri" panose="020F0502020204030204"/>
                <a:cs typeface="Calibri" panose="020F0502020204030204"/>
                <a:sym typeface="Calibri" panose="020F0502020204030204"/>
              </a:rPr>
              <a:t>AI-enabled battery management systems offer a wide range of potential applications and future prospects. They optimize battery usage in electric vehicles, grid energy storage, renewable energy integration, consumer electronics, and industrial settings. These systems enhance energy efficiency, predict battery health, and enable autonomous decision-making. Future advancements may include more sophisticated predictive analytics, integration with IoT, autonomous optimization, and personalized energy management. Additionally, they will contribute to resilience, reliability, and sustainability in energy systems across various sectors, promising a transformative impact on how we generate, store, and utilize power.</a:t>
            </a: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500"/>
              <a:buFont typeface="Noto Sans Symbols"/>
              <a:buNone/>
            </a:pP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1500"/>
              <a:buFont typeface="Noto Sans Symbols"/>
              <a:buNone/>
            </a:pPr>
            <a:r>
              <a:rPr lang="en-US" sz="1500">
                <a:solidFill>
                  <a:schemeClr val="lt1"/>
                </a:solidFill>
                <a:latin typeface="Calibri" panose="020F0502020204030204"/>
                <a:ea typeface="Calibri" panose="020F0502020204030204"/>
                <a:cs typeface="Calibri" panose="020F0502020204030204"/>
                <a:sym typeface="Calibri" panose="020F0502020204030204"/>
              </a:rPr>
              <a:t>Future Updations:-</a:t>
            </a: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1500"/>
              <a:buFont typeface="Noto Sans Symbols"/>
              <a:buNone/>
            </a:pPr>
            <a:r>
              <a:rPr lang="en-US" sz="1500">
                <a:solidFill>
                  <a:schemeClr val="lt1"/>
                </a:solidFill>
                <a:latin typeface="Calibri" panose="020F0502020204030204"/>
                <a:ea typeface="Calibri" panose="020F0502020204030204"/>
                <a:cs typeface="Calibri" panose="020F0502020204030204"/>
                <a:sym typeface="Calibri" panose="020F0502020204030204"/>
              </a:rPr>
              <a:t>	1.Automated Distilled Water Filling Mechanism for Lead Acid Batteries.</a:t>
            </a: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1500"/>
              <a:buFont typeface="Noto Sans Symbols"/>
              <a:buNone/>
            </a:pPr>
            <a:r>
              <a:rPr lang="en-US" sz="1500">
                <a:solidFill>
                  <a:schemeClr val="lt1"/>
                </a:solidFill>
                <a:latin typeface="Calibri" panose="020F0502020204030204"/>
                <a:ea typeface="Calibri" panose="020F0502020204030204"/>
                <a:cs typeface="Calibri" panose="020F0502020204030204"/>
                <a:sym typeface="Calibri" panose="020F0502020204030204"/>
              </a:rPr>
              <a:t>	2.Ideal Temperature Mechanism for different regions.</a:t>
            </a: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1500"/>
              <a:buFont typeface="Noto Sans Symbols"/>
              <a:buNone/>
            </a:pPr>
            <a:r>
              <a:rPr lang="en-US" sz="1500">
                <a:solidFill>
                  <a:schemeClr val="lt1"/>
                </a:solidFill>
                <a:latin typeface="Calibri" panose="020F0502020204030204"/>
                <a:ea typeface="Calibri" panose="020F0502020204030204"/>
                <a:cs typeface="Calibri" panose="020F0502020204030204"/>
                <a:sym typeface="Calibri" panose="020F0502020204030204"/>
              </a:rPr>
              <a:t>	3.Matlab Analysis using ThingSpeak Colud Data.</a:t>
            </a:r>
            <a:endParaRPr sz="15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5382</Words>
  <Application>WPS Presentation</Application>
  <PresentationFormat/>
  <Paragraphs>100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vt:lpstr>
      <vt:lpstr>Calibri</vt:lpstr>
      <vt:lpstr>Franklin Gothic</vt:lpstr>
      <vt:lpstr>Franklin Gothic Book</vt:lpstr>
      <vt:lpstr>Noto Sans Symbols</vt:lpstr>
      <vt:lpstr>Segoe Print</vt:lpstr>
      <vt:lpstr>Microsoft YaHei</vt:lpstr>
      <vt:lpstr>Arial Unicode MS</vt:lpstr>
      <vt:lpstr>Office Theme</vt:lpstr>
      <vt:lpstr>PowerPoint 演示文稿</vt:lpstr>
      <vt:lpstr>Team information</vt:lpstr>
      <vt:lpstr>PowerPoint 演示文稿</vt:lpstr>
      <vt:lpstr>Idea/Approach Details/Solution:-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kedar</cp:lastModifiedBy>
  <cp:revision>2</cp:revision>
  <dcterms:created xsi:type="dcterms:W3CDTF">2024-05-20T14:46:00Z</dcterms:created>
  <dcterms:modified xsi:type="dcterms:W3CDTF">2024-05-20T14:47:36Z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127A8DF118F6413EAACDD2B73A3F4B7C_12</vt:lpwstr>
  </property>
</Properties>
</file>