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80" r:id="rId3"/>
    <p:sldId id="267" r:id="rId4"/>
    <p:sldId id="271" r:id="rId5"/>
    <p:sldId id="273" r:id="rId6"/>
    <p:sldId id="272" r:id="rId7"/>
    <p:sldId id="274" r:id="rId8"/>
    <p:sldId id="275" r:id="rId9"/>
    <p:sldId id="277" r:id="rId10"/>
    <p:sldId id="281" r:id="rId11"/>
    <p:sldId id="282"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9/30/2024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3"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p:cNvPicPr>
            <a:picLocks noChangeAspect="1"/>
          </p:cNvPicPr>
          <p:nvPr/>
        </p:nvPicPr>
        <p:blipFill>
          <a:blip r:embed="rId3" cstate="print"/>
          <a:srcRect/>
          <a:stretch>
            <a:fillRect/>
          </a:stretch>
        </p:blipFill>
        <p:spPr bwMode="auto">
          <a:xfrm>
            <a:off x="6553204"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9/30/2024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9/30/2024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9/30/2024</a:t>
            </a:fld>
            <a:endParaRPr lang="en-US"/>
          </a:p>
        </p:txBody>
      </p:sp>
      <p:sp>
        <p:nvSpPr>
          <p:cNvPr id="5" name="Footer Placeholder 4"/>
          <p:cNvSpPr>
            <a:spLocks noGrp="1"/>
          </p:cNvSpPr>
          <p:nvPr>
            <p:ph type="ftr" sz="quarter" idx="3"/>
          </p:nvPr>
        </p:nvSpPr>
        <p:spPr>
          <a:xfrm>
            <a:off x="3124200" y="635635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3"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p:cNvPicPr>
            <a:picLocks noChangeAspect="1"/>
          </p:cNvPicPr>
          <p:nvPr/>
        </p:nvPicPr>
        <p:blipFill>
          <a:blip r:embed="rId6" cstate="print"/>
          <a:srcRect/>
          <a:stretch>
            <a:fillRect/>
          </a:stretch>
        </p:blipFill>
        <p:spPr bwMode="auto">
          <a:xfrm>
            <a:off x="6553204"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xWdkt6KSirw"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6"/>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62" y="4653142"/>
            <a:ext cx="184731" cy="954107"/>
          </a:xfrm>
          <a:prstGeom prst="rect">
            <a:avLst/>
          </a:prstGeom>
          <a:noFill/>
        </p:spPr>
        <p:txBody>
          <a:bodyPr wrap="none" rtlCol="0">
            <a:spAutoFit/>
          </a:bodyPr>
          <a:lstStyle/>
          <a:p>
            <a:endParaRPr lang="en-US" sz="2000" dirty="0">
              <a:latin typeface="Times New Roman" pitchFamily="18" charset="0"/>
              <a:cs typeface="Times New Roman" pitchFamily="18" charset="0"/>
            </a:endParaRPr>
          </a:p>
          <a:p>
            <a:endParaRPr lang="en-US" dirty="0"/>
          </a:p>
          <a:p>
            <a:endParaRPr lang="en-US" dirty="0"/>
          </a:p>
        </p:txBody>
      </p:sp>
      <p:sp>
        <p:nvSpPr>
          <p:cNvPr id="9" name="TextBox 8"/>
          <p:cNvSpPr txBox="1"/>
          <p:nvPr/>
        </p:nvSpPr>
        <p:spPr>
          <a:xfrm>
            <a:off x="1187630"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
        <p:nvSpPr>
          <p:cNvPr id="2" name="Rectangle: Rounded Corners 1">
            <a:extLst>
              <a:ext uri="{FF2B5EF4-FFF2-40B4-BE49-F238E27FC236}">
                <a16:creationId xmlns:a16="http://schemas.microsoft.com/office/drawing/2014/main" id="{8FFEA928-D300-5A85-91F4-CAFB3FC7D329}"/>
              </a:ext>
            </a:extLst>
          </p:cNvPr>
          <p:cNvSpPr/>
          <p:nvPr/>
        </p:nvSpPr>
        <p:spPr>
          <a:xfrm>
            <a:off x="1003342" y="2757127"/>
            <a:ext cx="2088232" cy="455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Team Details</a:t>
            </a:r>
            <a:r>
              <a:rPr lang="en-US" dirty="0"/>
              <a:t>:-</a:t>
            </a:r>
            <a:endParaRPr lang="en-IN" dirty="0"/>
          </a:p>
        </p:txBody>
      </p:sp>
      <p:sp>
        <p:nvSpPr>
          <p:cNvPr id="3" name="Rectangle: Rounded Corners 2">
            <a:extLst>
              <a:ext uri="{FF2B5EF4-FFF2-40B4-BE49-F238E27FC236}">
                <a16:creationId xmlns:a16="http://schemas.microsoft.com/office/drawing/2014/main" id="{5E674D30-8E71-C952-D0E8-152895438FB0}"/>
              </a:ext>
            </a:extLst>
          </p:cNvPr>
          <p:cNvSpPr/>
          <p:nvPr/>
        </p:nvSpPr>
        <p:spPr>
          <a:xfrm>
            <a:off x="3203848" y="2942869"/>
            <a:ext cx="4858863" cy="1512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sz="2400" dirty="0" err="1"/>
              <a:t>Harmanpreet</a:t>
            </a:r>
            <a:r>
              <a:rPr lang="en-US" sz="2400" dirty="0"/>
              <a:t> kaur :- 2410993277</a:t>
            </a:r>
          </a:p>
          <a:p>
            <a:pPr algn="ctr"/>
            <a:r>
              <a:rPr lang="en-US" sz="2400" dirty="0" err="1"/>
              <a:t>Prabhleen</a:t>
            </a:r>
            <a:r>
              <a:rPr lang="en-US" sz="2400" dirty="0"/>
              <a:t> Kaur :- 2410993305   </a:t>
            </a:r>
          </a:p>
          <a:p>
            <a:pPr algn="ctr"/>
            <a:r>
              <a:rPr lang="en-US" sz="2400" dirty="0"/>
              <a:t>Harmandeep Kaur :- 2410993276</a:t>
            </a:r>
          </a:p>
          <a:p>
            <a:pPr algn="ctr"/>
            <a:endParaRPr lang="en-IN" dirty="0"/>
          </a:p>
        </p:txBody>
      </p:sp>
      <p:sp>
        <p:nvSpPr>
          <p:cNvPr id="10" name="Rectangle: Rounded Corners 9">
            <a:extLst>
              <a:ext uri="{FF2B5EF4-FFF2-40B4-BE49-F238E27FC236}">
                <a16:creationId xmlns:a16="http://schemas.microsoft.com/office/drawing/2014/main" id="{5AA974E1-EC23-B438-C710-9A342364399A}"/>
              </a:ext>
            </a:extLst>
          </p:cNvPr>
          <p:cNvSpPr/>
          <p:nvPr/>
        </p:nvSpPr>
        <p:spPr>
          <a:xfrm>
            <a:off x="1012315" y="4539408"/>
            <a:ext cx="2263990" cy="4802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Faculty Coordinator:-</a:t>
            </a:r>
            <a:endParaRPr lang="en-IN" dirty="0"/>
          </a:p>
        </p:txBody>
      </p:sp>
      <p:sp>
        <p:nvSpPr>
          <p:cNvPr id="11" name="Rectangle: Rounded Corners 10">
            <a:extLst>
              <a:ext uri="{FF2B5EF4-FFF2-40B4-BE49-F238E27FC236}">
                <a16:creationId xmlns:a16="http://schemas.microsoft.com/office/drawing/2014/main" id="{50CDEA88-C328-F137-8B50-3D3A4619D96E}"/>
              </a:ext>
            </a:extLst>
          </p:cNvPr>
          <p:cNvSpPr/>
          <p:nvPr/>
        </p:nvSpPr>
        <p:spPr>
          <a:xfrm>
            <a:off x="3347864" y="4991358"/>
            <a:ext cx="4783821" cy="614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Dr. Ratan Lal Gupta</a:t>
            </a:r>
            <a:endParaRPr lang="en-IN" sz="2800" dirty="0"/>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1869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980381"/>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23528" y="1351508"/>
            <a:ext cx="8136904" cy="4524315"/>
          </a:xfrm>
          <a:prstGeom prst="rect">
            <a:avLst/>
          </a:prstGeom>
        </p:spPr>
        <p:txBody>
          <a:bodyPr wrap="square">
            <a:spAutoFit/>
          </a:bodyPr>
          <a:lstStyle/>
          <a:p>
            <a:r>
              <a:rPr lang="en-US" sz="2400" dirty="0">
                <a:latin typeface="Times New Roman" pitchFamily="18" charset="0"/>
                <a:cs typeface="Times New Roman" pitchFamily="18" charset="0"/>
              </a:rPr>
              <a:t>The Memory Card Game is a captivating and engaging way to enhance cognitive skills such as memory and concentration. By leveraging modern web technologies like HTML, CSS, and JavaScript, the game provides a user-friendly experience with customizable themes, diverse image sets, and various difficulty levels. Its interactive features, such as move tracking, hints, and celebratory win messages, foster both competition and enjoyment among players.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Whether played solo or with friends, this digital adaptation of a classic game ensures fun and learning for players of all ages, making it a valuable addition to any game collection.</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4832092"/>
          </a:xfrm>
          <a:prstGeom prst="rect">
            <a:avLst/>
          </a:prstGeom>
        </p:spPr>
        <p:txBody>
          <a:bodyPr wrap="square">
            <a:spAutoFit/>
          </a:bodyPr>
          <a:lstStyle/>
          <a:p>
            <a:r>
              <a:rPr lang="en-US" sz="2800" dirty="0">
                <a:latin typeface="Times New Roman" pitchFamily="18" charset="0"/>
                <a:cs typeface="Times New Roman" pitchFamily="18" charset="0"/>
              </a:rPr>
              <a:t>Creating a memory card involves several key concepts. Here are some references and resources we use to guide ourself through the</a:t>
            </a:r>
          </a:p>
          <a:p>
            <a:r>
              <a:rPr lang="en-US" sz="2800" b="1" dirty="0">
                <a:latin typeface="Times New Roman" pitchFamily="18" charset="0"/>
                <a:cs typeface="Times New Roman" pitchFamily="18" charset="0"/>
              </a:rPr>
              <a:t>Website link:-</a:t>
            </a:r>
          </a:p>
          <a:p>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process:https</a:t>
            </a:r>
            <a:r>
              <a:rPr lang="en-US" sz="2800" dirty="0">
                <a:latin typeface="Times New Roman" pitchFamily="18" charset="0"/>
                <a:cs typeface="Times New Roman" pitchFamily="18" charset="0"/>
              </a:rPr>
              <a:t>://www.w3schools.com/</a:t>
            </a:r>
          </a:p>
          <a:p>
            <a:endParaRPr lang="en-US" sz="2800" dirty="0">
              <a:latin typeface="Times New Roman" pitchFamily="18" charset="0"/>
              <a:cs typeface="Times New Roman" pitchFamily="18" charset="0"/>
            </a:endParaRPr>
          </a:p>
          <a:p>
            <a:r>
              <a:rPr lang="en-US" sz="2800" b="1" dirty="0" err="1">
                <a:latin typeface="Times New Roman" pitchFamily="18" charset="0"/>
                <a:cs typeface="Times New Roman" pitchFamily="18" charset="0"/>
              </a:rPr>
              <a:t>Youtube</a:t>
            </a:r>
            <a:r>
              <a:rPr lang="en-US" sz="2800" b="1" dirty="0">
                <a:latin typeface="Times New Roman" pitchFamily="18" charset="0"/>
                <a:cs typeface="Times New Roman" pitchFamily="18" charset="0"/>
              </a:rPr>
              <a:t> link:-</a:t>
            </a:r>
          </a:p>
          <a:p>
            <a:r>
              <a:rPr lang="en-US" sz="2800" dirty="0">
                <a:latin typeface="Times New Roman" pitchFamily="18" charset="0"/>
                <a:cs typeface="Times New Roman" pitchFamily="18" charset="0"/>
                <a:hlinkClick r:id="rId2"/>
              </a:rPr>
              <a:t>https://www.youtube.com/watch?v=xWdkt6KSirw</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By exploring these resources, we gather the knowledge and skills needed to create a memory card game.  </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2680"/>
      </p:ext>
    </p:extLst>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78519" y="1443841"/>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431540" y="1052736"/>
            <a:ext cx="8280920" cy="892552"/>
          </a:xfrm>
          <a:prstGeom prst="rect">
            <a:avLst/>
          </a:prstGeom>
        </p:spPr>
        <p:txBody>
          <a:bodyPr wrap="square">
            <a:spAutoFit/>
          </a:bodyPr>
          <a:lstStyle/>
          <a:p>
            <a:r>
              <a:rPr lang="en-US" sz="3200" dirty="0">
                <a:latin typeface="Times New Roman" pitchFamily="18" charset="0"/>
                <a:cs typeface="Times New Roman" pitchFamily="18" charset="0"/>
              </a:rPr>
              <a:t>                  MEMORY CARD GAME</a:t>
            </a:r>
          </a:p>
          <a:p>
            <a:r>
              <a:rPr lang="en-US" sz="2000" dirty="0">
                <a:latin typeface="Times New Roman" pitchFamily="18" charset="0"/>
                <a:cs typeface="Times New Roman" pitchFamily="18" charset="0"/>
              </a:rPr>
              <a:t> </a:t>
            </a:r>
          </a:p>
        </p:txBody>
      </p:sp>
      <p:sp>
        <p:nvSpPr>
          <p:cNvPr id="14" name="TextBox 13">
            <a:extLst>
              <a:ext uri="{FF2B5EF4-FFF2-40B4-BE49-F238E27FC236}">
                <a16:creationId xmlns:a16="http://schemas.microsoft.com/office/drawing/2014/main" id="{F2B157B8-C443-32FF-324D-72CE743191F2}"/>
              </a:ext>
            </a:extLst>
          </p:cNvPr>
          <p:cNvSpPr txBox="1"/>
          <p:nvPr/>
        </p:nvSpPr>
        <p:spPr>
          <a:xfrm>
            <a:off x="251520" y="2924944"/>
            <a:ext cx="6336704" cy="3170099"/>
          </a:xfrm>
          <a:prstGeom prst="rect">
            <a:avLst/>
          </a:prstGeom>
          <a:noFill/>
        </p:spPr>
        <p:txBody>
          <a:bodyPr wrap="square">
            <a:spAutoFit/>
          </a:bodyPr>
          <a:lstStyle/>
          <a:p>
            <a:r>
              <a:rPr lang="en-IN" sz="2000" dirty="0"/>
              <a:t>The HTML and CSS Memory Card Game consists of a grid of cards, each hiding a unique image or symbol. Players take turns flipping over two cards at a time, attempting to find matching pairs. When a player successfully matches two cards, they earn points and keep the pair. If the cards do not match, they are flipped back face down. The game continues until all pairs are found, and the player with the most matches is declared the winner. The simple rules make it easy to learn, ensuring enjoyment for players of all ages.</a:t>
            </a:r>
          </a:p>
        </p:txBody>
      </p:sp>
      <p:sp>
        <p:nvSpPr>
          <p:cNvPr id="15" name="Rectangle: Rounded Corners 14">
            <a:extLst>
              <a:ext uri="{FF2B5EF4-FFF2-40B4-BE49-F238E27FC236}">
                <a16:creationId xmlns:a16="http://schemas.microsoft.com/office/drawing/2014/main" id="{83568922-BA72-FEDE-CA50-40B05738CAD6}"/>
              </a:ext>
            </a:extLst>
          </p:cNvPr>
          <p:cNvSpPr/>
          <p:nvPr/>
        </p:nvSpPr>
        <p:spPr>
          <a:xfrm>
            <a:off x="431540" y="1844824"/>
            <a:ext cx="3924436" cy="7920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scene3d>
              <a:camera prst="obliqueTopRight"/>
              <a:lightRig rig="threePt" dir="t"/>
            </a:scene3d>
          </a:bodyPr>
          <a:lstStyle/>
          <a:p>
            <a:pPr algn="ctr"/>
            <a:r>
              <a:rPr lang="en-US" dirty="0">
                <a:latin typeface="Arial Black" panose="020B0A04020102020204" pitchFamily="34" charset="0"/>
              </a:rPr>
              <a:t>Brief Overview :-</a:t>
            </a:r>
            <a:endParaRPr lang="en-IN" dirty="0">
              <a:latin typeface="Arial Black" panose="020B0A04020102020204" pitchFamily="34" charset="0"/>
            </a:endParaRPr>
          </a:p>
        </p:txBody>
      </p:sp>
      <p:pic>
        <p:nvPicPr>
          <p:cNvPr id="2050" name="Picture 2" descr="Free logo html html5 illustration">
            <a:extLst>
              <a:ext uri="{FF2B5EF4-FFF2-40B4-BE49-F238E27FC236}">
                <a16:creationId xmlns:a16="http://schemas.microsoft.com/office/drawing/2014/main" id="{1AFE2E1E-92A1-37D9-EE6B-A350B716EB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2457760"/>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63A7D5-E69A-ACE5-AA63-BA138677EA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8156" y="4526931"/>
            <a:ext cx="1574304" cy="1574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4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23528" y="1196752"/>
            <a:ext cx="8496944" cy="2923877"/>
          </a:xfrm>
          <a:prstGeom prst="rect">
            <a:avLst/>
          </a:prstGeom>
        </p:spPr>
        <p:txBody>
          <a:bodyPr wrap="square">
            <a:spAutoFit/>
          </a:bodyPr>
          <a:lstStyle/>
          <a:p>
            <a:r>
              <a:rPr lang="en-US" sz="2000" dirty="0">
                <a:latin typeface="Times New Roman" pitchFamily="18" charset="0"/>
                <a:cs typeface="Times New Roman" pitchFamily="18" charset="0"/>
              </a:rPr>
              <a:t> The Memory Card Game seeks to provide an engaging and accessible way to enhance memory and concentration skills for players of all ages. Traditional physical card games often limit accessibility, engagement, and customization, making it challenging to maintain interest. Additionally, they lack features for tracking progress and accommodating varying skill levels. This project aims to create a digital version using HTML and CSS that addresses these issues by offering customizable themes, multiple difficulty levels, and options for single or multi-player modes, ensuring an enjoyable and effective gaming experience for everyone</a:t>
            </a:r>
            <a:r>
              <a:rPr lang="en-US" sz="2400" dirty="0">
                <a:latin typeface="Times New Roman" pitchFamily="18" charset="0"/>
                <a:cs typeface="Times New Roman" pitchFamily="18" charset="0"/>
              </a:rPr>
              <a:t>.</a:t>
            </a:r>
          </a:p>
        </p:txBody>
      </p:sp>
      <p:pic>
        <p:nvPicPr>
          <p:cNvPr id="1030" name="Picture 6" descr="3,600+ Improve Memory Stock Illustrations, Royalty-Free Vector Graphics &amp;  Clip Art - iStock | Mind, Remember, Clear skin">
            <a:extLst>
              <a:ext uri="{FF2B5EF4-FFF2-40B4-BE49-F238E27FC236}">
                <a16:creationId xmlns:a16="http://schemas.microsoft.com/office/drawing/2014/main" id="{BE1DD09B-FA9F-2902-B526-E73118E84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453051"/>
            <a:ext cx="6624736"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107504" y="980728"/>
            <a:ext cx="9144000" cy="5632311"/>
          </a:xfrm>
          <a:prstGeom prst="rect">
            <a:avLst/>
          </a:prstGeom>
        </p:spPr>
        <p:txBody>
          <a:bodyPr wrap="square">
            <a:spAutoFit/>
          </a:bodyPr>
          <a:lstStyle/>
          <a:p>
            <a:r>
              <a:rPr lang="en-US" dirty="0">
                <a:latin typeface="Times New Roman" pitchFamily="18" charset="0"/>
                <a:cs typeface="Times New Roman" pitchFamily="18" charset="0"/>
              </a:rPr>
              <a:t>The Memory Card Game is built using a combination of web technologies to deliver an interactive gaming experience.</a:t>
            </a:r>
          </a:p>
          <a:p>
            <a:r>
              <a:rPr lang="en-US" b="1" dirty="0">
                <a:latin typeface="Times New Roman" pitchFamily="18" charset="0"/>
                <a:cs typeface="Times New Roman" pitchFamily="18" charset="0"/>
              </a:rPr>
              <a:t>Technologies Used</a:t>
            </a:r>
          </a:p>
          <a:p>
            <a:r>
              <a:rPr lang="en-US" b="1" dirty="0">
                <a:latin typeface="Times New Roman" pitchFamily="18" charset="0"/>
                <a:cs typeface="Times New Roman" pitchFamily="18" charset="0"/>
              </a:rPr>
              <a:t>1.HTML (Hyper Text Markup Language):</a:t>
            </a:r>
          </a:p>
          <a:p>
            <a:r>
              <a:rPr lang="en-US" b="1" dirty="0">
                <a:latin typeface="Times New Roman" pitchFamily="18" charset="0"/>
                <a:cs typeface="Times New Roman" pitchFamily="18" charset="0"/>
              </a:rPr>
              <a:t> &gt; </a:t>
            </a:r>
            <a:r>
              <a:rPr lang="en-US" dirty="0">
                <a:latin typeface="Times New Roman" pitchFamily="18" charset="0"/>
                <a:cs typeface="Times New Roman" pitchFamily="18" charset="0"/>
              </a:rPr>
              <a:t>Provides the structural foundation of the game, defining elements like the game board and    cards.</a:t>
            </a:r>
          </a:p>
          <a:p>
            <a:r>
              <a:rPr lang="en-US" b="1" dirty="0">
                <a:latin typeface="Times New Roman" pitchFamily="18" charset="0"/>
                <a:cs typeface="Times New Roman" pitchFamily="18" charset="0"/>
              </a:rPr>
              <a:t>2.CSS (Cascading Style Sheets):</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&gt; Styles the game for visual appeal and ensures a responsive design, allowing the game to adapt to various screen sizes.</a:t>
            </a:r>
          </a:p>
          <a:p>
            <a:r>
              <a:rPr lang="en-US" dirty="0">
                <a:latin typeface="Times New Roman" pitchFamily="18" charset="0"/>
                <a:cs typeface="Times New Roman" pitchFamily="18" charset="0"/>
              </a:rPr>
              <a:t>3.</a:t>
            </a:r>
            <a:r>
              <a:rPr lang="en-US" b="1" dirty="0">
                <a:latin typeface="Times New Roman" pitchFamily="18" charset="0"/>
                <a:cs typeface="Times New Roman" pitchFamily="18" charset="0"/>
              </a:rPr>
              <a:t>JavaScript:</a:t>
            </a:r>
          </a:p>
          <a:p>
            <a:r>
              <a:rPr lang="en-US" dirty="0">
                <a:latin typeface="Times New Roman" pitchFamily="18" charset="0"/>
                <a:cs typeface="Times New Roman" pitchFamily="18" charset="0"/>
              </a:rPr>
              <a:t>&gt; Implements the core game logic, including card flipping, matching mechanics, and score tracking, while handling user interactions.</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Methods Used</a:t>
            </a:r>
          </a:p>
          <a:p>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Game Logic:</a:t>
            </a:r>
          </a:p>
          <a:p>
            <a:r>
              <a:rPr lang="en-US" dirty="0">
                <a:latin typeface="Times New Roman" pitchFamily="18" charset="0"/>
                <a:cs typeface="Times New Roman" pitchFamily="18" charset="0"/>
              </a:rPr>
              <a:t>&gt;Uses arrays to manage card data and state transitions, ensuring smooth gameplay and efficient matching.</a:t>
            </a:r>
          </a:p>
          <a:p>
            <a:r>
              <a:rPr lang="en-US" b="1" dirty="0">
                <a:latin typeface="Times New Roman" pitchFamily="18" charset="0"/>
                <a:cs typeface="Times New Roman" pitchFamily="18" charset="0"/>
              </a:rPr>
              <a:t>Responsive Design:</a:t>
            </a:r>
          </a:p>
          <a:p>
            <a:r>
              <a:rPr lang="en-US" dirty="0">
                <a:latin typeface="Times New Roman" pitchFamily="18" charset="0"/>
                <a:cs typeface="Times New Roman" pitchFamily="18" charset="0"/>
              </a:rPr>
              <a:t>&gt;Employs Flexbox and grid layouts for a dynamic interface that adjusts seamlessly to different devices.</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79512" y="1412776"/>
            <a:ext cx="8640960" cy="4893647"/>
          </a:xfrm>
          <a:prstGeom prst="rect">
            <a:avLst/>
          </a:prstGeom>
        </p:spPr>
        <p:txBody>
          <a:bodyPr wrap="square">
            <a:spAutoFit/>
          </a:bodyPr>
          <a:lstStyle/>
          <a:p>
            <a:r>
              <a:rPr lang="en-US" sz="2400" b="1" dirty="0">
                <a:latin typeface="Times New Roman" pitchFamily="18" charset="0"/>
                <a:cs typeface="Times New Roman" pitchFamily="18" charset="0"/>
              </a:rPr>
              <a:t>Key Features of the Memory Card Game</a:t>
            </a:r>
          </a:p>
          <a:p>
            <a:r>
              <a:rPr lang="en-US" sz="2400" b="1" dirty="0">
                <a:latin typeface="Times New Roman" pitchFamily="18" charset="0"/>
                <a:cs typeface="Times New Roman" pitchFamily="18" charset="0"/>
              </a:rPr>
              <a:t>1.Move Count Tracker: </a:t>
            </a:r>
            <a:r>
              <a:rPr lang="en-US" sz="2400" dirty="0">
                <a:latin typeface="Times New Roman" pitchFamily="18" charset="0"/>
                <a:cs typeface="Times New Roman" pitchFamily="18" charset="0"/>
              </a:rPr>
              <a:t>The game tracks the number of moves taken, encouraging players to find matches efficiently.</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2.Diverse Image Sets: </a:t>
            </a:r>
            <a:r>
              <a:rPr lang="en-US" sz="2400" dirty="0">
                <a:latin typeface="Times New Roman" pitchFamily="18" charset="0"/>
                <a:cs typeface="Times New Roman" pitchFamily="18" charset="0"/>
              </a:rPr>
              <a:t>A wide range of images is used for the cards, keeping the game visually interesting and engaging.</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3.Responsive Design: </a:t>
            </a:r>
            <a:r>
              <a:rPr lang="en-US" sz="2400" dirty="0">
                <a:latin typeface="Times New Roman" pitchFamily="18" charset="0"/>
                <a:cs typeface="Times New Roman" pitchFamily="18" charset="0"/>
              </a:rPr>
              <a:t>The game is optimized for both desktop and mobile devices, ensuring a seamless experience across platforms.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4. Winning Messages: </a:t>
            </a:r>
            <a:r>
              <a:rPr lang="en-US" sz="2400" dirty="0">
                <a:latin typeface="Times New Roman" pitchFamily="18" charset="0"/>
                <a:cs typeface="Times New Roman" pitchFamily="18" charset="0"/>
              </a:rPr>
              <a:t>When a player successfully finds all matches, a celebratory message is displayed, enhancing the sense of accomplishment.</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5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TotalTime>
  <Words>721</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Harmandeep kaur</cp:lastModifiedBy>
  <cp:revision>34</cp:revision>
  <dcterms:created xsi:type="dcterms:W3CDTF">2022-12-12T14:14:34Z</dcterms:created>
  <dcterms:modified xsi:type="dcterms:W3CDTF">2024-09-30T20:00:19Z</dcterms:modified>
</cp:coreProperties>
</file>