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7/25/2024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lBdeenLcJABo1HTabyw1T05emOMBC23?usp=drive_link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lBdeenLcJABo1HTabyw1T05emOMBC23?usp=drive_link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piyushgoel2808/INTERNSHIP_PROJECT/tree/9f422a6270ba3ad696bddfb6d8e0ae6d2c66bd6d/Connecting%20Dreams%20Foundation_Internsh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503482" cy="861497"/>
          </a:xfrm>
        </p:spPr>
        <p:txBody>
          <a:bodyPr>
            <a:normAutofit fontScale="925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Piyush Goel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IN" sz="2100" b="0" dirty="0">
                <a:solidFill>
                  <a:schemeClr val="tx1"/>
                </a:solidFill>
              </a:rPr>
              <a:t>STU64f4aeabe97e31693757099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083" y="1281054"/>
            <a:ext cx="4419600" cy="1745130"/>
          </a:xfrm>
          <a:noFill/>
        </p:spPr>
        <p:txBody>
          <a:bodyPr>
            <a:noAutofit/>
          </a:bodyPr>
          <a:lstStyle/>
          <a:p>
            <a:r>
              <a:rPr lang="en-IN" sz="5400" dirty="0"/>
              <a:t>HR Analytical Dashboard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0FBC53-D072-7E6C-3FA3-2B51ECD2BBD0}"/>
              </a:ext>
            </a:extLst>
          </p:cNvPr>
          <p:cNvSpPr txBox="1"/>
          <p:nvPr/>
        </p:nvSpPr>
        <p:spPr>
          <a:xfrm>
            <a:off x="6221507" y="2971509"/>
            <a:ext cx="41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Comprehensive HR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PROBLEM  STATEMENT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B2C2FC0-49A3-E210-BAB5-4B4678612E6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64844" y="1561897"/>
            <a:ext cx="822334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/>
              <a:t>The organization is grappling with high employee attrition rates, which negatively impact productivity and increase recruitment costs. There is a lack of comprehensive insight into the demographic factors influencing employee retention and attrition, making it difficult to develop effective HR strategies. Additionally, current HR practices are not fully data-driven, leading to suboptimal decision-making regarding employee management and retention. To address these challenges, the organization needs detailed, actionable insights to optimize HR policies, enhance employee satisfaction, and reduce attrition rates.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Project Description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68843AD6-2363-E017-2FE8-4906BF28F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46" y="2274951"/>
            <a:ext cx="861510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comprehensive HR Analytical Dashboard using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employee data across various departments and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key metrics like attrition rates, average salary, age distribution, and job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Provided actionable insights to optimize HR strategies and improve employee retention. 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18D36FB-E707-8AA5-110F-C3549740CD7F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21358" y="1665874"/>
            <a:ext cx="1047555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Managers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Oversee employee relations, benefits, recruitment, and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dashboard to monitor attrition rates, identify trends in employee satisfaction,    and develop strategies to reduce turnover. Track the effectiveness of HR policies and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 high-level strategic decisions impacting the overall direction of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 the dashboard to gain insights into workforce demographics, performance metrics, and employee retention. Inform long-term planning and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Recruitment Teams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 the hiring process, from sourcing candidates to onboarding new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Leverage the dashboard to identify areas with high attrition and strategize targeted recruitment efforts. Analyze trends in hiring and turnover to improve recruitment practices and candidate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Heads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 specific departments, ensuring their teams are effective and productive.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dashboard to understand attrition within their departments, assess employee satisfaction, and address potential issues proactively. Align department goals with overall company objectives based on data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64D95F-4FB4-2168-DFB4-F61092849503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67359" y="1485516"/>
            <a:ext cx="878036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Business analytics tool for interactive visualizations and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dashboards to visualize HR metrics like attrition rates, salaries, and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Spreadsheet program for data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Preprocessed and organized raw data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Language for managing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Queried and extracted relevant employee data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" y="101901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06CC90-2AD0-7712-0076-A4869B43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8" y="873299"/>
            <a:ext cx="5109882" cy="2887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98ABDD-7EEA-F296-9855-68564E1E7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330" y="3808458"/>
            <a:ext cx="5307106" cy="3002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4D6FB6-EC1A-B364-2FE9-34402B7A3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210" y="101901"/>
            <a:ext cx="5378908" cy="3032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5674A7-F384-42D6-A5A8-597AA5E03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769" y="3169588"/>
            <a:ext cx="3146655" cy="35865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11BDA9-3B1B-B6BF-4A0C-B6FC425D3CC7}"/>
              </a:ext>
            </a:extLst>
          </p:cNvPr>
          <p:cNvSpPr txBox="1"/>
          <p:nvPr/>
        </p:nvSpPr>
        <p:spPr>
          <a:xfrm>
            <a:off x="6817064" y="3169588"/>
            <a:ext cx="135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 View</a:t>
            </a:r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012" y="193780"/>
            <a:ext cx="11691318" cy="16038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2884" y="2703888"/>
            <a:ext cx="2983316" cy="123731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Piyush Goel</a:t>
            </a:r>
            <a:br>
              <a:rPr lang="en-US" dirty="0"/>
            </a:br>
            <a:r>
              <a:rPr lang="en-IN" dirty="0"/>
              <a:t>STU64f4aeabe97e31693757099</a:t>
            </a:r>
            <a:br>
              <a:rPr lang="en-IN" dirty="0"/>
            </a:br>
            <a:r>
              <a:rPr lang="en-IN" dirty="0"/>
              <a:t>Drive Link:- </a:t>
            </a:r>
            <a:r>
              <a:rPr lang="en-IN" dirty="0">
                <a:hlinkClick r:id="rId3"/>
              </a:rPr>
              <a:t>Link</a:t>
            </a:r>
            <a:br>
              <a:rPr lang="en-IN" dirty="0"/>
            </a:br>
            <a:r>
              <a:rPr lang="en-IN" dirty="0" err="1"/>
              <a:t>Github</a:t>
            </a:r>
            <a:r>
              <a:rPr lang="en-IN" dirty="0"/>
              <a:t> Link:- </a:t>
            </a:r>
            <a:r>
              <a:rPr lang="en-IN" dirty="0">
                <a:hlinkClick r:id="rId4"/>
              </a:rPr>
              <a:t>Link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469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HR Analytical Dashboard</vt:lpstr>
      <vt:lpstr>PROBLEM  STATEMENT</vt:lpstr>
      <vt:lpstr>Project Description    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Piyush Goel</cp:lastModifiedBy>
  <cp:revision>81</cp:revision>
  <dcterms:created xsi:type="dcterms:W3CDTF">2021-07-11T13:13:15Z</dcterms:created>
  <dcterms:modified xsi:type="dcterms:W3CDTF">2024-07-25T11:23:16Z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