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59" r:id="rId8"/>
    <p:sldId id="260" r:id="rId9"/>
    <p:sldId id="261" r:id="rId10"/>
    <p:sldId id="262" r:id="rId11"/>
    <p:sldId id="263" r:id="rId12"/>
    <p:sldId id="276" r:id="rId13"/>
    <p:sldId id="277" r:id="rId14"/>
    <p:sldId id="265" r:id="rId15"/>
    <p:sldId id="264" r:id="rId16"/>
    <p:sldId id="278" r:id="rId17"/>
    <p:sldId id="279" r:id="rId18"/>
    <p:sldId id="274" r:id="rId19"/>
    <p:sldId id="266" r:id="rId20"/>
    <p:sldId id="267" r:id="rId21"/>
    <p:sldId id="26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1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3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5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50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16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932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2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52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0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4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5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2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A7CA-5995-4A91-AA21-10D0B95699D5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E128-E1DE-4425-8823-D38B81A879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40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abudhabi/open-dat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An Artificial Intelligence Illustration on the Wall Stock Photo">
            <a:extLst>
              <a:ext uri="{FF2B5EF4-FFF2-40B4-BE49-F238E27FC236}">
                <a16:creationId xmlns:a16="http://schemas.microsoft.com/office/drawing/2014/main" id="{AC7E6084-38CA-B5F5-101E-3661407D2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4"/>
          <a:stretch/>
        </p:blipFill>
        <p:spPr bwMode="auto">
          <a:xfrm>
            <a:off x="1" y="0"/>
            <a:ext cx="12191999" cy="77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An Artificial Intelligence Illustration on the Wall Stock Photo">
            <a:extLst>
              <a:ext uri="{FF2B5EF4-FFF2-40B4-BE49-F238E27FC236}">
                <a16:creationId xmlns:a16="http://schemas.microsoft.com/office/drawing/2014/main" id="{EA4231F0-94CD-49E0-13F3-56EE74EDE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8" t="7906" r="55796" b="5740"/>
          <a:stretch/>
        </p:blipFill>
        <p:spPr bwMode="auto">
          <a:xfrm>
            <a:off x="0" y="2523828"/>
            <a:ext cx="3103418" cy="41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1D43A3F-BCB9-E75A-60B6-1602B499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018" y="2558670"/>
            <a:ext cx="8478982" cy="297872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EMPOWERING ANALYTICS WITH VOICEBOT</a:t>
            </a:r>
            <a:b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(BY LEVERAGING LLMs)</a:t>
            </a:r>
            <a:endParaRPr lang="en-IN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AE2F5-145F-5AE3-8D3F-2DAEB87B1ACD}"/>
              </a:ext>
            </a:extLst>
          </p:cNvPr>
          <p:cNvSpPr txBox="1"/>
          <p:nvPr/>
        </p:nvSpPr>
        <p:spPr>
          <a:xfrm>
            <a:off x="8132616" y="5657671"/>
            <a:ext cx="405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PIYUSH RAWAT (40821083)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TIWARI (40821081)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PRAKRITI ARORA (40821085)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CF023-3BC8-C894-4589-8A67A4EEA6BA}"/>
              </a:ext>
            </a:extLst>
          </p:cNvPr>
          <p:cNvSpPr txBox="1"/>
          <p:nvPr/>
        </p:nvSpPr>
        <p:spPr>
          <a:xfrm>
            <a:off x="1960416" y="945660"/>
            <a:ext cx="105363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endParaRPr lang="en-IN" sz="8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6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B986-61D3-6E45-82CB-6D98C7FF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DCFD-7436-580A-9C9A-2142EDC1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1690688"/>
            <a:ext cx="11623963" cy="4959494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i="0" dirty="0">
                <a:effectLst/>
                <a:latin typeface="Söhne"/>
              </a:rPr>
              <a:t>Complexity of Human Voice: </a:t>
            </a:r>
            <a:r>
              <a:rPr lang="en-US" sz="2600" b="0" i="0" dirty="0">
                <a:effectLst/>
                <a:latin typeface="Söhne"/>
              </a:rPr>
              <a:t>Voice data can vary significantly across users due to factors like language, accent, speed, and tone. Handling this diversity was crucial for accurate text conversion.</a:t>
            </a:r>
          </a:p>
          <a:p>
            <a:r>
              <a:rPr lang="en-US" sz="2600" b="1" i="0" dirty="0">
                <a:effectLst/>
                <a:latin typeface="Söhne"/>
              </a:rPr>
              <a:t>Tool Limitations: </a:t>
            </a:r>
            <a:r>
              <a:rPr lang="en-US" sz="2600" b="0" i="0" dirty="0">
                <a:effectLst/>
                <a:latin typeface="Söhne"/>
              </a:rPr>
              <a:t>While tools like Google Speech Recognition are powerful, they have their limitations in terms of accuracy and speed in certain contexts.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b="0" i="0" dirty="0">
                <a:effectLst/>
                <a:latin typeface="Söhne"/>
              </a:rPr>
              <a:t>Some models needed subscriptions and we were looking for an open-source solution.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600" dirty="0">
                <a:latin typeface="Söhne"/>
              </a:rPr>
              <a:t>Some models took over 2 minutes to produce the outputs, while we were looking for responses under 1 second.</a:t>
            </a:r>
            <a:endParaRPr lang="en-US" sz="2600" b="0" i="0" dirty="0">
              <a:effectLst/>
              <a:latin typeface="Söhne"/>
            </a:endParaRPr>
          </a:p>
          <a:p>
            <a:r>
              <a:rPr lang="en-US" sz="2600" b="1" i="0" dirty="0">
                <a:effectLst/>
                <a:latin typeface="Söhne"/>
              </a:rPr>
              <a:t>Optimal Model Choice: </a:t>
            </a:r>
            <a:r>
              <a:rPr lang="en-US" sz="2600" b="0" i="0" dirty="0">
                <a:effectLst/>
                <a:latin typeface="Söhne"/>
              </a:rPr>
              <a:t>The efficiency of different text-to-speech methods (BART, </a:t>
            </a:r>
            <a:r>
              <a:rPr lang="en-US" sz="2600" b="0" i="0" dirty="0" err="1">
                <a:effectLst/>
                <a:latin typeface="Söhne"/>
              </a:rPr>
              <a:t>gTTS</a:t>
            </a:r>
            <a:r>
              <a:rPr lang="en-US" sz="2600" b="0" i="0" dirty="0">
                <a:effectLst/>
                <a:latin typeface="Söhne"/>
              </a:rPr>
              <a:t>, pyttsx3) revealed the significance of model/tool choice based on the specific use-case requirements.</a:t>
            </a:r>
          </a:p>
          <a:p>
            <a:r>
              <a:rPr lang="en-US" sz="2600" b="1" i="0" dirty="0">
                <a:effectLst/>
                <a:latin typeface="Söhne"/>
              </a:rPr>
              <a:t>Integration Challenges: </a:t>
            </a:r>
            <a:r>
              <a:rPr lang="en-US" sz="2600" b="0" i="0" dirty="0">
                <a:effectLst/>
                <a:latin typeface="Söhne"/>
              </a:rPr>
              <a:t>Seamlessly integrating voice functionalities with other system components demanded consistent data formats and efficient error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1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12F1-ADF2-4346-A316-B50E31D3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7" y="166255"/>
            <a:ext cx="1216738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FINALISED FOR THIS TASK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EC1A9-4364-DDAB-CE9F-37F3625A0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31" t="15993" r="17957" b="31153"/>
          <a:stretch/>
        </p:blipFill>
        <p:spPr>
          <a:xfrm>
            <a:off x="1773382" y="1445125"/>
            <a:ext cx="8607506" cy="40592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3C16F-B978-9C9C-7BFE-32C603F8C113}"/>
              </a:ext>
            </a:extLst>
          </p:cNvPr>
          <p:cNvSpPr txBox="1"/>
          <p:nvPr/>
        </p:nvSpPr>
        <p:spPr>
          <a:xfrm>
            <a:off x="3248891" y="5694218"/>
            <a:ext cx="569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finalized model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88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CAB4-6EE7-8C00-A0DC-ED72AF61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41" y="112221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F05D-B6B3-C21F-B08F-B1BF9D92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Large Language Models (LLMs) are advanced artificial intelligence models designed to understand and generate human-like text based on extensive training on diverse language datasets. These models, such as GPT-3, excel in natural language processing tasks, demonstrating remarkable capabilities in tasks like text completion, translation, and contextual understanding, making them invaluable tools for a wide range of applications, from content creation to conversational agents.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09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DB38-3008-3C94-23A7-E1641B33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327" y="735500"/>
            <a:ext cx="9745084" cy="1361588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 Trying different LLMs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 the best performance</a:t>
            </a:r>
            <a:b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DF0B-01ED-EEC4-BFE4-D68CD3BA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088"/>
            <a:ext cx="10515600" cy="14400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different LLMs and use Lang Chain to experiment with different prompts to ask LLM to generate code for different Analytics Related Tasks.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A38E0-14B3-4A3A-34F5-DD5272E70F0B}"/>
              </a:ext>
            </a:extLst>
          </p:cNvPr>
          <p:cNvSpPr txBox="1"/>
          <p:nvPr/>
        </p:nvSpPr>
        <p:spPr>
          <a:xfrm>
            <a:off x="838200" y="3537177"/>
            <a:ext cx="10374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>
              <a:lnSpc>
                <a:spcPct val="100000"/>
              </a:lnSpc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LLMs can be quite computationally expensive.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even Mistral -7B were not running on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different prompts for same task is challenging 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Runtime for LLMs is too much and experimenting with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59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88DE-B872-E2C6-A194-AC4E93CE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477092"/>
            <a:ext cx="10515600" cy="77321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Used in this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996F1-AD8E-A528-2921-4B2F144A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7" y="1593490"/>
            <a:ext cx="3590440" cy="34336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4EA88-DA73-549B-E824-ACABF7A784AC}"/>
              </a:ext>
            </a:extLst>
          </p:cNvPr>
          <p:cNvSpPr txBox="1"/>
          <p:nvPr/>
        </p:nvSpPr>
        <p:spPr>
          <a:xfrm>
            <a:off x="1074304" y="5264510"/>
            <a:ext cx="359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Falcon-7B-4Bit-Quantized LLM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6C88BA-FCB6-724B-EFFE-906002A6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5" y="2567298"/>
            <a:ext cx="6064969" cy="34336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B5018D-4AF6-F0E4-BCB8-001A98B420A5}"/>
              </a:ext>
            </a:extLst>
          </p:cNvPr>
          <p:cNvSpPr txBox="1"/>
          <p:nvPr/>
        </p:nvSpPr>
        <p:spPr>
          <a:xfrm>
            <a:off x="7412878" y="6196242"/>
            <a:ext cx="379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Falcon – 7b –Instruct- Using </a:t>
            </a:r>
            <a:r>
              <a:rPr lang="en-IN" dirty="0" err="1"/>
              <a:t>LangChain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814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7250-ACBF-3C12-9BF4-58890A9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80" y="381629"/>
            <a:ext cx="9905998" cy="147857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Used In This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55276-B230-33D8-F3F0-1CA9A87CF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3" y="2687219"/>
            <a:ext cx="10310327" cy="28040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F4B01-F395-83F9-500E-A91B195DF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" y="1690688"/>
            <a:ext cx="10066892" cy="8458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BE65F5-345A-6A05-1A65-4157A53F9F17}"/>
              </a:ext>
            </a:extLst>
          </p:cNvPr>
          <p:cNvSpPr txBox="1"/>
          <p:nvPr/>
        </p:nvSpPr>
        <p:spPr>
          <a:xfrm>
            <a:off x="4782999" y="5810993"/>
            <a:ext cx="1733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 -2 7-B</a:t>
            </a:r>
          </a:p>
        </p:txBody>
      </p:sp>
    </p:spTree>
    <p:extLst>
      <p:ext uri="{BB962C8B-B14F-4D97-AF65-F5344CB8AC3E}">
        <p14:creationId xmlns:p14="http://schemas.microsoft.com/office/powerpoint/2010/main" val="12013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29A4-1FEA-DAB0-CC1E-6F9FC906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" y="460871"/>
            <a:ext cx="11291455" cy="157423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LLM we chose which served the purpose for our use case was…Sketch.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C4C1C-EA65-1F5B-48DE-262669C05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50" y="2995459"/>
            <a:ext cx="7931021" cy="34803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57813-09E3-D13E-F2CF-70628A47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97" y="2203834"/>
            <a:ext cx="4374259" cy="4496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86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D0CB-B655-15E3-8457-7F4D558C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10" y="1066799"/>
            <a:ext cx="9905998" cy="1478570"/>
          </a:xfrm>
        </p:spPr>
        <p:txBody>
          <a:bodyPr/>
          <a:lstStyle/>
          <a:p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ED17-ACC9-BDD5-3E08-8A25FA2E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10" y="2299855"/>
            <a:ext cx="10257702" cy="349134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LLM understand what we are trying to get from him. We need to experiment with a lot of different combination of prompts like Hit and trial and use the one which works.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Complexity: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generally are quite large, this causes two issues first it takes a lot of time to download locally and it takes a lot of space in your RAM. In order to make a more sophisticated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voicebot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necessary to have a good GPU and high RAM.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5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25941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GRADIO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62546"/>
            <a:ext cx="10772608" cy="4469514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Gradio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an open-source Python package that allows you to quickly create easy-to-use, customizable UI components for your ML model.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provides a high-level API for creating UIs, making it easy for users to input data and see model predictions.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this project we have made an interface that takes the voice input via a microphone  and  upload the dataset file in .csv format.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 then displays the converted audio into text under the  textbox Audio input 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converted text is  then trained to give the output code  for the given voice input.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534785"/>
            <a:ext cx="11086437" cy="213914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GRADIO INTERFACE FOR THE VOICEBOT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46274" y="2413218"/>
            <a:ext cx="6299451" cy="3541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7080-8144-2DCC-9C10-5D022DD7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77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C197-88D2-4394-B5A7-622BC93C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281092"/>
            <a:ext cx="9296399" cy="36991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revolutionize analytics capabilities by harnessing the power innovative Language Model (LLM). This initiative focuses on creating a robust and user-centric analytics ecosystem that empowers users to harness the potential of open data through intuitive and efficient interactions with LLM Voice Bot.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derive actionable insights and enhance decision-making processes.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8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568036"/>
            <a:ext cx="11329057" cy="1848277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WHEN DATASET AND VOICE  INPUT IS PROVIDED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255" b="10580"/>
          <a:stretch>
            <a:fillRect/>
          </a:stretch>
        </p:blipFill>
        <p:spPr bwMode="auto">
          <a:xfrm>
            <a:off x="488869" y="2111513"/>
            <a:ext cx="6697621" cy="363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3894" t="67143" r="57332" b="22321"/>
          <a:stretch>
            <a:fillRect/>
          </a:stretch>
        </p:blipFill>
        <p:spPr bwMode="auto">
          <a:xfrm>
            <a:off x="7474326" y="4033865"/>
            <a:ext cx="4228804" cy="1709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0D2D-B574-B33C-DD02-D198A948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2" y="964883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7A81-448D-547A-2AF4-20005E4F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27"/>
            <a:ext cx="10619508" cy="4405746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IN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Beyond Text Generation: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Bot we made can efficiently generate Code for analytics related purpose.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evolving the bot into a comprehensive code and output generation tool.</a:t>
            </a:r>
            <a:endParaRPr lang="en-IN" sz="6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Capabilities: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more sophisticated LLMs featuring increased parameters, we can achieve higher precision and creativity in code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models beyond our current selection may unlock new potentials and advancements.</a:t>
            </a:r>
          </a:p>
        </p:txBody>
      </p:sp>
    </p:spTree>
    <p:extLst>
      <p:ext uri="{BB962C8B-B14F-4D97-AF65-F5344CB8AC3E}">
        <p14:creationId xmlns:p14="http://schemas.microsoft.com/office/powerpoint/2010/main" val="307292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7595-E708-FB2A-F99D-148F5AED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AC2C-31CA-92C1-33E6-973E2917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138401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2AE0-6A04-6C84-7D47-372742C4F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8" y="2709573"/>
            <a:ext cx="11049000" cy="371893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Enhanced Analytics:</a:t>
            </a:r>
            <a:r>
              <a:rPr lang="en-US" sz="3200" b="0" i="0" dirty="0">
                <a:effectLst/>
                <a:latin typeface="Söhne"/>
              </a:rPr>
              <a:t> Leveraging LLM's advanced capabilities to extract valuable insights from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Seamless Interaction:</a:t>
            </a:r>
            <a:r>
              <a:rPr lang="en-US" sz="3200" b="0" i="0" dirty="0">
                <a:effectLst/>
                <a:latin typeface="Söhne"/>
              </a:rPr>
              <a:t> Integrating a cutting-edge Voice Bot interface to enable intuitive and effortless user interaction with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öhne"/>
              </a:rPr>
              <a:t>Optimized Decision-Making:</a:t>
            </a:r>
            <a:r>
              <a:rPr lang="en-US" sz="3200" b="0" i="0" dirty="0">
                <a:effectLst/>
                <a:latin typeface="Söhne"/>
              </a:rPr>
              <a:t> Empowering stakeholders with data-driven insights for informed and efficient decision-making.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85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9024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DATA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124407" cy="390465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data connection is a dynamic link between a form and a data source that stores or provides data for that form.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project we had taken datasets  from an open source data website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https://data.abudhabi/open-data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has thousands of datasets related to different fields such as education, agriculture, health care, etc.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used the datasets to train LLM models  by accessing the APIs 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11350"/>
          <a:stretch>
            <a:fillRect/>
          </a:stretch>
        </p:blipFill>
        <p:spPr bwMode="auto">
          <a:xfrm>
            <a:off x="6705600" y="2401260"/>
            <a:ext cx="5101642" cy="2794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100243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CONNECTION OUTPUT : DATASETS DOWNLOADED INTO SYSTEM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176" t="61078" r="21435" b="7223"/>
          <a:stretch>
            <a:fillRect/>
          </a:stretch>
        </p:blipFill>
        <p:spPr bwMode="auto">
          <a:xfrm>
            <a:off x="783771" y="2677886"/>
            <a:ext cx="10228217" cy="3278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611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87680" y="2103119"/>
            <a:ext cx="5767357" cy="382183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preprocessing is a crucial step in the data analysis and machine learning pipeline. It involves cleaning, organizing, and transforming raw data into a format that can be effectively utilized for analysis or training machine learning models.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datasets we used to train models had missing values,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urdu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texts which we processed using data preprocessing techniques and translator so that the model can be efficiently trained.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4238111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Figure showing data after preprocessing and translation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3228" t="50089" r="47657" b="25089"/>
          <a:stretch>
            <a:fillRect/>
          </a:stretch>
        </p:blipFill>
        <p:spPr bwMode="auto">
          <a:xfrm>
            <a:off x="6496539" y="2039354"/>
            <a:ext cx="5194769" cy="3306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A397-1946-C2A5-10E3-F3934D48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019174"/>
            <a:ext cx="11000509" cy="720871"/>
          </a:xfrm>
        </p:spPr>
        <p:txBody>
          <a:bodyPr>
            <a:normAutofit fontScale="90000"/>
          </a:bodyPr>
          <a:lstStyle/>
          <a:p>
            <a:r>
              <a:rPr lang="en-US" sz="6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 Speech-to-Text Conversion</a:t>
            </a:r>
            <a:b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6458-86A3-9C3B-FB4D-8C3894D0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4" y="1856509"/>
            <a:ext cx="7481456" cy="464127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voice recordings to text and interpret the system's text feedback as the voice for seamless human-machine interaction.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received after conversion would be given as the query to LLMs.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Retain accuracy and clarity in both text and speech outputs.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Seamlessly integrate with the rest of the 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Capturing and transcribing speech in real time without delays or lags demands efficient algorithms and hardware capabilities.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Adapting to various environments like crowded spaces, varying audio qualities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peech Recognition Icons - Free SVG &amp; PNG Speech Recognition Images - Noun  Project">
            <a:extLst>
              <a:ext uri="{FF2B5EF4-FFF2-40B4-BE49-F238E27FC236}">
                <a16:creationId xmlns:a16="http://schemas.microsoft.com/office/drawing/2014/main" id="{86E9637F-27C3-C5FF-460C-DDAD815C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45" y="2139662"/>
            <a:ext cx="3588327" cy="35883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2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CCC6-E4AF-6154-BB98-A35CFB4C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5"/>
            <a:ext cx="12192000" cy="157941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development throughout the projects (VOICE)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E6BE5-CCB4-AC23-3347-C0A07FADA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819" t="19783" r="56136" b="9475"/>
          <a:stretch/>
        </p:blipFill>
        <p:spPr>
          <a:xfrm>
            <a:off x="6381250" y="1468582"/>
            <a:ext cx="4481520" cy="46828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E8D06F-0541-8DE5-D124-A47372DA2E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614" t="15135" r="42954" b="22613"/>
          <a:stretch/>
        </p:blipFill>
        <p:spPr>
          <a:xfrm>
            <a:off x="310333" y="1468582"/>
            <a:ext cx="5475335" cy="363076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B0F70C-2166-F678-EEDC-94A76AE8ED26}"/>
              </a:ext>
            </a:extLst>
          </p:cNvPr>
          <p:cNvSpPr txBox="1"/>
          <p:nvPr/>
        </p:nvSpPr>
        <p:spPr>
          <a:xfrm>
            <a:off x="1440067" y="5340169"/>
            <a:ext cx="2919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ASSEMBLYAI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BAFFD-6CAE-4EA3-5178-3586E9B12E2B}"/>
              </a:ext>
            </a:extLst>
          </p:cNvPr>
          <p:cNvSpPr txBox="1"/>
          <p:nvPr/>
        </p:nvSpPr>
        <p:spPr>
          <a:xfrm>
            <a:off x="6973319" y="6383104"/>
            <a:ext cx="329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AUDIOTOTEXT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C7CD6B-262D-DB3E-133F-68E2FEE99A9F}"/>
              </a:ext>
            </a:extLst>
          </p:cNvPr>
          <p:cNvCxnSpPr/>
          <p:nvPr/>
        </p:nvCxnSpPr>
        <p:spPr>
          <a:xfrm flipH="1" flipV="1">
            <a:off x="1218394" y="5143957"/>
            <a:ext cx="221673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0B2002-8030-754B-9115-A8D8BEA6959B}"/>
              </a:ext>
            </a:extLst>
          </p:cNvPr>
          <p:cNvCxnSpPr/>
          <p:nvPr/>
        </p:nvCxnSpPr>
        <p:spPr>
          <a:xfrm flipH="1" flipV="1">
            <a:off x="6751646" y="6183049"/>
            <a:ext cx="221673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4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609CE-8B3D-F59E-C18F-640C4ABC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159" t="23623" r="43523" b="35751"/>
          <a:stretch/>
        </p:blipFill>
        <p:spPr>
          <a:xfrm>
            <a:off x="276302" y="393909"/>
            <a:ext cx="7067396" cy="29718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E7B7B-F2AB-C0DE-703F-A4DC3CFF2C85}"/>
              </a:ext>
            </a:extLst>
          </p:cNvPr>
          <p:cNvSpPr txBox="1"/>
          <p:nvPr/>
        </p:nvSpPr>
        <p:spPr>
          <a:xfrm>
            <a:off x="2951018" y="3429000"/>
            <a:ext cx="171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USING PYDUB</a:t>
            </a:r>
            <a:endParaRPr lang="en-IN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1C71B5-D4FE-B23F-405B-367E068D45B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687782" y="3429000"/>
            <a:ext cx="263236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417A04B-E48A-027A-6B47-0C98E26CEA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0" t="16550" r="39766" b="52918"/>
          <a:stretch/>
        </p:blipFill>
        <p:spPr>
          <a:xfrm>
            <a:off x="5217635" y="4447309"/>
            <a:ext cx="6573372" cy="21397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9E774-BB07-87B6-5D34-0BC8A0476505}"/>
              </a:ext>
            </a:extLst>
          </p:cNvPr>
          <p:cNvSpPr txBox="1"/>
          <p:nvPr/>
        </p:nvSpPr>
        <p:spPr>
          <a:xfrm>
            <a:off x="2819400" y="6186970"/>
            <a:ext cx="242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USING WAVE2VEC</a:t>
            </a:r>
            <a:endParaRPr lang="en-IN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3C2E2-53EA-919D-DE21-BB341707EECB}"/>
              </a:ext>
            </a:extLst>
          </p:cNvPr>
          <p:cNvCxnSpPr>
            <a:cxnSpLocks/>
          </p:cNvCxnSpPr>
          <p:nvPr/>
        </p:nvCxnSpPr>
        <p:spPr>
          <a:xfrm flipV="1">
            <a:off x="4668982" y="5874327"/>
            <a:ext cx="502227" cy="31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9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</TotalTime>
  <Words>1050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Söhne</vt:lpstr>
      <vt:lpstr>Times New Roman</vt:lpstr>
      <vt:lpstr>Tw Cen MT</vt:lpstr>
      <vt:lpstr>Circuit</vt:lpstr>
      <vt:lpstr>PowerPoint Presentation</vt:lpstr>
      <vt:lpstr>INTRODUCTION</vt:lpstr>
      <vt:lpstr>Objectives</vt:lpstr>
      <vt:lpstr>DATA CONNECTION</vt:lpstr>
      <vt:lpstr>DATA CONNECTION OUTPUT : DATASETS DOWNLOADED INTO SYSTEM</vt:lpstr>
      <vt:lpstr>DATA PREPROCESSING</vt:lpstr>
      <vt:lpstr>Task: Speech-to-Text Conversion </vt:lpstr>
      <vt:lpstr>Models development throughout the projects (VOICE)</vt:lpstr>
      <vt:lpstr>PowerPoint Presentation</vt:lpstr>
      <vt:lpstr>Learning outcomes</vt:lpstr>
      <vt:lpstr>MODEL FINALISED FOR THIS TASK</vt:lpstr>
      <vt:lpstr>Large language model</vt:lpstr>
      <vt:lpstr>Task: Trying different LLMs &amp; select the best performance </vt:lpstr>
      <vt:lpstr>LLMs Used in this project</vt:lpstr>
      <vt:lpstr>LLMs Used In This Project</vt:lpstr>
      <vt:lpstr>The LLM we chose which served the purpose for our use case was…Sketch.</vt:lpstr>
      <vt:lpstr>Learning outcomes</vt:lpstr>
      <vt:lpstr>GRADIO INTERFACE</vt:lpstr>
      <vt:lpstr>GRADIO INTERFACE FOR THE VOICEBOT</vt:lpstr>
      <vt:lpstr>WHEN DATASET AND VOICE  INPUT IS PROVIDED</vt:lpstr>
      <vt:lpstr>Future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rawat</dc:creator>
  <cp:lastModifiedBy>piyush rawat</cp:lastModifiedBy>
  <cp:revision>4</cp:revision>
  <dcterms:created xsi:type="dcterms:W3CDTF">2023-12-14T17:00:59Z</dcterms:created>
  <dcterms:modified xsi:type="dcterms:W3CDTF">2023-12-14T17:47:10Z</dcterms:modified>
</cp:coreProperties>
</file>