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66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2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6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9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2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42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3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5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21114" y="909271"/>
            <a:ext cx="7499138" cy="43319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marL="170815" marR="5080" defTabSz="914400"/>
            <a:r>
              <a:rPr lang="en-US" sz="6100" dirty="0">
                <a:solidFill>
                  <a:schemeClr val="tx1"/>
                </a:solidFill>
                <a:latin typeface="+mj-lt"/>
                <a:cs typeface="+mj-cs"/>
              </a:rPr>
              <a:t>Coursera </a:t>
            </a:r>
            <a:r>
              <a:rPr lang="en-US" sz="6100" spc="-5" dirty="0">
                <a:solidFill>
                  <a:schemeClr val="tx1"/>
                </a:solidFill>
                <a:latin typeface="+mj-lt"/>
                <a:cs typeface="+mj-cs"/>
              </a:rPr>
              <a:t>IBM </a:t>
            </a:r>
            <a:r>
              <a:rPr lang="en-US" sz="6100" spc="-10" dirty="0">
                <a:solidFill>
                  <a:schemeClr val="tx1"/>
                </a:solidFill>
                <a:latin typeface="+mj-lt"/>
                <a:cs typeface="+mj-cs"/>
              </a:rPr>
              <a:t>Data </a:t>
            </a:r>
            <a:r>
              <a:rPr lang="en-US" sz="6100" spc="-5" dirty="0">
                <a:solidFill>
                  <a:schemeClr val="tx1"/>
                </a:solidFill>
                <a:latin typeface="+mj-lt"/>
                <a:cs typeface="+mj-cs"/>
              </a:rPr>
              <a:t>Science  Certification</a:t>
            </a:r>
            <a:r>
              <a:rPr lang="en-US" sz="6100" spc="1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6100" dirty="0">
                <a:solidFill>
                  <a:schemeClr val="tx1"/>
                </a:solidFill>
                <a:latin typeface="+mj-lt"/>
                <a:cs typeface="+mj-cs"/>
              </a:rPr>
              <a:t>–</a:t>
            </a:r>
          </a:p>
          <a:p>
            <a:pPr marL="158750" defTabSz="914400"/>
            <a:r>
              <a:rPr lang="en-US" sz="6100" dirty="0">
                <a:solidFill>
                  <a:schemeClr val="tx1"/>
                </a:solidFill>
                <a:latin typeface="+mj-lt"/>
                <a:cs typeface="+mj-cs"/>
              </a:rPr>
              <a:t>Capstone</a:t>
            </a:r>
            <a:r>
              <a:rPr lang="en-US" sz="6100" spc="5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6100" dirty="0">
                <a:solidFill>
                  <a:schemeClr val="tx1"/>
                </a:solidFill>
                <a:latin typeface="+mj-lt"/>
                <a:cs typeface="+mj-cs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686" y="5109421"/>
            <a:ext cx="22034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de-DE" sz="1950" spc="5" dirty="0">
                <a:solidFill>
                  <a:srgbClr val="EF52A5"/>
                </a:solidFill>
                <a:latin typeface="Century Gothic"/>
                <a:cs typeface="Century Gothic"/>
              </a:rPr>
              <a:t>Piyush Jagtap</a:t>
            </a:r>
            <a:endParaRPr lang="de-DE" sz="19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solidFill>
                  <a:srgbClr val="EBEBEB"/>
                </a:solidFill>
                <a:latin typeface="Century Gothic"/>
                <a:cs typeface="Century Gothic"/>
              </a:rPr>
              <a:t>3 r</a:t>
            </a:r>
            <a:r>
              <a:rPr lang="en-IN" sz="2950" spc="10" dirty="0">
                <a:solidFill>
                  <a:srgbClr val="EBEBEB"/>
                </a:solidFill>
                <a:latin typeface="Century Gothic"/>
                <a:cs typeface="Century Gothic"/>
              </a:rPr>
              <a:t>e</a:t>
            </a:r>
            <a:r>
              <a:rPr sz="2950" spc="10" dirty="0" err="1">
                <a:solidFill>
                  <a:srgbClr val="EBEBEB"/>
                </a:solidFill>
                <a:latin typeface="Century Gothic"/>
                <a:cs typeface="Century Gothic"/>
              </a:rPr>
              <a:t>sembles</a:t>
            </a:r>
            <a:r>
              <a:rPr sz="2950" spc="1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950" spc="5" dirty="0">
                <a:solidFill>
                  <a:srgbClr val="EBEBEB"/>
                </a:solidFill>
                <a:latin typeface="Century Gothic"/>
                <a:cs typeface="Century Gothic"/>
              </a:rPr>
              <a:t>in </a:t>
            </a:r>
            <a:r>
              <a:rPr sz="2950" spc="10" dirty="0">
                <a:solidFill>
                  <a:srgbClr val="EBEBEB"/>
                </a:solidFill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950" spc="10" dirty="0">
                <a:solidFill>
                  <a:srgbClr val="EBEBEB"/>
                </a:solidFill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38100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514600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 dirty="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34290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590800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38100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95" y="2514600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 dirty="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61583"/>
            <a:ext cx="27432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de-DE" b="1" spc="20" dirty="0">
                <a:latin typeface="Century Gothic"/>
                <a:cs typeface="Century Gothic"/>
              </a:rPr>
              <a:t>C</a:t>
            </a:r>
            <a:r>
              <a:rPr lang="de-DE" b="1" spc="10" dirty="0">
                <a:latin typeface="Century Gothic"/>
                <a:cs typeface="Century Gothic"/>
              </a:rPr>
              <a:t>on</a:t>
            </a:r>
            <a:r>
              <a:rPr lang="de-DE" b="1" spc="5" dirty="0">
                <a:latin typeface="Century Gothic"/>
                <a:cs typeface="Century Gothic"/>
              </a:rPr>
              <a:t>t</a:t>
            </a:r>
            <a:r>
              <a:rPr lang="de-DE" b="1" spc="10" dirty="0">
                <a:latin typeface="Century Gothic"/>
                <a:cs typeface="Century Gothic"/>
              </a:rPr>
              <a:t>en</a:t>
            </a:r>
            <a:r>
              <a:rPr lang="de-DE"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438400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 dirty="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 dirty="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 dirty="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 dirty="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45847"/>
            <a:ext cx="60960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de-DE" b="1" spc="5" dirty="0">
                <a:latin typeface="Century Gothic"/>
                <a:cs typeface="Century Gothic"/>
              </a:rPr>
              <a:t>1. Introduction </a:t>
            </a:r>
            <a:r>
              <a:rPr lang="de-DE" b="1" spc="10" dirty="0">
                <a:latin typeface="Century Gothic"/>
                <a:cs typeface="Century Gothic"/>
              </a:rPr>
              <a:t>Section</a:t>
            </a:r>
            <a:r>
              <a:rPr lang="de-DE" b="1" spc="-110" dirty="0">
                <a:latin typeface="Century Gothic"/>
                <a:cs typeface="Century Gothic"/>
              </a:rPr>
              <a:t> </a:t>
            </a:r>
            <a:r>
              <a:rPr lang="de-DE"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602" y="228600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lang="en-US"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lang="en-US"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lang="en-US"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lang="en-US"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lang="en-US" sz="1300" dirty="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lang="en-US"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lang="en-US" sz="1050" dirty="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lang="en-US"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lang="en-US"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lang="en-US"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lang="en-US"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lang="en-US"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lang="en-US"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lang="en-US"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lang="en-US" sz="130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lang="en-US"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lang="en-US"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lang="en-US"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lang="en-US"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lang="en-US"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lang="en-US"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lang="en-US"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lang="en-US" sz="1300" dirty="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lang="en-US"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lang="en-US" sz="1050" spc="5" dirty="0" err="1">
                <a:solidFill>
                  <a:srgbClr val="3F3F3F"/>
                </a:solidFill>
                <a:latin typeface="Century Gothic"/>
                <a:cs typeface="Century Gothic"/>
              </a:rPr>
              <a:t>FourSquare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 data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lang="en-US"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lang="en-US" sz="10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lang="en-US"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lang="en-US"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lang="en-US"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lang="en-US"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lang="en-US"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lang="en-US"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lang="en-US"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lang="en-US" sz="10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20671"/>
            <a:ext cx="42672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350" y="2514600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 dirty="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24862"/>
            <a:ext cx="3810000" cy="5577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92" y="2590800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 dirty="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 dirty="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00504"/>
            <a:ext cx="44323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5" y="2253615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 dirty="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 dirty="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2601" y="3300602"/>
            <a:ext cx="4447376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>
                <a:solidFill>
                  <a:schemeClr val="bg1"/>
                </a:solidFill>
              </a:rPr>
              <a:t>4.</a:t>
            </a:r>
            <a:r>
              <a:rPr sz="5900" spc="-80" dirty="0">
                <a:solidFill>
                  <a:schemeClr val="bg1"/>
                </a:solidFill>
              </a:rPr>
              <a:t> </a:t>
            </a:r>
            <a:r>
              <a:rPr sz="5900" spc="20" dirty="0">
                <a:solidFill>
                  <a:schemeClr val="bg1"/>
                </a:solidFill>
              </a:rPr>
              <a:t>Results</a:t>
            </a:r>
            <a:endParaRPr sz="5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5782310" cy="1099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Current </a:t>
            </a:r>
            <a:r>
              <a:rPr spc="10" dirty="0"/>
              <a:t>Residence </a:t>
            </a:r>
            <a:r>
              <a:rPr spc="5" dirty="0"/>
              <a:t>in </a:t>
            </a:r>
            <a:r>
              <a:rPr lang="en-IN" spc="15" dirty="0" err="1"/>
              <a:t>Singapur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103631" y="3163824"/>
            <a:ext cx="4925567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8447" y="3163824"/>
            <a:ext cx="4760975" cy="297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310" y="898716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438400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1307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Gill Sans MT</vt:lpstr>
      <vt:lpstr>Times New Roman</vt:lpstr>
      <vt:lpstr>Wingdings 3</vt:lpstr>
      <vt:lpstr>Gallery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Current Residence in Singapur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Piyush Jagtap</cp:lastModifiedBy>
  <cp:revision>2</cp:revision>
  <dcterms:created xsi:type="dcterms:W3CDTF">2020-04-07T10:53:49Z</dcterms:created>
  <dcterms:modified xsi:type="dcterms:W3CDTF">2020-04-07T11:18:21Z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2020-04-07T00:00:00Z</vt:filetime>
  </property>
</Properties>
</file>