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6"/>
  </p:normalViewPr>
  <p:slideViewPr>
    <p:cSldViewPr snapToGrid="0">
      <p:cViewPr varScale="1">
        <p:scale>
          <a:sx n="147" d="100"/>
          <a:sy n="147" d="100"/>
        </p:scale>
        <p:origin x="22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1E0B2-05AA-2C49-8373-03D409A5ED00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2C9D8-1C8A-D84D-A522-5D8D9449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2C9D8-1C8A-D84D-A522-5D8D9449DA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8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1620-62D9-9B30-824D-8F6978824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BABAF-255C-F136-F7F2-06F64A226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984A-ACC4-D8CA-5F82-8453FC2A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C9396-390F-BA01-7D7B-0CE7F2B7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FA617-7A48-5244-BBEE-E44FF0EA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B2DC-467A-379C-50E9-6D71EFB9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D3146-1D78-DB63-E3A0-9AAF8261C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27D5-A7FF-6103-9D96-F4AAD6E9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9C6B8-891F-1ACA-B242-482EAF551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849F8-F479-479E-625E-5E424D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F72A3-19CC-1112-D0CD-9FF501BD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0E54F-2E03-E751-6F00-8B22EB82C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4F78B-546D-0524-0EAD-42875054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A3AD9-CA15-6352-79C7-DA29B1E2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5CA9-71B6-12B3-C279-18404227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7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DFF8C-133C-C723-8439-B5A665B5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6D2A-7EDC-8876-6C3F-64EC8273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34DB-6EFF-7B74-A7F3-0C2B4C58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50A56-18CB-4D64-6FE9-41F0D3025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58D7-49A9-D0E3-060C-3B000B69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574C-B576-4563-2DE1-1081329B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BCBB-580B-D85E-4E21-A77614CA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90A73-EC77-2E50-E969-A91AC23B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FFD0-FCF1-1911-31B3-93467313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9B58E-D530-597D-5D00-41DD0E27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7D47-0D15-171D-D793-AE861A77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A5AF-36C2-6FF1-DF2F-C5CDFC437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E7D02-0253-A99B-68DF-A0A46184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E00F8-4DCB-4768-0FA1-DB94CCC5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33AFE-8395-936A-0F0D-762DD94D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43A3A-A8C7-2649-1BD4-A9E5EEFC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3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6CE1-3236-5935-C5D6-EAA3F217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17E14-1A98-6A36-E26A-6E885B96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D5DCE-A5E8-0CC6-70B1-5A91C7639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DD9C8-6937-9223-E95E-568989FEC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B1896-2E9B-987B-E788-175A22B3F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B444D-021C-F4A1-61B1-4125723C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2B493D-383C-D7D8-25CC-F2CEE4B0A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B9134-7ED1-4C40-2ABB-786AF3C3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5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41660-CD44-4025-3543-B770E363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938D7-3C21-C485-0121-A60AC24B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4A4B3-A902-FFF1-1046-FA7ECFDD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85437-97F8-E21E-0D7F-AE483DFB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D42B0-D19E-BC1D-5161-C3ABDF54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A7F083-DDD8-D40F-A1F9-0E187F31C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A95D-6C7D-9AE8-A9C2-F9D8C9A2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D765-E8D6-FEFF-62C8-ABDF715E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EEE6-5141-4EED-AB26-EA7A82D3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C6629-CF2A-099C-7389-47D972F4F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68CD6-7B0F-52B8-E7A9-3F5CBB75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903CD-EB15-0A60-5E86-61D376839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8A06C-2300-ABD2-B207-0AC23C52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A37F-94EC-43C1-BE10-ECB2C845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44D79-C0F2-4529-2713-52B33BD90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4DE3A-568E-B09D-694A-228CD2FD6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ABDC8-BB65-E18A-4FE6-367C1709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DF27-44AA-4287-BB20-0BF60DC39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C3AAA-4681-8A9F-4C71-F2303193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23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61331E-6790-7EFE-9AA6-503F8BAD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92B-870E-B5E1-ABF1-B338A8184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8EF87-C1C5-26F8-9247-C5E850D32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60E4A-76C8-994E-B543-8222A7C6ECF6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F5119-9526-D4CA-FDE1-D9681D265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B6C5C-8F10-EF32-45D1-003B9D8D6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DB3C3-CA32-4D45-BDD8-D80A5B83FA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3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13AB-C269-0BED-74BC-11BB60E3D8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Project 1: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Amazon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289142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573653-229E-3608-6EFA-0651836EB017}"/>
              </a:ext>
            </a:extLst>
          </p:cNvPr>
          <p:cNvSpPr txBox="1"/>
          <p:nvPr/>
        </p:nvSpPr>
        <p:spPr>
          <a:xfrm>
            <a:off x="5101813" y="1606178"/>
            <a:ext cx="281246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Country Wise Distribution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9A798-446F-A27C-2566-7188CC98879D}"/>
              </a:ext>
            </a:extLst>
          </p:cNvPr>
          <p:cNvSpPr txBox="1"/>
          <p:nvPr/>
        </p:nvSpPr>
        <p:spPr>
          <a:xfrm>
            <a:off x="8749473" y="1606178"/>
            <a:ext cx="22174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Item Wise Distribution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76F75-5E44-29B1-B727-20E6A3CEB3F6}"/>
              </a:ext>
            </a:extLst>
          </p:cNvPr>
          <p:cNvSpPr txBox="1"/>
          <p:nvPr/>
        </p:nvSpPr>
        <p:spPr>
          <a:xfrm>
            <a:off x="1094094" y="1606178"/>
            <a:ext cx="2515512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04672">
              <a:spcAft>
                <a:spcPts val="600"/>
              </a:spcAft>
            </a:pPr>
            <a:r>
              <a:rPr lang="en-US" sz="158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Region Wise Distribution</a:t>
            </a:r>
            <a:endParaRPr lang="en-US"/>
          </a:p>
        </p:txBody>
      </p:sp>
      <p:pic>
        <p:nvPicPr>
          <p:cNvPr id="12" name="Picture 11" descr="A colorful circle with numbers&#10;&#10;Description automatically generated">
            <a:extLst>
              <a:ext uri="{FF2B5EF4-FFF2-40B4-BE49-F238E27FC236}">
                <a16:creationId xmlns:a16="http://schemas.microsoft.com/office/drawing/2014/main" id="{6B198C72-62C1-83E3-9F0A-4FBF67D5D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81" y="2106693"/>
            <a:ext cx="3634252" cy="3088924"/>
          </a:xfrm>
          <a:prstGeom prst="rect">
            <a:avLst/>
          </a:prstGeom>
        </p:spPr>
      </p:pic>
      <p:pic>
        <p:nvPicPr>
          <p:cNvPr id="9" name="Picture 8" descr="A colorful circular chart with many different colors&#10;&#10;Description automatically generated">
            <a:extLst>
              <a:ext uri="{FF2B5EF4-FFF2-40B4-BE49-F238E27FC236}">
                <a16:creationId xmlns:a16="http://schemas.microsoft.com/office/drawing/2014/main" id="{F49494F6-2611-FD56-B2C0-091E4114D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880" y="1988630"/>
            <a:ext cx="3952129" cy="3263191"/>
          </a:xfrm>
          <a:prstGeom prst="rect">
            <a:avLst/>
          </a:prstGeom>
        </p:spPr>
      </p:pic>
      <p:pic>
        <p:nvPicPr>
          <p:cNvPr id="6" name="Picture 5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EA2EDDEA-CFDE-09EC-B23C-68B6E7058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7" y="1907068"/>
            <a:ext cx="4073782" cy="33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97CEBC-AF4F-B5E7-73A4-62FEA3D34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8145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865061692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89755028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Total Profit Boxplot: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Cost Boxplot: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529563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Total Revenue Boxplot: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Cost Boxplot: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905344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r>
                        <a:rPr lang="en-US" dirty="0"/>
                        <a:t>Unit Price Boxplot: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Units Sold Boxplot: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422828"/>
                  </a:ext>
                </a:extLst>
              </a:tr>
            </a:tbl>
          </a:graphicData>
        </a:graphic>
      </p:graphicFrame>
      <p:pic>
        <p:nvPicPr>
          <p:cNvPr id="11" name="Picture 10" descr="A graph with purple lines&#10;&#10;Description automatically generated with medium confidence">
            <a:extLst>
              <a:ext uri="{FF2B5EF4-FFF2-40B4-BE49-F238E27FC236}">
                <a16:creationId xmlns:a16="http://schemas.microsoft.com/office/drawing/2014/main" id="{CEE83172-88C0-6D6C-40E9-E2E6F26F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54" y="392558"/>
            <a:ext cx="3305126" cy="1688791"/>
          </a:xfrm>
          <a:prstGeom prst="rect">
            <a:avLst/>
          </a:prstGeom>
        </p:spPr>
      </p:pic>
      <p:pic>
        <p:nvPicPr>
          <p:cNvPr id="13" name="Picture 12" descr="A chart with a purple line&#10;&#10;Description automatically generated with medium confidence">
            <a:extLst>
              <a:ext uri="{FF2B5EF4-FFF2-40B4-BE49-F238E27FC236}">
                <a16:creationId xmlns:a16="http://schemas.microsoft.com/office/drawing/2014/main" id="{CB7AD3A8-5CD6-F21B-2494-612BE4B0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922" y="392558"/>
            <a:ext cx="3305126" cy="1721713"/>
          </a:xfrm>
          <a:prstGeom prst="rect">
            <a:avLst/>
          </a:prstGeom>
        </p:spPr>
      </p:pic>
      <p:pic>
        <p:nvPicPr>
          <p:cNvPr id="15" name="Picture 14" descr="A diagram with purple lines&#10;&#10;Description automatically generated with medium confidence">
            <a:extLst>
              <a:ext uri="{FF2B5EF4-FFF2-40B4-BE49-F238E27FC236}">
                <a16:creationId xmlns:a16="http://schemas.microsoft.com/office/drawing/2014/main" id="{13DB830C-6A2F-FE78-56D2-638E63494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54" y="2661307"/>
            <a:ext cx="3305126" cy="1733557"/>
          </a:xfrm>
          <a:prstGeom prst="rect">
            <a:avLst/>
          </a:prstGeom>
        </p:spPr>
      </p:pic>
      <p:pic>
        <p:nvPicPr>
          <p:cNvPr id="17" name="Picture 16" descr="A purple and white chart&#10;&#10;Description automatically generated">
            <a:extLst>
              <a:ext uri="{FF2B5EF4-FFF2-40B4-BE49-F238E27FC236}">
                <a16:creationId xmlns:a16="http://schemas.microsoft.com/office/drawing/2014/main" id="{35D7F68B-B3F6-0536-3249-D2B2D9B8E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6980" y="2653050"/>
            <a:ext cx="3299066" cy="1741814"/>
          </a:xfrm>
          <a:prstGeom prst="rect">
            <a:avLst/>
          </a:prstGeom>
        </p:spPr>
      </p:pic>
      <p:pic>
        <p:nvPicPr>
          <p:cNvPr id="19" name="Picture 18" descr="A purple rectangular boxplot&#10;&#10;Description automatically generated">
            <a:extLst>
              <a:ext uri="{FF2B5EF4-FFF2-40B4-BE49-F238E27FC236}">
                <a16:creationId xmlns:a16="http://schemas.microsoft.com/office/drawing/2014/main" id="{CFF2CFB8-555B-4293-F698-885F1ACD03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954" y="4974822"/>
            <a:ext cx="3300093" cy="1733557"/>
          </a:xfrm>
          <a:prstGeom prst="rect">
            <a:avLst/>
          </a:prstGeom>
        </p:spPr>
      </p:pic>
      <p:pic>
        <p:nvPicPr>
          <p:cNvPr id="21" name="Picture 20" descr="A purple rectangular object with white text&#10;&#10;Description automatically generated">
            <a:extLst>
              <a:ext uri="{FF2B5EF4-FFF2-40B4-BE49-F238E27FC236}">
                <a16:creationId xmlns:a16="http://schemas.microsoft.com/office/drawing/2014/main" id="{7A0B945E-5E36-952A-517D-DC8B4D7648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0922" y="4933643"/>
            <a:ext cx="3300093" cy="175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21BDA9-6308-1622-AB08-5B0082370A57}"/>
              </a:ext>
            </a:extLst>
          </p:cNvPr>
          <p:cNvSpPr txBox="1"/>
          <p:nvPr/>
        </p:nvSpPr>
        <p:spPr>
          <a:xfrm>
            <a:off x="217714" y="209005"/>
            <a:ext cx="349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 Wise Total Revenue: </a:t>
            </a:r>
          </a:p>
        </p:txBody>
      </p:sp>
      <p:pic>
        <p:nvPicPr>
          <p:cNvPr id="6" name="Picture 5" descr="A graph of blue bars&#10;&#10;Description automatically generated">
            <a:extLst>
              <a:ext uri="{FF2B5EF4-FFF2-40B4-BE49-F238E27FC236}">
                <a16:creationId xmlns:a16="http://schemas.microsoft.com/office/drawing/2014/main" id="{10E291B0-D872-89CD-E9C7-EC9BD39D5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337"/>
            <a:ext cx="7493725" cy="39882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2AD9E-86C6-60AE-A1CA-8140C9EDE374}"/>
              </a:ext>
            </a:extLst>
          </p:cNvPr>
          <p:cNvSpPr txBox="1"/>
          <p:nvPr/>
        </p:nvSpPr>
        <p:spPr>
          <a:xfrm>
            <a:off x="8346497" y="611226"/>
            <a:ext cx="316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 per Year:</a:t>
            </a:r>
          </a:p>
        </p:txBody>
      </p:sp>
      <p:pic>
        <p:nvPicPr>
          <p:cNvPr id="11" name="Picture 10" descr="A graph with a line&#10;&#10;Description automatically generated">
            <a:extLst>
              <a:ext uri="{FF2B5EF4-FFF2-40B4-BE49-F238E27FC236}">
                <a16:creationId xmlns:a16="http://schemas.microsoft.com/office/drawing/2014/main" id="{A001C97E-CE26-1EE3-3B99-14A2F625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15" y="980558"/>
            <a:ext cx="4521085" cy="318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4055EF-FD80-41D9-E660-7CFC4823FB3F}"/>
              </a:ext>
            </a:extLst>
          </p:cNvPr>
          <p:cNvSpPr txBox="1"/>
          <p:nvPr/>
        </p:nvSpPr>
        <p:spPr>
          <a:xfrm>
            <a:off x="104502" y="165462"/>
            <a:ext cx="630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Days when the Revenue Were Highest:</a:t>
            </a:r>
          </a:p>
        </p:txBody>
      </p:sp>
      <p:pic>
        <p:nvPicPr>
          <p:cNvPr id="6" name="Picture 5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A7D93456-453C-47EE-DD39-C25D7C137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59"/>
            <a:ext cx="6174377" cy="3740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B96D70-8DDF-E5D8-BC17-DECD0C4F1376}"/>
              </a:ext>
            </a:extLst>
          </p:cNvPr>
          <p:cNvSpPr txBox="1"/>
          <p:nvPr/>
        </p:nvSpPr>
        <p:spPr>
          <a:xfrm>
            <a:off x="6409508" y="165462"/>
            <a:ext cx="501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10 Days when the Cost Was Highest:</a:t>
            </a:r>
          </a:p>
        </p:txBody>
      </p:sp>
      <p:pic>
        <p:nvPicPr>
          <p:cNvPr id="9" name="Picture 8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0A17459-CB4A-85F2-A857-F641D8F9C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34859"/>
            <a:ext cx="6017575" cy="37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CA3293-02B2-20F7-3525-CFF9FC022609}"/>
              </a:ext>
            </a:extLst>
          </p:cNvPr>
          <p:cNvSpPr txBox="1"/>
          <p:nvPr/>
        </p:nvSpPr>
        <p:spPr>
          <a:xfrm>
            <a:off x="3108959" y="348343"/>
            <a:ext cx="597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Top 10 Days when the Profits Were Highest: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04DA52D9-01D4-04D4-199E-1AC5F803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513" y="1148419"/>
            <a:ext cx="8916973" cy="424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0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14F7D-9948-72DC-E699-9DFD429D2721}"/>
              </a:ext>
            </a:extLst>
          </p:cNvPr>
          <p:cNvSpPr txBox="1"/>
          <p:nvPr/>
        </p:nvSpPr>
        <p:spPr>
          <a:xfrm>
            <a:off x="7772400" y="177527"/>
            <a:ext cx="3164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Profit per Month</a:t>
            </a:r>
          </a:p>
        </p:txBody>
      </p:sp>
      <p:pic>
        <p:nvPicPr>
          <p:cNvPr id="6" name="Picture 5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F3495E03-4367-B140-0CDE-66296DA6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296758"/>
          </a:xfrm>
          <a:prstGeom prst="rect">
            <a:avLst/>
          </a:prstGeom>
        </p:spPr>
      </p:pic>
      <p:pic>
        <p:nvPicPr>
          <p:cNvPr id="8" name="Picture 7" descr="A graph of 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D3A848B1-2DAB-D0B7-DE1A-D877B12B5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591190"/>
            <a:ext cx="7772400" cy="3293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949165-65D4-3618-F3BE-DF265C2E899F}"/>
              </a:ext>
            </a:extLst>
          </p:cNvPr>
          <p:cNvSpPr txBox="1"/>
          <p:nvPr/>
        </p:nvSpPr>
        <p:spPr>
          <a:xfrm>
            <a:off x="973144" y="4776452"/>
            <a:ext cx="3446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Revenue per Month</a:t>
            </a:r>
          </a:p>
        </p:txBody>
      </p:sp>
    </p:spTree>
    <p:extLst>
      <p:ext uri="{BB962C8B-B14F-4D97-AF65-F5344CB8AC3E}">
        <p14:creationId xmlns:p14="http://schemas.microsoft.com/office/powerpoint/2010/main" val="423093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FF77E71-0B03-F0CF-BE58-CC995DC9F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77" y="875772"/>
            <a:ext cx="5291666" cy="5106456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E9EF9BE8-E39F-0EDC-D132-E60F8607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7" y="875772"/>
            <a:ext cx="5389400" cy="5106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3BF8E3-4301-E6B2-5411-4961AE5700DC}"/>
              </a:ext>
            </a:extLst>
          </p:cNvPr>
          <p:cNvSpPr txBox="1"/>
          <p:nvPr/>
        </p:nvSpPr>
        <p:spPr>
          <a:xfrm>
            <a:off x="914399" y="506440"/>
            <a:ext cx="3300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A5E48-38EB-1D01-3EDC-BFB1EF5B8977}"/>
              </a:ext>
            </a:extLst>
          </p:cNvPr>
          <p:cNvSpPr txBox="1"/>
          <p:nvPr/>
        </p:nvSpPr>
        <p:spPr>
          <a:xfrm>
            <a:off x="7193280" y="506440"/>
            <a:ext cx="277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Revenue:</a:t>
            </a:r>
          </a:p>
        </p:txBody>
      </p:sp>
    </p:spTree>
    <p:extLst>
      <p:ext uri="{BB962C8B-B14F-4D97-AF65-F5344CB8AC3E}">
        <p14:creationId xmlns:p14="http://schemas.microsoft.com/office/powerpoint/2010/main" val="181827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94</Words>
  <Application>Microsoft Macintosh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 Project 1: Amazon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KUMAR - 122103642 - MITBLR</dc:creator>
  <cp:lastModifiedBy>PIYUSH KUMAR - 122103642 - MITBLR</cp:lastModifiedBy>
  <cp:revision>1</cp:revision>
  <dcterms:created xsi:type="dcterms:W3CDTF">2024-07-24T13:11:52Z</dcterms:created>
  <dcterms:modified xsi:type="dcterms:W3CDTF">2024-07-24T13:53:16Z</dcterms:modified>
</cp:coreProperties>
</file>