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2"/>
  </p:normalViewPr>
  <p:slideViewPr>
    <p:cSldViewPr snapToGrid="0">
      <p:cViewPr varScale="1">
        <p:scale>
          <a:sx n="126" d="100"/>
          <a:sy n="12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9D5E-0260-404C-AE75-9CC2F07A2CD3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CAC75-C767-0E42-918B-337EABE3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CAC75-C767-0E42-918B-337EABE3C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7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558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2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0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4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dotted wave of dots&#10;&#10;Description automatically generated with medium confidence">
            <a:extLst>
              <a:ext uri="{FF2B5EF4-FFF2-40B4-BE49-F238E27FC236}">
                <a16:creationId xmlns:a16="http://schemas.microsoft.com/office/drawing/2014/main" id="{E35F681B-E95E-A378-223E-A97D2757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3" b="387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FDFF237-4369-41A3-9CE4-CD1A6813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49553"/>
            <a:ext cx="12191999" cy="532005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7000">
                <a:srgbClr val="000000">
                  <a:alpha val="41000"/>
                </a:srgbClr>
              </a:gs>
              <a:gs pos="81000">
                <a:srgbClr val="000000">
                  <a:alpha val="5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AC7D-53EF-C89A-585B-BDE4D4FA6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02" y="2134887"/>
            <a:ext cx="9640193" cy="16435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kern="1200" cap="all" spc="39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Heart Disease Diagnosis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AAA55-C662-911F-0AB1-84B98CEEB395}"/>
              </a:ext>
            </a:extLst>
          </p:cNvPr>
          <p:cNvSpPr txBox="1"/>
          <p:nvPr/>
        </p:nvSpPr>
        <p:spPr>
          <a:xfrm>
            <a:off x="1857556" y="5272809"/>
            <a:ext cx="8442384" cy="72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By: Piyush Kumar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739509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9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D3D519-B8DF-624D-A1E0-3B08F243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4736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8404765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73818741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r>
                        <a:rPr lang="en-US" b="0" dirty="0"/>
                        <a:t>ST Depression VS Heart 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Exercise With Angina VS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044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r>
                        <a:rPr lang="en-US" dirty="0"/>
                        <a:t>Exercise With Angina VS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Sugar VS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335"/>
                  </a:ext>
                </a:extLst>
              </a:tr>
            </a:tbl>
          </a:graphicData>
        </a:graphic>
      </p:graphicFrame>
      <p:pic>
        <p:nvPicPr>
          <p:cNvPr id="6" name="Picture 5" descr="A graph of two people&#10;&#10;Description automatically generated">
            <a:extLst>
              <a:ext uri="{FF2B5EF4-FFF2-40B4-BE49-F238E27FC236}">
                <a16:creationId xmlns:a16="http://schemas.microsoft.com/office/drawing/2014/main" id="{EE00BFEB-5FAD-E286-06C2-9140EE83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08" y="427409"/>
            <a:ext cx="3534873" cy="2864466"/>
          </a:xfrm>
          <a:prstGeom prst="rect">
            <a:avLst/>
          </a:prstGeom>
        </p:spPr>
      </p:pic>
      <p:pic>
        <p:nvPicPr>
          <p:cNvPr id="8" name="Picture 7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DD66B08F-6F35-D938-538B-78FD62D7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20" y="427409"/>
            <a:ext cx="3534873" cy="2864466"/>
          </a:xfrm>
          <a:prstGeom prst="rect">
            <a:avLst/>
          </a:prstGeom>
        </p:spPr>
      </p:pic>
      <p:pic>
        <p:nvPicPr>
          <p:cNvPr id="10" name="Picture 9" descr="A graph of exercise with different colored squares&#10;&#10;Description automatically generated">
            <a:extLst>
              <a:ext uri="{FF2B5EF4-FFF2-40B4-BE49-F238E27FC236}">
                <a16:creationId xmlns:a16="http://schemas.microsoft.com/office/drawing/2014/main" id="{883C6D04-5F4A-C584-51CB-22DB95EDF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407" y="3905550"/>
            <a:ext cx="3534873" cy="2864466"/>
          </a:xfrm>
          <a:prstGeom prst="rect">
            <a:avLst/>
          </a:prstGeom>
        </p:spPr>
      </p:pic>
      <p:pic>
        <p:nvPicPr>
          <p:cNvPr id="12" name="Picture 11" descr="A graph of blood sugar vs gender&#10;&#10;Description automatically generated">
            <a:extLst>
              <a:ext uri="{FF2B5EF4-FFF2-40B4-BE49-F238E27FC236}">
                <a16:creationId xmlns:a16="http://schemas.microsoft.com/office/drawing/2014/main" id="{713C8579-C3B2-F747-F546-BA77F1C15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720" y="3905550"/>
            <a:ext cx="3534873" cy="28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8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CBB7-6124-A285-5AF0-CBFCDD40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" y="-188007"/>
            <a:ext cx="10134600" cy="1288489"/>
          </a:xfrm>
        </p:spPr>
        <p:txBody>
          <a:bodyPr/>
          <a:lstStyle/>
          <a:p>
            <a:r>
              <a:rPr lang="en-US" dirty="0"/>
              <a:t>Heart Disease Population Percent</a:t>
            </a:r>
          </a:p>
        </p:txBody>
      </p:sp>
      <p:pic>
        <p:nvPicPr>
          <p:cNvPr id="5" name="Picture 4" descr="A blue and red circle&#10;&#10;Description automatically generated">
            <a:extLst>
              <a:ext uri="{FF2B5EF4-FFF2-40B4-BE49-F238E27FC236}">
                <a16:creationId xmlns:a16="http://schemas.microsoft.com/office/drawing/2014/main" id="{92AE6214-694B-AF5D-128D-280B5CB8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52" y="1100482"/>
            <a:ext cx="5532636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5A71-CF3E-1B29-E7A6-3A557F5F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244928"/>
            <a:ext cx="10134600" cy="1288489"/>
          </a:xfrm>
        </p:spPr>
        <p:txBody>
          <a:bodyPr/>
          <a:lstStyle/>
          <a:p>
            <a:r>
              <a:rPr lang="en-US"/>
              <a:t>Population Age</a:t>
            </a:r>
            <a:endParaRPr lang="en-US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DA93407-C627-EB17-C416-3189CE8A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25" y="1043561"/>
            <a:ext cx="10057750" cy="53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7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E5D8-72DA-3B47-F400-4581B2A7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865" y="380091"/>
            <a:ext cx="3712588" cy="644244"/>
          </a:xfrm>
        </p:spPr>
        <p:txBody>
          <a:bodyPr/>
          <a:lstStyle/>
          <a:p>
            <a:pPr algn="ctr"/>
            <a:r>
              <a:rPr lang="en-US" dirty="0"/>
              <a:t>Age Category</a:t>
            </a:r>
          </a:p>
        </p:txBody>
      </p:sp>
      <p:pic>
        <p:nvPicPr>
          <p:cNvPr id="5" name="Picture 4" descr="A graph of age category&#10;&#10;Description automatically generated">
            <a:extLst>
              <a:ext uri="{FF2B5EF4-FFF2-40B4-BE49-F238E27FC236}">
                <a16:creationId xmlns:a16="http://schemas.microsoft.com/office/drawing/2014/main" id="{D59327BA-2C8D-132B-4EB2-C2FCAB29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" y="1124690"/>
            <a:ext cx="5738607" cy="3937167"/>
          </a:xfrm>
          <a:prstGeom prst="rect">
            <a:avLst/>
          </a:prstGeom>
        </p:spPr>
      </p:pic>
      <p:pic>
        <p:nvPicPr>
          <p:cNvPr id="8" name="Picture 7" descr="A graph of age groups&#10;&#10;Description automatically generated with medium confidence">
            <a:extLst>
              <a:ext uri="{FF2B5EF4-FFF2-40B4-BE49-F238E27FC236}">
                <a16:creationId xmlns:a16="http://schemas.microsoft.com/office/drawing/2014/main" id="{40B412F0-4765-78AD-7D07-564D3198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3743"/>
            <a:ext cx="5993902" cy="59822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33D8C3-9DE5-76AD-61E4-D312631B787B}"/>
              </a:ext>
            </a:extLst>
          </p:cNvPr>
          <p:cNvSpPr/>
          <p:nvPr/>
        </p:nvSpPr>
        <p:spPr>
          <a:xfrm>
            <a:off x="7588002" y="775583"/>
            <a:ext cx="3624942" cy="212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0C854-853F-5581-3520-7B76AC0EACAF}"/>
              </a:ext>
            </a:extLst>
          </p:cNvPr>
          <p:cNvSpPr txBox="1"/>
          <p:nvPr/>
        </p:nvSpPr>
        <p:spPr>
          <a:xfrm>
            <a:off x="6710149" y="380091"/>
            <a:ext cx="476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Gender Based Age Category</a:t>
            </a:r>
          </a:p>
        </p:txBody>
      </p:sp>
    </p:spTree>
    <p:extLst>
      <p:ext uri="{BB962C8B-B14F-4D97-AF65-F5344CB8AC3E}">
        <p14:creationId xmlns:p14="http://schemas.microsoft.com/office/powerpoint/2010/main" val="314167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00BC-BE0A-EF39-ED9F-F5F52104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3" y="-148586"/>
            <a:ext cx="4813064" cy="128848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Heart Disease Based on Age Category</a:t>
            </a:r>
          </a:p>
        </p:txBody>
      </p:sp>
      <p:pic>
        <p:nvPicPr>
          <p:cNvPr id="9" name="Picture 8" descr="A graph of age and age&#10;&#10;Description automatically generated with medium confidence">
            <a:extLst>
              <a:ext uri="{FF2B5EF4-FFF2-40B4-BE49-F238E27FC236}">
                <a16:creationId xmlns:a16="http://schemas.microsoft.com/office/drawing/2014/main" id="{C7908167-BAC2-5DF4-0A5F-F1D5FC42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2" y="1335846"/>
            <a:ext cx="5583107" cy="5366658"/>
          </a:xfrm>
          <a:prstGeom prst="rect">
            <a:avLst/>
          </a:prstGeom>
        </p:spPr>
      </p:pic>
      <p:pic>
        <p:nvPicPr>
          <p:cNvPr id="11" name="Picture 10" descr="A graph of a heart disease&#10;&#10;Description automatically generated">
            <a:extLst>
              <a:ext uri="{FF2B5EF4-FFF2-40B4-BE49-F238E27FC236}">
                <a16:creationId xmlns:a16="http://schemas.microsoft.com/office/drawing/2014/main" id="{717A2121-B71F-A8BF-A3D8-C07D2363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232" y="1276497"/>
            <a:ext cx="5678831" cy="5426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E9D7F0-FCAC-7DDC-54F0-261FAAF1694C}"/>
              </a:ext>
            </a:extLst>
          </p:cNvPr>
          <p:cNvSpPr txBox="1"/>
          <p:nvPr/>
        </p:nvSpPr>
        <p:spPr>
          <a:xfrm>
            <a:off x="7023958" y="678238"/>
            <a:ext cx="43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Heart Disease Based on Gender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6B314A-697C-8166-ED68-6728B2DA5323}"/>
              </a:ext>
            </a:extLst>
          </p:cNvPr>
          <p:cNvSpPr/>
          <p:nvPr/>
        </p:nvSpPr>
        <p:spPr>
          <a:xfrm>
            <a:off x="1350236" y="1199725"/>
            <a:ext cx="4204530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9C53A-B416-2D96-E4D2-8B7D97766EA5}"/>
              </a:ext>
            </a:extLst>
          </p:cNvPr>
          <p:cNvSpPr/>
          <p:nvPr/>
        </p:nvSpPr>
        <p:spPr>
          <a:xfrm>
            <a:off x="7023958" y="1106516"/>
            <a:ext cx="4589092" cy="23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00BC-BE0A-EF39-ED9F-F5F52104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83" y="-148586"/>
            <a:ext cx="4813064" cy="128848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Chest Pain Experienced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E9D7F0-FCAC-7DDC-54F0-261FAAF1694C}"/>
              </a:ext>
            </a:extLst>
          </p:cNvPr>
          <p:cNvSpPr txBox="1"/>
          <p:nvPr/>
        </p:nvSpPr>
        <p:spPr>
          <a:xfrm>
            <a:off x="6937861" y="678238"/>
            <a:ext cx="43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Chest Pain Based on Gender</a:t>
            </a:r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8B88BE8-D685-0C6C-D5BE-BF14CEC9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61" y="1337337"/>
            <a:ext cx="5583107" cy="5365167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230B00-299D-E72D-9155-E192472F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762" y="1321373"/>
            <a:ext cx="5659577" cy="53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2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272E-604D-A2C9-4BB8-FBA12E75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783" y="418869"/>
            <a:ext cx="4594433" cy="561028"/>
          </a:xfrm>
        </p:spPr>
        <p:txBody>
          <a:bodyPr>
            <a:normAutofit/>
          </a:bodyPr>
          <a:lstStyle/>
          <a:p>
            <a:r>
              <a:rPr lang="en-US" sz="2400" dirty="0"/>
              <a:t>Chest Pain Based on Age Category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BCF650-24A0-AB9E-2A6C-350BD560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87" y="1023257"/>
            <a:ext cx="5955626" cy="5649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ADD75F-ECC4-5531-E76B-01B58944F523}"/>
              </a:ext>
            </a:extLst>
          </p:cNvPr>
          <p:cNvSpPr/>
          <p:nvPr/>
        </p:nvSpPr>
        <p:spPr>
          <a:xfrm>
            <a:off x="3948157" y="936536"/>
            <a:ext cx="4657458" cy="14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0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D3079-CB3E-D55E-9377-038EAE371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52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8433170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75295931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j-lt"/>
                        </a:rPr>
                        <a:t>Blood Pressure in Males vs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Cholesterol Level Based on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842097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r>
                        <a:rPr lang="en-US" b="0" dirty="0"/>
                        <a:t>Cholesterol vs Heart Disease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Pressure vs 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09715"/>
                  </a:ext>
                </a:extLst>
              </a:tr>
            </a:tbl>
          </a:graphicData>
        </a:graphic>
      </p:graphicFrame>
      <p:pic>
        <p:nvPicPr>
          <p:cNvPr id="7" name="Picture 6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542B2027-DE16-76FD-3A8B-DEAA77E6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29" y="443848"/>
            <a:ext cx="3831305" cy="2751514"/>
          </a:xfrm>
          <a:prstGeom prst="rect">
            <a:avLst/>
          </a:prstGeom>
        </p:spPr>
      </p:pic>
      <p:pic>
        <p:nvPicPr>
          <p:cNvPr id="9" name="Picture 8" descr="A blue and green rectangular bars&#10;&#10;Description automatically generated">
            <a:extLst>
              <a:ext uri="{FF2B5EF4-FFF2-40B4-BE49-F238E27FC236}">
                <a16:creationId xmlns:a16="http://schemas.microsoft.com/office/drawing/2014/main" id="{EB49EEC5-A1AE-2386-ED2C-9B49F225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681" y="443848"/>
            <a:ext cx="3858373" cy="2751514"/>
          </a:xfrm>
          <a:prstGeom prst="rect">
            <a:avLst/>
          </a:prstGeom>
        </p:spPr>
      </p:pic>
      <p:pic>
        <p:nvPicPr>
          <p:cNvPr id="11" name="Picture 10" descr="A graph showing a heart disease&#10;&#10;Description automatically generated">
            <a:extLst>
              <a:ext uri="{FF2B5EF4-FFF2-40B4-BE49-F238E27FC236}">
                <a16:creationId xmlns:a16="http://schemas.microsoft.com/office/drawing/2014/main" id="{7F40D2BC-3DA4-2D6D-81C1-EF8A6D0E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529" y="3853619"/>
            <a:ext cx="3831305" cy="2751514"/>
          </a:xfrm>
          <a:prstGeom prst="rect">
            <a:avLst/>
          </a:prstGeom>
        </p:spPr>
      </p:pic>
      <p:pic>
        <p:nvPicPr>
          <p:cNvPr id="13" name="Picture 12" descr="A graph of heart disease&#10;&#10;Description automatically generated">
            <a:extLst>
              <a:ext uri="{FF2B5EF4-FFF2-40B4-BE49-F238E27FC236}">
                <a16:creationId xmlns:a16="http://schemas.microsoft.com/office/drawing/2014/main" id="{ED3AC62C-6CF9-10FE-4335-EDA0828DB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681" y="3853619"/>
            <a:ext cx="3858373" cy="27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1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F4420D-C489-9FD8-53DA-D39940506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6060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296018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31164439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en-US" b="0" dirty="0"/>
                        <a:t>Blood Pressure vs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704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Cholesterol vs 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41317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ST Depression vs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86594"/>
                  </a:ext>
                </a:extLst>
              </a:tr>
            </a:tbl>
          </a:graphicData>
        </a:graphic>
      </p:graphicFrame>
      <p:pic>
        <p:nvPicPr>
          <p:cNvPr id="6" name="Picture 5" descr="A graph of blood pressure vs age&#10;&#10;Description automatically generated">
            <a:extLst>
              <a:ext uri="{FF2B5EF4-FFF2-40B4-BE49-F238E27FC236}">
                <a16:creationId xmlns:a16="http://schemas.microsoft.com/office/drawing/2014/main" id="{96CB0DDB-AA89-7D38-F4A8-234E4EC9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87" y="179462"/>
            <a:ext cx="2317399" cy="1820254"/>
          </a:xfrm>
          <a:prstGeom prst="rect">
            <a:avLst/>
          </a:prstGeom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CC4D4DA8-E802-9320-B37B-1B1FC234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18" y="2538918"/>
            <a:ext cx="2317400" cy="1763072"/>
          </a:xfrm>
          <a:prstGeom prst="rect">
            <a:avLst/>
          </a:prstGeom>
        </p:spPr>
      </p:pic>
      <p:pic>
        <p:nvPicPr>
          <p:cNvPr id="10" name="Picture 9" descr="A graph of a graph of age&#10;&#10;Description automatically generated with medium confidence">
            <a:extLst>
              <a:ext uri="{FF2B5EF4-FFF2-40B4-BE49-F238E27FC236}">
                <a16:creationId xmlns:a16="http://schemas.microsoft.com/office/drawing/2014/main" id="{84F49948-8834-57E3-26BB-7677AFE59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87" y="4818203"/>
            <a:ext cx="2317400" cy="186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687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96</Words>
  <Application>Microsoft Macintosh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Bembo</vt:lpstr>
      <vt:lpstr>AdornVTI</vt:lpstr>
      <vt:lpstr>Heart Disease Diagnosis</vt:lpstr>
      <vt:lpstr>Heart Disease Population Percent</vt:lpstr>
      <vt:lpstr>Population Age</vt:lpstr>
      <vt:lpstr>Age Category</vt:lpstr>
      <vt:lpstr>Heart Disease Based on Age Category</vt:lpstr>
      <vt:lpstr>Chest Pain Experienced</vt:lpstr>
      <vt:lpstr>Chest Pain Based on Age Category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KUMAR - 122103642 - MITBLR</dc:creator>
  <cp:lastModifiedBy>PIYUSH KUMAR - 122103642 - MITBLR</cp:lastModifiedBy>
  <cp:revision>2</cp:revision>
  <dcterms:created xsi:type="dcterms:W3CDTF">2024-07-24T13:58:04Z</dcterms:created>
  <dcterms:modified xsi:type="dcterms:W3CDTF">2024-07-25T13:08:38Z</dcterms:modified>
</cp:coreProperties>
</file>