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11-Jan-17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11-Jan-17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11-Jan-17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11-Jan-17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11-Jan-17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11-Jan-17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11-Jan-17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smtClean="0"/>
              <a:t>Criminal Face Detection</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Criminal record generally contains personal information about particular person along with photograph. To identify any Criminal we need some identification regarding person, which are given by eyewitness. In most cases the quality and resolution of the recorded image segments is poor and hard to identify a face. To overcome this sort of problem we are developing software. Identification can be done in many ways like finger print, eyes, DNA etc. One of the applications is face identification. The face is our primary focus of attention in social inters course playing a major role in conveying identify and emotion. Although the ability to infer intelligence or character from facial appearance is suspect, the human ability to recognize face is remarkable.  </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This system is manual system only. Here, have a facility to store the criminal images. If you want to compare the criminal images with the existing images it is manual process. This process is very slow to give the result. It is very critical to find the criminal images.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To overcome the drawbacks that were in the existing system we develop a system that will be very useful for any investigation department. Here the program keeps track of the record number of each slice during the construction of identifiable human face and calculate maximum number of slices of the similar record number. Based on this record number the program retrieves the personal record of the suspect (whose slice constituted the major parts of the constructed human face) on exercising the “locate” option.</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Very fast and accurate.</a:t>
            </a:r>
          </a:p>
          <a:p>
            <a:pPr lvl="0" algn="just"/>
            <a:r>
              <a:rPr lang="en-US" dirty="0" smtClean="0"/>
              <a:t>No need of any extra manual effort.</a:t>
            </a:r>
          </a:p>
          <a:p>
            <a:pPr lvl="0" algn="just"/>
            <a:r>
              <a:rPr lang="en-US" dirty="0" smtClean="0"/>
              <a:t>No fever of data loss.</a:t>
            </a:r>
          </a:p>
          <a:p>
            <a:pPr lvl="0" algn="just"/>
            <a:r>
              <a:rPr lang="en-US" dirty="0" smtClean="0"/>
              <a:t>Just need a little knowledge to operate the system.</a:t>
            </a:r>
          </a:p>
          <a:p>
            <a:pPr lvl="0" algn="just"/>
            <a:r>
              <a:rPr lang="en-US" dirty="0" smtClean="0"/>
              <a:t>Doesn’t require any extra hardware device.</a:t>
            </a:r>
          </a:p>
          <a:p>
            <a:pPr lvl="0" algn="just"/>
            <a:r>
              <a:rPr lang="en-US" dirty="0" smtClean="0"/>
              <a:t>At last very easy to find the criminals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CONFIGURATION:-</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lvl="0"/>
            <a:r>
              <a:rPr lang="en-US" dirty="0" smtClean="0"/>
              <a:t>Processor		-	Pentium –IV</a:t>
            </a:r>
            <a:endParaRPr lang="en-US" b="1" dirty="0" smtClean="0"/>
          </a:p>
          <a:p>
            <a:pPr lvl="0"/>
            <a:r>
              <a:rPr lang="en-US" dirty="0" smtClean="0"/>
              <a:t>Speed		</a:t>
            </a:r>
            <a:r>
              <a:rPr lang="en-US" dirty="0" smtClean="0"/>
              <a:t>-    </a:t>
            </a:r>
            <a:r>
              <a:rPr lang="en-US" dirty="0" smtClean="0"/>
              <a:t>	1.1 </a:t>
            </a:r>
            <a:r>
              <a:rPr lang="en-US" dirty="0" err="1" smtClean="0"/>
              <a:t>Ghz</a:t>
            </a:r>
            <a:endParaRPr lang="en-US" dirty="0" smtClean="0"/>
          </a:p>
          <a:p>
            <a:pPr lvl="0"/>
            <a:r>
              <a:rPr lang="en-US" dirty="0" smtClean="0"/>
              <a:t>RAM		</a:t>
            </a:r>
            <a:r>
              <a:rPr lang="en-US" dirty="0" smtClean="0"/>
              <a:t>-    </a:t>
            </a:r>
            <a:r>
              <a:rPr lang="en-US" dirty="0" smtClean="0"/>
              <a:t>	256 MB(min)</a:t>
            </a:r>
          </a:p>
          <a:p>
            <a:pPr lvl="0"/>
            <a:r>
              <a:rPr lang="en-US" dirty="0" smtClean="0"/>
              <a:t>Hard Disk		-   	20 GB</a:t>
            </a:r>
          </a:p>
          <a:p>
            <a:pPr lvl="0"/>
            <a:r>
              <a:rPr lang="en-US" dirty="0" smtClean="0"/>
              <a:t>Key Board	</a:t>
            </a:r>
            <a:r>
              <a:rPr lang="en-US" dirty="0" smtClean="0"/>
              <a:t>-    </a:t>
            </a:r>
            <a:r>
              <a:rPr lang="en-US" dirty="0" smtClean="0"/>
              <a:t>	Standard Windows Keyboard</a:t>
            </a:r>
          </a:p>
          <a:p>
            <a:pPr lvl="0"/>
            <a:r>
              <a:rPr lang="en-US" dirty="0" smtClean="0"/>
              <a:t>Mouse		-    	Two or Three Button Mouse</a:t>
            </a:r>
          </a:p>
          <a:p>
            <a:pPr lvl="0"/>
            <a:r>
              <a:rPr lang="en-US" dirty="0" smtClean="0"/>
              <a:t>Monitor		-    	SVGA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CONFIGURATION:-</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lvl="0"/>
            <a:r>
              <a:rPr lang="en-US" dirty="0" smtClean="0"/>
              <a:t>Operating System			: Windows XP</a:t>
            </a:r>
          </a:p>
          <a:p>
            <a:pPr lvl="0"/>
            <a:r>
              <a:rPr lang="en-US" dirty="0" smtClean="0"/>
              <a:t>Programming Language		: JAVA</a:t>
            </a:r>
          </a:p>
          <a:p>
            <a:pPr lvl="0"/>
            <a:r>
              <a:rPr lang="en-US" dirty="0" smtClean="0"/>
              <a:t>Java Version			: JDK 1.6 &amp; above.</a:t>
            </a:r>
            <a:endParaRPr lang="en-US" smtClean="0"/>
          </a:p>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TotalTime>
  <Words>342</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Criminal Face Detection </vt:lpstr>
      <vt:lpstr>ABSTRACT: </vt:lpstr>
      <vt:lpstr>EXISTING SYSTEM: </vt:lpstr>
      <vt:lpstr>PROPOSED SYSTEM: </vt:lpstr>
      <vt:lpstr>ADVANTAGES: </vt:lpstr>
      <vt:lpstr>HARDWARE CONFIGURATION:- </vt:lpstr>
      <vt:lpstr>SOFTWARE CONFIGURATION:-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Face Detection </dc:title>
  <dc:creator>admin</dc:creator>
  <cp:lastModifiedBy>admin</cp:lastModifiedBy>
  <cp:revision>2</cp:revision>
  <dcterms:created xsi:type="dcterms:W3CDTF">2006-08-16T00:00:00Z</dcterms:created>
  <dcterms:modified xsi:type="dcterms:W3CDTF">2017-01-11T07:18:18Z</dcterms:modified>
</cp:coreProperties>
</file>