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2"/>
  </p:notesMasterIdLst>
  <p:sldIdLst>
    <p:sldId id="256" r:id="rId2"/>
    <p:sldId id="259" r:id="rId3"/>
    <p:sldId id="262" r:id="rId4"/>
    <p:sldId id="258" r:id="rId5"/>
    <p:sldId id="278" r:id="rId6"/>
    <p:sldId id="298" r:id="rId7"/>
    <p:sldId id="257" r:id="rId8"/>
    <p:sldId id="265" r:id="rId9"/>
    <p:sldId id="263" r:id="rId10"/>
    <p:sldId id="264" r:id="rId11"/>
    <p:sldId id="297" r:id="rId12"/>
    <p:sldId id="283" r:id="rId13"/>
    <p:sldId id="275" r:id="rId14"/>
    <p:sldId id="266" r:id="rId15"/>
    <p:sldId id="296" r:id="rId16"/>
    <p:sldId id="271" r:id="rId17"/>
    <p:sldId id="269" r:id="rId18"/>
    <p:sldId id="260" r:id="rId19"/>
    <p:sldId id="291" r:id="rId20"/>
    <p:sldId id="267" r:id="rId21"/>
    <p:sldId id="268" r:id="rId22"/>
    <p:sldId id="270" r:id="rId23"/>
    <p:sldId id="272" r:id="rId24"/>
    <p:sldId id="273" r:id="rId25"/>
    <p:sldId id="274" r:id="rId26"/>
    <p:sldId id="276" r:id="rId27"/>
    <p:sldId id="277" r:id="rId28"/>
    <p:sldId id="279" r:id="rId29"/>
    <p:sldId id="280" r:id="rId30"/>
    <p:sldId id="281" r:id="rId31"/>
    <p:sldId id="282" r:id="rId32"/>
    <p:sldId id="284" r:id="rId33"/>
    <p:sldId id="285" r:id="rId34"/>
    <p:sldId id="286" r:id="rId35"/>
    <p:sldId id="287" r:id="rId36"/>
    <p:sldId id="289" r:id="rId37"/>
    <p:sldId id="290" r:id="rId38"/>
    <p:sldId id="294" r:id="rId39"/>
    <p:sldId id="292" r:id="rId40"/>
    <p:sldId id="293" r:id="rId41"/>
  </p:sldIdLst>
  <p:sldSz cx="9144000" cy="5143500" type="screen16x9"/>
  <p:notesSz cx="6858000" cy="9144000"/>
  <p:embeddedFontLst>
    <p:embeddedFont>
      <p:font typeface="Barlow" panose="00000500000000000000" pitchFamily="2" charset="0"/>
      <p:regular r:id="rId43"/>
      <p:bold r:id="rId44"/>
      <p:italic r:id="rId45"/>
      <p:boldItalic r:id="rId46"/>
    </p:embeddedFont>
    <p:embeddedFont>
      <p:font typeface="Barlow Light" panose="00000400000000000000" pitchFamily="2"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103" d="100"/>
          <a:sy n="103" d="100"/>
        </p:scale>
        <p:origin x="99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b72d1cf2b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b72d1cf2b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b2f7c811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b2f7c811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b2f7c811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b2f7c811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art.dev/overview#platform"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s://lucid.pixsellz.io/" TargetMode="External"/><Relationship Id="rId4" Type="http://schemas.openxmlformats.org/officeDocument/2006/relationships/hyperlink" Target="http://unsplash.com/&amp;utm_source=slidescarniva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barlow"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1201189"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2"/>
                </a:solidFill>
              </a:rPr>
              <a:t> COOL- E </a:t>
            </a:r>
            <a:br>
              <a:rPr lang="en" dirty="0">
                <a:solidFill>
                  <a:schemeClr val="accent1"/>
                </a:solidFill>
              </a:rPr>
            </a:br>
            <a:r>
              <a:rPr lang="en" dirty="0">
                <a:solidFill>
                  <a:schemeClr val="accent1"/>
                </a:solidFill>
              </a:rPr>
              <a:t> </a:t>
            </a:r>
            <a:r>
              <a:rPr lang="en" sz="3200" dirty="0">
                <a:solidFill>
                  <a:schemeClr val="accent1"/>
                </a:solidFill>
              </a:rPr>
              <a:t>APKA RAIL MITRA</a:t>
            </a:r>
            <a:r>
              <a:rPr lang="en" sz="3200" dirty="0">
                <a:solidFill>
                  <a:schemeClr val="lt2"/>
                </a:solidFill>
              </a:rPr>
              <a:t> </a:t>
            </a:r>
            <a:endParaRPr sz="3200"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19"/>
          <p:cNvSpPr txBox="1">
            <a:spLocks noGrp="1"/>
          </p:cNvSpPr>
          <p:nvPr>
            <p:ph type="body" idx="1"/>
          </p:nvPr>
        </p:nvSpPr>
        <p:spPr>
          <a:xfrm>
            <a:off x="140676" y="169918"/>
            <a:ext cx="8651631" cy="47889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tx1">
                    <a:lumMod val="65000"/>
                  </a:schemeClr>
                </a:solidFill>
              </a:rPr>
              <a:t>.4.By customer care support we will update our features regularly so that our customers will trust our app.</a:t>
            </a:r>
          </a:p>
          <a:p>
            <a:pPr marL="0" lvl="0" indent="0" algn="l" rtl="0">
              <a:spcBef>
                <a:spcPts val="0"/>
              </a:spcBef>
              <a:spcAft>
                <a:spcPts val="0"/>
              </a:spcAft>
              <a:buNone/>
            </a:pPr>
            <a:endParaRPr lang="en-US" sz="2800" dirty="0">
              <a:solidFill>
                <a:schemeClr val="tx1">
                  <a:lumMod val="65000"/>
                </a:schemeClr>
              </a:solidFill>
            </a:endParaRPr>
          </a:p>
          <a:p>
            <a:pPr marL="0" lvl="0" indent="0" algn="l" rtl="0">
              <a:spcBef>
                <a:spcPts val="0"/>
              </a:spcBef>
              <a:spcAft>
                <a:spcPts val="0"/>
              </a:spcAft>
              <a:buNone/>
            </a:pPr>
            <a:r>
              <a:rPr lang="en-US" sz="2800" dirty="0">
                <a:solidFill>
                  <a:schemeClr val="tx1">
                    <a:lumMod val="65000"/>
                  </a:schemeClr>
                </a:solidFill>
              </a:rPr>
              <a:t>5.We will be providing </a:t>
            </a:r>
            <a:r>
              <a:rPr lang="en-US" sz="2800" dirty="0" err="1">
                <a:solidFill>
                  <a:schemeClr val="tx1">
                    <a:lumMod val="65000"/>
                  </a:schemeClr>
                </a:solidFill>
              </a:rPr>
              <a:t>refferal</a:t>
            </a:r>
            <a:r>
              <a:rPr lang="en-US" sz="2800" dirty="0">
                <a:solidFill>
                  <a:schemeClr val="tx1">
                    <a:lumMod val="65000"/>
                  </a:schemeClr>
                </a:solidFill>
              </a:rPr>
              <a:t> rewards and coupon codes link with big companies like Amazon so that our app reach will increase fast.</a:t>
            </a:r>
          </a:p>
          <a:p>
            <a:pPr marL="0" lvl="0" indent="0" algn="l" rtl="0">
              <a:spcBef>
                <a:spcPts val="0"/>
              </a:spcBef>
              <a:spcAft>
                <a:spcPts val="0"/>
              </a:spcAft>
              <a:buNone/>
            </a:pPr>
            <a:endParaRPr lang="en-US" sz="2800" dirty="0">
              <a:solidFill>
                <a:schemeClr val="tx1">
                  <a:lumMod val="65000"/>
                </a:schemeClr>
              </a:solidFill>
            </a:endParaRPr>
          </a:p>
          <a:p>
            <a:pPr marL="0" lvl="0" indent="0" algn="l" rtl="0">
              <a:spcBef>
                <a:spcPts val="0"/>
              </a:spcBef>
              <a:spcAft>
                <a:spcPts val="0"/>
              </a:spcAft>
              <a:buNone/>
            </a:pPr>
            <a:r>
              <a:rPr lang="en-US" sz="2800" dirty="0">
                <a:solidFill>
                  <a:schemeClr val="tx1">
                    <a:lumMod val="65000"/>
                  </a:schemeClr>
                </a:solidFill>
              </a:rPr>
              <a:t>6.coolie will be getting in reasonable price for people.7.software employment will also increases if the app reach is increased.</a:t>
            </a:r>
            <a:endParaRPr sz="2800" dirty="0">
              <a:solidFill>
                <a:schemeClr val="tx1">
                  <a:lumMod val="65000"/>
                </a:schemeClr>
              </a:solidFill>
            </a:endParaRPr>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881B2C6A-302E-7A58-C016-6430142DCF90}"/>
              </a:ext>
            </a:extLst>
          </p:cNvPr>
          <p:cNvSpPr>
            <a:spLocks noGrp="1"/>
          </p:cNvSpPr>
          <p:nvPr>
            <p:ph type="body" idx="2"/>
          </p:nvPr>
        </p:nvSpPr>
        <p:spPr/>
        <p:txBody>
          <a:bodyPr/>
          <a:lstStyle/>
          <a:p>
            <a:endParaRPr lang="en-IN" dirty="0"/>
          </a:p>
        </p:txBody>
      </p:sp>
      <p:sp>
        <p:nvSpPr>
          <p:cNvPr id="5" name="Text Placeholder 4">
            <a:extLst>
              <a:ext uri="{FF2B5EF4-FFF2-40B4-BE49-F238E27FC236}">
                <a16:creationId xmlns:a16="http://schemas.microsoft.com/office/drawing/2014/main" id="{9498B606-1A69-C9F2-7485-89A9BE9E8A91}"/>
              </a:ext>
            </a:extLst>
          </p:cNvPr>
          <p:cNvSpPr>
            <a:spLocks noGrp="1"/>
          </p:cNvSpPr>
          <p:nvPr>
            <p:ph type="body" idx="3"/>
          </p:nvPr>
        </p:nvSpPr>
        <p:spPr/>
        <p:txBody>
          <a:bodyPr/>
          <a:lstStyle/>
          <a:p>
            <a:endParaRPr lang="en-IN" dirty="0"/>
          </a:p>
        </p:txBody>
      </p:sp>
      <p:grpSp>
        <p:nvGrpSpPr>
          <p:cNvPr id="11" name="Grupo 7">
            <a:extLst>
              <a:ext uri="{FF2B5EF4-FFF2-40B4-BE49-F238E27FC236}">
                <a16:creationId xmlns:a16="http://schemas.microsoft.com/office/drawing/2014/main" id="{F667582A-763B-F9FF-6B79-43DB964713F1}"/>
              </a:ext>
            </a:extLst>
          </p:cNvPr>
          <p:cNvGrpSpPr/>
          <p:nvPr/>
        </p:nvGrpSpPr>
        <p:grpSpPr>
          <a:xfrm>
            <a:off x="5477988" y="204297"/>
            <a:ext cx="3305906" cy="3833446"/>
            <a:chOff x="5449890" y="2388596"/>
            <a:chExt cx="677099" cy="759637"/>
          </a:xfrm>
        </p:grpSpPr>
        <p:sp>
          <p:nvSpPr>
            <p:cNvPr id="12" name="Google Shape;1302;p46">
              <a:extLst>
                <a:ext uri="{FF2B5EF4-FFF2-40B4-BE49-F238E27FC236}">
                  <a16:creationId xmlns:a16="http://schemas.microsoft.com/office/drawing/2014/main" id="{2007647D-C390-CD53-7C46-4BE9DA1047FA}"/>
                </a:ext>
              </a:extLst>
            </p:cNvPr>
            <p:cNvSpPr/>
            <p:nvPr/>
          </p:nvSpPr>
          <p:spPr>
            <a:xfrm>
              <a:off x="5585132" y="2388596"/>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03;p46">
              <a:extLst>
                <a:ext uri="{FF2B5EF4-FFF2-40B4-BE49-F238E27FC236}">
                  <a16:creationId xmlns:a16="http://schemas.microsoft.com/office/drawing/2014/main" id="{3AE925F2-5D29-DCE3-32C2-3FDCE4F42496}"/>
                </a:ext>
              </a:extLst>
            </p:cNvPr>
            <p:cNvSpPr/>
            <p:nvPr/>
          </p:nvSpPr>
          <p:spPr>
            <a:xfrm>
              <a:off x="5561622" y="2401314"/>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304;p46">
              <a:extLst>
                <a:ext uri="{FF2B5EF4-FFF2-40B4-BE49-F238E27FC236}">
                  <a16:creationId xmlns:a16="http://schemas.microsoft.com/office/drawing/2014/main" id="{823D88B8-6B01-FCC9-1907-43FDBE4B6BF4}"/>
                </a:ext>
              </a:extLst>
            </p:cNvPr>
            <p:cNvSpPr/>
            <p:nvPr/>
          </p:nvSpPr>
          <p:spPr>
            <a:xfrm>
              <a:off x="5561695" y="2401314"/>
              <a:ext cx="504724" cy="344515"/>
            </a:xfrm>
            <a:custGeom>
              <a:avLst/>
              <a:gdLst/>
              <a:ahLst/>
              <a:cxnLst/>
              <a:rect l="l" t="t" r="r" b="b"/>
              <a:pathLst>
                <a:path w="5047243" h="3445153" extrusionOk="0">
                  <a:moveTo>
                    <a:pt x="0" y="0"/>
                  </a:moveTo>
                  <a:lnTo>
                    <a:pt x="5047243" y="2911346"/>
                  </a:lnTo>
                  <a:lnTo>
                    <a:pt x="5047243" y="3445154"/>
                  </a:lnTo>
                  <a:lnTo>
                    <a:pt x="0" y="53380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305;p46">
              <a:extLst>
                <a:ext uri="{FF2B5EF4-FFF2-40B4-BE49-F238E27FC236}">
                  <a16:creationId xmlns:a16="http://schemas.microsoft.com/office/drawing/2014/main" id="{6A4C2D10-4179-5641-8CD4-27B023C16D1B}"/>
                </a:ext>
              </a:extLst>
            </p:cNvPr>
            <p:cNvSpPr/>
            <p:nvPr/>
          </p:nvSpPr>
          <p:spPr>
            <a:xfrm>
              <a:off x="5514148" y="2579096"/>
              <a:ext cx="130645" cy="111534"/>
            </a:xfrm>
            <a:custGeom>
              <a:avLst/>
              <a:gdLst/>
              <a:ahLst/>
              <a:cxnLst/>
              <a:rect l="l" t="t" r="r" b="b"/>
              <a:pathLst>
                <a:path w="1306448" h="1115342" extrusionOk="0">
                  <a:moveTo>
                    <a:pt x="0" y="0"/>
                  </a:moveTo>
                  <a:lnTo>
                    <a:pt x="1306449" y="753352"/>
                  </a:lnTo>
                  <a:lnTo>
                    <a:pt x="1306449" y="1115343"/>
                  </a:lnTo>
                  <a:lnTo>
                    <a:pt x="0" y="361991"/>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306;p46">
              <a:extLst>
                <a:ext uri="{FF2B5EF4-FFF2-40B4-BE49-F238E27FC236}">
                  <a16:creationId xmlns:a16="http://schemas.microsoft.com/office/drawing/2014/main" id="{29F57B29-D2F7-6975-E7DE-6E2E9A4508C0}"/>
                </a:ext>
              </a:extLst>
            </p:cNvPr>
            <p:cNvSpPr/>
            <p:nvPr/>
          </p:nvSpPr>
          <p:spPr>
            <a:xfrm>
              <a:off x="5873279" y="2780382"/>
              <a:ext cx="130645" cy="111534"/>
            </a:xfrm>
            <a:custGeom>
              <a:avLst/>
              <a:gdLst/>
              <a:ahLst/>
              <a:cxnLst/>
              <a:rect l="l" t="t" r="r" b="b"/>
              <a:pathLst>
                <a:path w="1306449" h="1115343" extrusionOk="0">
                  <a:moveTo>
                    <a:pt x="0" y="0"/>
                  </a:moveTo>
                  <a:lnTo>
                    <a:pt x="1306449" y="753352"/>
                  </a:lnTo>
                  <a:lnTo>
                    <a:pt x="1306449" y="1115343"/>
                  </a:lnTo>
                  <a:lnTo>
                    <a:pt x="0" y="36199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307;p46">
              <a:extLst>
                <a:ext uri="{FF2B5EF4-FFF2-40B4-BE49-F238E27FC236}">
                  <a16:creationId xmlns:a16="http://schemas.microsoft.com/office/drawing/2014/main" id="{D9626F87-FA69-AB0E-8A0C-30B0A8051E69}"/>
                </a:ext>
              </a:extLst>
            </p:cNvPr>
            <p:cNvSpPr/>
            <p:nvPr/>
          </p:nvSpPr>
          <p:spPr>
            <a:xfrm>
              <a:off x="5595689" y="2548855"/>
              <a:ext cx="289946" cy="179600"/>
            </a:xfrm>
            <a:custGeom>
              <a:avLst/>
              <a:gdLst/>
              <a:ahLst/>
              <a:cxnLst/>
              <a:rect l="l" t="t" r="r" b="b"/>
              <a:pathLst>
                <a:path w="2899464" h="1796003" extrusionOk="0">
                  <a:moveTo>
                    <a:pt x="0" y="0"/>
                  </a:moveTo>
                  <a:lnTo>
                    <a:pt x="2899464" y="1672647"/>
                  </a:lnTo>
                  <a:lnTo>
                    <a:pt x="2899464" y="1796003"/>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308;p46">
              <a:extLst>
                <a:ext uri="{FF2B5EF4-FFF2-40B4-BE49-F238E27FC236}">
                  <a16:creationId xmlns:a16="http://schemas.microsoft.com/office/drawing/2014/main" id="{0C9B3F63-803E-7C3E-AC39-24061A4EB7E7}"/>
                </a:ext>
              </a:extLst>
            </p:cNvPr>
            <p:cNvSpPr/>
            <p:nvPr/>
          </p:nvSpPr>
          <p:spPr>
            <a:xfrm>
              <a:off x="5595689" y="2573678"/>
              <a:ext cx="250194" cy="156618"/>
            </a:xfrm>
            <a:custGeom>
              <a:avLst/>
              <a:gdLst/>
              <a:ahLst/>
              <a:cxnLst/>
              <a:rect l="l" t="t" r="r" b="b"/>
              <a:pathLst>
                <a:path w="2501945" h="1566179" extrusionOk="0">
                  <a:moveTo>
                    <a:pt x="0" y="0"/>
                  </a:moveTo>
                  <a:lnTo>
                    <a:pt x="2501946" y="1442823"/>
                  </a:lnTo>
                  <a:lnTo>
                    <a:pt x="2501946" y="1566179"/>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309;p46">
              <a:extLst>
                <a:ext uri="{FF2B5EF4-FFF2-40B4-BE49-F238E27FC236}">
                  <a16:creationId xmlns:a16="http://schemas.microsoft.com/office/drawing/2014/main" id="{41C42ED5-C914-6D1F-8CE8-C82C95D2B05A}"/>
                </a:ext>
              </a:extLst>
            </p:cNvPr>
            <p:cNvSpPr/>
            <p:nvPr/>
          </p:nvSpPr>
          <p:spPr>
            <a:xfrm>
              <a:off x="5595689" y="2598207"/>
              <a:ext cx="212867" cy="135104"/>
            </a:xfrm>
            <a:custGeom>
              <a:avLst/>
              <a:gdLst/>
              <a:ahLst/>
              <a:cxnLst/>
              <a:rect l="l" t="t" r="r" b="b"/>
              <a:pathLst>
                <a:path w="2128674" h="1351040" extrusionOk="0">
                  <a:moveTo>
                    <a:pt x="0" y="0"/>
                  </a:moveTo>
                  <a:lnTo>
                    <a:pt x="2128674" y="1227685"/>
                  </a:lnTo>
                  <a:lnTo>
                    <a:pt x="2128674" y="1351041"/>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310;p46">
              <a:extLst>
                <a:ext uri="{FF2B5EF4-FFF2-40B4-BE49-F238E27FC236}">
                  <a16:creationId xmlns:a16="http://schemas.microsoft.com/office/drawing/2014/main" id="{2FFD7931-D49D-8BDF-7BAF-0F13E7446A4E}"/>
                </a:ext>
              </a:extLst>
            </p:cNvPr>
            <p:cNvSpPr/>
            <p:nvPr/>
          </p:nvSpPr>
          <p:spPr>
            <a:xfrm>
              <a:off x="5474506" y="2661489"/>
              <a:ext cx="212280" cy="231733"/>
            </a:xfrm>
            <a:custGeom>
              <a:avLst/>
              <a:gdLst/>
              <a:ahLst/>
              <a:cxnLst/>
              <a:rect l="l" t="t" r="r" b="b"/>
              <a:pathLst>
                <a:path w="2122796" h="2317328" extrusionOk="0">
                  <a:moveTo>
                    <a:pt x="0" y="0"/>
                  </a:moveTo>
                  <a:lnTo>
                    <a:pt x="2122796" y="1224014"/>
                  </a:lnTo>
                  <a:lnTo>
                    <a:pt x="2122796" y="2317328"/>
                  </a:lnTo>
                  <a:lnTo>
                    <a:pt x="0" y="1093315"/>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311;p46">
              <a:extLst>
                <a:ext uri="{FF2B5EF4-FFF2-40B4-BE49-F238E27FC236}">
                  <a16:creationId xmlns:a16="http://schemas.microsoft.com/office/drawing/2014/main" id="{FBE14E91-E606-A40D-ECA2-FEE75B1B7008}"/>
                </a:ext>
              </a:extLst>
            </p:cNvPr>
            <p:cNvSpPr/>
            <p:nvPr/>
          </p:nvSpPr>
          <p:spPr>
            <a:xfrm>
              <a:off x="5595689" y="2437983"/>
              <a:ext cx="20868" cy="31247"/>
            </a:xfrm>
            <a:custGeom>
              <a:avLst/>
              <a:gdLst/>
              <a:ahLst/>
              <a:cxnLst/>
              <a:rect l="l" t="t" r="r" b="b"/>
              <a:pathLst>
                <a:path w="208679" h="312470" extrusionOk="0">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312;p46">
              <a:extLst>
                <a:ext uri="{FF2B5EF4-FFF2-40B4-BE49-F238E27FC236}">
                  <a16:creationId xmlns:a16="http://schemas.microsoft.com/office/drawing/2014/main" id="{CD1405EC-3A5C-E142-D669-E2F7EB43D4CD}"/>
                </a:ext>
              </a:extLst>
            </p:cNvPr>
            <p:cNvSpPr/>
            <p:nvPr/>
          </p:nvSpPr>
          <p:spPr>
            <a:xfrm>
              <a:off x="5872018" y="2838394"/>
              <a:ext cx="254971" cy="256404"/>
            </a:xfrm>
            <a:custGeom>
              <a:avLst/>
              <a:gdLst/>
              <a:ahLst/>
              <a:cxnLst/>
              <a:rect l="l" t="t" r="r" b="b"/>
              <a:pathLst>
                <a:path w="2549706" h="2564040" extrusionOk="0">
                  <a:moveTo>
                    <a:pt x="0" y="0"/>
                  </a:moveTo>
                  <a:lnTo>
                    <a:pt x="2549707" y="1470725"/>
                  </a:lnTo>
                  <a:lnTo>
                    <a:pt x="2549707" y="2564040"/>
                  </a:lnTo>
                  <a:lnTo>
                    <a:pt x="0" y="109331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313;p46">
              <a:extLst>
                <a:ext uri="{FF2B5EF4-FFF2-40B4-BE49-F238E27FC236}">
                  <a16:creationId xmlns:a16="http://schemas.microsoft.com/office/drawing/2014/main" id="{BFC5EC80-E8F6-AF87-89D9-51B95E2729C5}"/>
                </a:ext>
              </a:extLst>
            </p:cNvPr>
            <p:cNvSpPr/>
            <p:nvPr/>
          </p:nvSpPr>
          <p:spPr>
            <a:xfrm>
              <a:off x="5890847" y="2871416"/>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314;p46">
              <a:extLst>
                <a:ext uri="{FF2B5EF4-FFF2-40B4-BE49-F238E27FC236}">
                  <a16:creationId xmlns:a16="http://schemas.microsoft.com/office/drawing/2014/main" id="{CEC3B787-78B1-208C-C241-11A825DC1BBF}"/>
                </a:ext>
              </a:extLst>
            </p:cNvPr>
            <p:cNvSpPr/>
            <p:nvPr/>
          </p:nvSpPr>
          <p:spPr>
            <a:xfrm>
              <a:off x="5938027" y="2899900"/>
              <a:ext cx="38429" cy="58374"/>
            </a:xfrm>
            <a:custGeom>
              <a:avLst/>
              <a:gdLst/>
              <a:ahLst/>
              <a:cxnLst/>
              <a:rect l="l" t="t" r="r" b="b"/>
              <a:pathLst>
                <a:path w="384293"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315;p46">
              <a:extLst>
                <a:ext uri="{FF2B5EF4-FFF2-40B4-BE49-F238E27FC236}">
                  <a16:creationId xmlns:a16="http://schemas.microsoft.com/office/drawing/2014/main" id="{31A7AB7B-A729-BCC7-AFE4-DC1E494B1277}"/>
                </a:ext>
              </a:extLst>
            </p:cNvPr>
            <p:cNvSpPr/>
            <p:nvPr/>
          </p:nvSpPr>
          <p:spPr>
            <a:xfrm>
              <a:off x="5985208" y="2926626"/>
              <a:ext cx="38429" cy="58374"/>
            </a:xfrm>
            <a:custGeom>
              <a:avLst/>
              <a:gdLst/>
              <a:ahLst/>
              <a:cxnLst/>
              <a:rect l="l" t="t" r="r" b="b"/>
              <a:pathLst>
                <a:path w="384292" h="583737" extrusionOk="0">
                  <a:moveTo>
                    <a:pt x="0" y="0"/>
                  </a:moveTo>
                  <a:lnTo>
                    <a:pt x="384293" y="221747"/>
                  </a:lnTo>
                  <a:lnTo>
                    <a:pt x="384293" y="583738"/>
                  </a:lnTo>
                  <a:lnTo>
                    <a:pt x="0" y="36125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316;p46">
              <a:extLst>
                <a:ext uri="{FF2B5EF4-FFF2-40B4-BE49-F238E27FC236}">
                  <a16:creationId xmlns:a16="http://schemas.microsoft.com/office/drawing/2014/main" id="{C82439F1-13CA-D7A6-FD34-F93E0127B5E0}"/>
                </a:ext>
              </a:extLst>
            </p:cNvPr>
            <p:cNvSpPr/>
            <p:nvPr/>
          </p:nvSpPr>
          <p:spPr>
            <a:xfrm>
              <a:off x="6032389" y="2955109"/>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317;p46">
              <a:extLst>
                <a:ext uri="{FF2B5EF4-FFF2-40B4-BE49-F238E27FC236}">
                  <a16:creationId xmlns:a16="http://schemas.microsoft.com/office/drawing/2014/main" id="{7C74B5DD-99E2-5DC3-FF14-BDC0145FDAED}"/>
                </a:ext>
              </a:extLst>
            </p:cNvPr>
            <p:cNvSpPr/>
            <p:nvPr/>
          </p:nvSpPr>
          <p:spPr>
            <a:xfrm>
              <a:off x="5449890" y="2673790"/>
              <a:ext cx="212279" cy="231733"/>
            </a:xfrm>
            <a:custGeom>
              <a:avLst/>
              <a:gdLst/>
              <a:ahLst/>
              <a:cxnLst/>
              <a:rect l="l" t="t" r="r" b="b"/>
              <a:pathLst>
                <a:path w="2122795" h="2317328" extrusionOk="0">
                  <a:moveTo>
                    <a:pt x="0" y="0"/>
                  </a:moveTo>
                  <a:lnTo>
                    <a:pt x="2122796" y="1224014"/>
                  </a:lnTo>
                  <a:lnTo>
                    <a:pt x="2122796" y="2317329"/>
                  </a:lnTo>
                  <a:lnTo>
                    <a:pt x="0" y="1093315"/>
                  </a:lnTo>
                  <a:lnTo>
                    <a:pt x="0" y="0"/>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318;p46">
              <a:extLst>
                <a:ext uri="{FF2B5EF4-FFF2-40B4-BE49-F238E27FC236}">
                  <a16:creationId xmlns:a16="http://schemas.microsoft.com/office/drawing/2014/main" id="{7C606B0B-74FD-BC87-CEB2-82D1B595AFAC}"/>
                </a:ext>
              </a:extLst>
            </p:cNvPr>
            <p:cNvSpPr/>
            <p:nvPr/>
          </p:nvSpPr>
          <p:spPr>
            <a:xfrm>
              <a:off x="5464322" y="2708351"/>
              <a:ext cx="168633" cy="109625"/>
            </a:xfrm>
            <a:custGeom>
              <a:avLst/>
              <a:gdLst/>
              <a:ahLst/>
              <a:cxnLst/>
              <a:rect l="l" t="t" r="r" b="b"/>
              <a:pathLst>
                <a:path w="1686333" h="1096251" extrusionOk="0">
                  <a:moveTo>
                    <a:pt x="0" y="0"/>
                  </a:moveTo>
                  <a:lnTo>
                    <a:pt x="1686333" y="972896"/>
                  </a:lnTo>
                  <a:lnTo>
                    <a:pt x="1686333" y="1096252"/>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319;p46">
              <a:extLst>
                <a:ext uri="{FF2B5EF4-FFF2-40B4-BE49-F238E27FC236}">
                  <a16:creationId xmlns:a16="http://schemas.microsoft.com/office/drawing/2014/main" id="{65E7F73A-0B72-6735-D418-BA96D0F6679B}"/>
                </a:ext>
              </a:extLst>
            </p:cNvPr>
            <p:cNvSpPr/>
            <p:nvPr/>
          </p:nvSpPr>
          <p:spPr>
            <a:xfrm>
              <a:off x="5464322" y="2733173"/>
              <a:ext cx="135054" cy="90241"/>
            </a:xfrm>
            <a:custGeom>
              <a:avLst/>
              <a:gdLst/>
              <a:ahLst/>
              <a:cxnLst/>
              <a:rect l="l" t="t" r="r" b="b"/>
              <a:pathLst>
                <a:path w="1350536" h="902407" extrusionOk="0">
                  <a:moveTo>
                    <a:pt x="0" y="0"/>
                  </a:moveTo>
                  <a:lnTo>
                    <a:pt x="1350536" y="779051"/>
                  </a:lnTo>
                  <a:lnTo>
                    <a:pt x="1350536" y="902407"/>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320;p46">
              <a:extLst>
                <a:ext uri="{FF2B5EF4-FFF2-40B4-BE49-F238E27FC236}">
                  <a16:creationId xmlns:a16="http://schemas.microsoft.com/office/drawing/2014/main" id="{5464DEFE-199B-204C-6EEF-942BD0CE9993}"/>
                </a:ext>
              </a:extLst>
            </p:cNvPr>
            <p:cNvSpPr/>
            <p:nvPr/>
          </p:nvSpPr>
          <p:spPr>
            <a:xfrm>
              <a:off x="5681609" y="2910721"/>
              <a:ext cx="170985" cy="237512"/>
            </a:xfrm>
            <a:custGeom>
              <a:avLst/>
              <a:gdLst/>
              <a:ahLst/>
              <a:cxnLst/>
              <a:rect l="l" t="t" r="r" b="b"/>
              <a:pathLst>
                <a:path w="1709846" h="2375115" extrusionOk="0">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E93400-5ACC-6791-6C8C-BBAE63E295D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Rectangle 2">
            <a:extLst>
              <a:ext uri="{FF2B5EF4-FFF2-40B4-BE49-F238E27FC236}">
                <a16:creationId xmlns:a16="http://schemas.microsoft.com/office/drawing/2014/main" id="{5F947CEA-72EA-C2E1-63DE-8AA3DE93B656}"/>
              </a:ext>
            </a:extLst>
          </p:cNvPr>
          <p:cNvSpPr/>
          <p:nvPr/>
        </p:nvSpPr>
        <p:spPr>
          <a:xfrm>
            <a:off x="1903643" y="105097"/>
            <a:ext cx="5336717"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REAL TIME VARIFICATION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grpSp>
        <p:nvGrpSpPr>
          <p:cNvPr id="4" name="Grupo 20">
            <a:extLst>
              <a:ext uri="{FF2B5EF4-FFF2-40B4-BE49-F238E27FC236}">
                <a16:creationId xmlns:a16="http://schemas.microsoft.com/office/drawing/2014/main" id="{23B6ECF2-F403-2119-59C5-210F2F1640FB}"/>
              </a:ext>
            </a:extLst>
          </p:cNvPr>
          <p:cNvGrpSpPr/>
          <p:nvPr/>
        </p:nvGrpSpPr>
        <p:grpSpPr>
          <a:xfrm>
            <a:off x="5508267" y="1343924"/>
            <a:ext cx="3105431" cy="3405926"/>
            <a:chOff x="1019213" y="3964719"/>
            <a:chExt cx="438896" cy="683556"/>
          </a:xfrm>
        </p:grpSpPr>
        <p:sp>
          <p:nvSpPr>
            <p:cNvPr id="5" name="Google Shape;1271;p46">
              <a:extLst>
                <a:ext uri="{FF2B5EF4-FFF2-40B4-BE49-F238E27FC236}">
                  <a16:creationId xmlns:a16="http://schemas.microsoft.com/office/drawing/2014/main" id="{2E262517-B86A-7715-1988-3EF743F12A73}"/>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272;p46">
              <a:extLst>
                <a:ext uri="{FF2B5EF4-FFF2-40B4-BE49-F238E27FC236}">
                  <a16:creationId xmlns:a16="http://schemas.microsoft.com/office/drawing/2014/main" id="{979DCB21-D718-EB71-0B0E-1927C6A55981}"/>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73;p46">
              <a:extLst>
                <a:ext uri="{FF2B5EF4-FFF2-40B4-BE49-F238E27FC236}">
                  <a16:creationId xmlns:a16="http://schemas.microsoft.com/office/drawing/2014/main" id="{647D8D6F-AEFB-1180-0AF3-B0DDD16E0303}"/>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4;p46">
              <a:extLst>
                <a:ext uri="{FF2B5EF4-FFF2-40B4-BE49-F238E27FC236}">
                  <a16:creationId xmlns:a16="http://schemas.microsoft.com/office/drawing/2014/main" id="{035F5C12-8F09-19F1-669D-EE1E7772FE46}"/>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5;p46">
              <a:extLst>
                <a:ext uri="{FF2B5EF4-FFF2-40B4-BE49-F238E27FC236}">
                  <a16:creationId xmlns:a16="http://schemas.microsoft.com/office/drawing/2014/main" id="{F64BC259-6987-4BB0-C5CB-8E9AFBD06CAC}"/>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6;p46">
              <a:extLst>
                <a:ext uri="{FF2B5EF4-FFF2-40B4-BE49-F238E27FC236}">
                  <a16:creationId xmlns:a16="http://schemas.microsoft.com/office/drawing/2014/main" id="{CA238229-7C8B-1E20-450D-CF606D243163}"/>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7;p46">
              <a:extLst>
                <a:ext uri="{FF2B5EF4-FFF2-40B4-BE49-F238E27FC236}">
                  <a16:creationId xmlns:a16="http://schemas.microsoft.com/office/drawing/2014/main" id="{526B516B-5EDE-4D98-7E83-551AF2A730D0}"/>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8;p46">
              <a:extLst>
                <a:ext uri="{FF2B5EF4-FFF2-40B4-BE49-F238E27FC236}">
                  <a16:creationId xmlns:a16="http://schemas.microsoft.com/office/drawing/2014/main" id="{9865A2A8-F320-1934-92F8-94237D86CC41}"/>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9;p46">
              <a:extLst>
                <a:ext uri="{FF2B5EF4-FFF2-40B4-BE49-F238E27FC236}">
                  <a16:creationId xmlns:a16="http://schemas.microsoft.com/office/drawing/2014/main" id="{D0FFE93C-2D75-0D88-D925-3CA479B97855}"/>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80;p46">
              <a:extLst>
                <a:ext uri="{FF2B5EF4-FFF2-40B4-BE49-F238E27FC236}">
                  <a16:creationId xmlns:a16="http://schemas.microsoft.com/office/drawing/2014/main" id="{31777FF9-B04F-9999-3A51-39B3A4D8D37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81;p46">
              <a:extLst>
                <a:ext uri="{FF2B5EF4-FFF2-40B4-BE49-F238E27FC236}">
                  <a16:creationId xmlns:a16="http://schemas.microsoft.com/office/drawing/2014/main" id="{1F9581E0-3EB7-13B6-4463-C58EEF8DDBDB}"/>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2;p46">
              <a:extLst>
                <a:ext uri="{FF2B5EF4-FFF2-40B4-BE49-F238E27FC236}">
                  <a16:creationId xmlns:a16="http://schemas.microsoft.com/office/drawing/2014/main" id="{B1E53F21-EF51-87C5-3938-60A27B98CC04}"/>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3;p46">
              <a:extLst>
                <a:ext uri="{FF2B5EF4-FFF2-40B4-BE49-F238E27FC236}">
                  <a16:creationId xmlns:a16="http://schemas.microsoft.com/office/drawing/2014/main" id="{9D495824-B276-37B7-39D2-F68373D99936}"/>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4;p46">
              <a:extLst>
                <a:ext uri="{FF2B5EF4-FFF2-40B4-BE49-F238E27FC236}">
                  <a16:creationId xmlns:a16="http://schemas.microsoft.com/office/drawing/2014/main" id="{546FCB7C-D27C-B068-0F63-08A7AAA66E1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5;p46">
              <a:extLst>
                <a:ext uri="{FF2B5EF4-FFF2-40B4-BE49-F238E27FC236}">
                  <a16:creationId xmlns:a16="http://schemas.microsoft.com/office/drawing/2014/main" id="{83630450-DD5B-1013-9A3E-400C8F64829B}"/>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6;p46">
              <a:extLst>
                <a:ext uri="{FF2B5EF4-FFF2-40B4-BE49-F238E27FC236}">
                  <a16:creationId xmlns:a16="http://schemas.microsoft.com/office/drawing/2014/main" id="{F1420D63-9C9F-9E55-9119-285F89E65FE9}"/>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7;p46">
              <a:extLst>
                <a:ext uri="{FF2B5EF4-FFF2-40B4-BE49-F238E27FC236}">
                  <a16:creationId xmlns:a16="http://schemas.microsoft.com/office/drawing/2014/main" id="{54EE1B99-8B09-3FFA-B51F-684CD492F413}"/>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8;p46">
              <a:extLst>
                <a:ext uri="{FF2B5EF4-FFF2-40B4-BE49-F238E27FC236}">
                  <a16:creationId xmlns:a16="http://schemas.microsoft.com/office/drawing/2014/main" id="{E0EB934F-228D-2CB1-BE02-9766F3C5D080}"/>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9;p46">
              <a:extLst>
                <a:ext uri="{FF2B5EF4-FFF2-40B4-BE49-F238E27FC236}">
                  <a16:creationId xmlns:a16="http://schemas.microsoft.com/office/drawing/2014/main" id="{C45D8C85-111C-75C4-2A50-06521FE60D02}"/>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90;p46">
              <a:extLst>
                <a:ext uri="{FF2B5EF4-FFF2-40B4-BE49-F238E27FC236}">
                  <a16:creationId xmlns:a16="http://schemas.microsoft.com/office/drawing/2014/main" id="{C86126AF-0F44-95B1-7201-B2A459A02157}"/>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91;p46">
              <a:extLst>
                <a:ext uri="{FF2B5EF4-FFF2-40B4-BE49-F238E27FC236}">
                  <a16:creationId xmlns:a16="http://schemas.microsoft.com/office/drawing/2014/main" id="{AA40656B-B3CD-62EB-63CB-76247B831F84}"/>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2;p46">
              <a:extLst>
                <a:ext uri="{FF2B5EF4-FFF2-40B4-BE49-F238E27FC236}">
                  <a16:creationId xmlns:a16="http://schemas.microsoft.com/office/drawing/2014/main" id="{0752FB94-328D-B96A-0DD7-F834B4255937}"/>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3;p46">
              <a:extLst>
                <a:ext uri="{FF2B5EF4-FFF2-40B4-BE49-F238E27FC236}">
                  <a16:creationId xmlns:a16="http://schemas.microsoft.com/office/drawing/2014/main" id="{2D22FBD0-1DB0-0790-15E1-5887A8A65AA1}"/>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4;p46">
              <a:extLst>
                <a:ext uri="{FF2B5EF4-FFF2-40B4-BE49-F238E27FC236}">
                  <a16:creationId xmlns:a16="http://schemas.microsoft.com/office/drawing/2014/main" id="{CC4D9643-E406-4B35-1033-FD1E8F02EAB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5;p46">
              <a:extLst>
                <a:ext uri="{FF2B5EF4-FFF2-40B4-BE49-F238E27FC236}">
                  <a16:creationId xmlns:a16="http://schemas.microsoft.com/office/drawing/2014/main" id="{4284F7BD-52A0-922A-0DEC-A0ADF5E3CCBF}"/>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6;p46">
              <a:extLst>
                <a:ext uri="{FF2B5EF4-FFF2-40B4-BE49-F238E27FC236}">
                  <a16:creationId xmlns:a16="http://schemas.microsoft.com/office/drawing/2014/main" id="{E24413F6-3BBF-71C6-0FD6-AFC7511D8E0A}"/>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7;p46">
              <a:extLst>
                <a:ext uri="{FF2B5EF4-FFF2-40B4-BE49-F238E27FC236}">
                  <a16:creationId xmlns:a16="http://schemas.microsoft.com/office/drawing/2014/main" id="{422E2B13-C549-CDA8-2FC9-801DF162786D}"/>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8;p46">
              <a:extLst>
                <a:ext uri="{FF2B5EF4-FFF2-40B4-BE49-F238E27FC236}">
                  <a16:creationId xmlns:a16="http://schemas.microsoft.com/office/drawing/2014/main" id="{8D4EDE7C-CED5-63E2-28B0-0EDDEC528CC2}"/>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 name="TextBox 32">
            <a:extLst>
              <a:ext uri="{FF2B5EF4-FFF2-40B4-BE49-F238E27FC236}">
                <a16:creationId xmlns:a16="http://schemas.microsoft.com/office/drawing/2014/main" id="{32A03540-564E-FE77-312B-11D40BDA2F9B}"/>
              </a:ext>
            </a:extLst>
          </p:cNvPr>
          <p:cNvSpPr txBox="1"/>
          <p:nvPr/>
        </p:nvSpPr>
        <p:spPr>
          <a:xfrm>
            <a:off x="213434" y="1043835"/>
            <a:ext cx="7098141" cy="3785652"/>
          </a:xfrm>
          <a:prstGeom prst="rect">
            <a:avLst/>
          </a:prstGeom>
          <a:noFill/>
        </p:spPr>
        <p:txBody>
          <a:bodyPr wrap="square" rtlCol="0">
            <a:spAutoFit/>
          </a:bodyPr>
          <a:lstStyle/>
          <a:p>
            <a:pPr marL="457200" indent="-457200">
              <a:buAutoNum type="arabicParenR"/>
            </a:pPr>
            <a:r>
              <a:rPr lang="en-US" sz="2000" dirty="0">
                <a:solidFill>
                  <a:schemeClr val="tx1">
                    <a:lumMod val="65000"/>
                  </a:schemeClr>
                </a:solidFill>
              </a:rPr>
              <a:t>CUSTOMER WILL GET THE NOTIFICATION AT THE DAY OF TRAVELLING FOR THE REAL TIME PHOTO VARIFICATION </a:t>
            </a:r>
          </a:p>
          <a:p>
            <a:pPr marL="457200" indent="-457200">
              <a:buAutoNum type="arabicParenR"/>
            </a:pPr>
            <a:endParaRPr lang="en-US" sz="2000" dirty="0">
              <a:solidFill>
                <a:schemeClr val="tx1">
                  <a:lumMod val="65000"/>
                </a:schemeClr>
              </a:solidFill>
            </a:endParaRPr>
          </a:p>
          <a:p>
            <a:pPr marL="457200" indent="-457200">
              <a:buAutoNum type="arabicParenR"/>
            </a:pPr>
            <a:r>
              <a:rPr lang="en-IN" sz="2000" dirty="0">
                <a:solidFill>
                  <a:schemeClr val="tx1">
                    <a:lumMod val="65000"/>
                  </a:schemeClr>
                </a:solidFill>
              </a:rPr>
              <a:t>THIS WILL HELP IN VARIFICATION OF THE CUSTOMER AND IT WILL ALSO HELP IN FINDING THE CUSTOMER AT THE STATION’S.</a:t>
            </a:r>
          </a:p>
          <a:p>
            <a:pPr marL="457200" indent="-457200">
              <a:buAutoNum type="arabicParenR"/>
            </a:pPr>
            <a:endParaRPr lang="en-IN" sz="2000" dirty="0">
              <a:solidFill>
                <a:schemeClr val="tx1">
                  <a:lumMod val="65000"/>
                </a:schemeClr>
              </a:solidFill>
            </a:endParaRPr>
          </a:p>
          <a:p>
            <a:pPr marL="457200" indent="-457200">
              <a:buAutoNum type="arabicParenR"/>
            </a:pPr>
            <a:endParaRPr lang="en-IN" sz="2000" dirty="0">
              <a:solidFill>
                <a:schemeClr val="tx1">
                  <a:lumMod val="65000"/>
                </a:schemeClr>
              </a:solidFill>
            </a:endParaRPr>
          </a:p>
          <a:p>
            <a:pPr marL="457200" indent="-457200">
              <a:buAutoNum type="arabicParenR"/>
            </a:pPr>
            <a:endParaRPr lang="en-IN" sz="2000" dirty="0">
              <a:solidFill>
                <a:schemeClr val="tx1">
                  <a:lumMod val="65000"/>
                </a:schemeClr>
              </a:solidFill>
            </a:endParaRPr>
          </a:p>
          <a:p>
            <a:pPr marL="457200" indent="-457200">
              <a:buAutoNum type="arabicParenR"/>
            </a:pPr>
            <a:endParaRPr lang="en-IN" sz="2000" dirty="0">
              <a:solidFill>
                <a:schemeClr val="tx1">
                  <a:lumMod val="65000"/>
                </a:schemeClr>
              </a:solidFill>
            </a:endParaRPr>
          </a:p>
          <a:p>
            <a:pPr marL="457200" indent="-457200">
              <a:buAutoNum type="arabicParenR"/>
            </a:pPr>
            <a:endParaRPr lang="en-US" sz="2000" dirty="0">
              <a:solidFill>
                <a:schemeClr val="tx1">
                  <a:lumMod val="65000"/>
                </a:schemeClr>
              </a:solidFill>
            </a:endParaRPr>
          </a:p>
        </p:txBody>
      </p:sp>
      <p:pic>
        <p:nvPicPr>
          <p:cNvPr id="1028" name="Picture 4">
            <a:extLst>
              <a:ext uri="{FF2B5EF4-FFF2-40B4-BE49-F238E27FC236}">
                <a16:creationId xmlns:a16="http://schemas.microsoft.com/office/drawing/2014/main" id="{5D0D4F12-EDD6-9108-D85F-565D91DAE7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0" t="2762" r="12661" b="2684"/>
          <a:stretch/>
        </p:blipFill>
        <p:spPr bwMode="auto">
          <a:xfrm>
            <a:off x="6916987" y="2768436"/>
            <a:ext cx="2136068" cy="232851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222,899 Cyber Security Stock Photos, Pictures &amp; Royalty-Free Images - iStock">
            <a:extLst>
              <a:ext uri="{FF2B5EF4-FFF2-40B4-BE49-F238E27FC236}">
                <a16:creationId xmlns:a16="http://schemas.microsoft.com/office/drawing/2014/main" id="{A4F84218-13D3-28B2-41CD-31A151005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380" y="953329"/>
            <a:ext cx="1678479" cy="111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title"/>
          </p:nvPr>
        </p:nvSpPr>
        <p:spPr>
          <a:xfrm>
            <a:off x="3188989" y="13747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566" name="Google Shape;566;p3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67" name="Google Shape;56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69" name="Google Shape;569;p38"/>
          <p:cNvGrpSpPr/>
          <p:nvPr/>
        </p:nvGrpSpPr>
        <p:grpSpPr>
          <a:xfrm>
            <a:off x="1786339" y="1703401"/>
            <a:ext cx="473400" cy="473400"/>
            <a:chOff x="1786339" y="1703401"/>
            <a:chExt cx="473400" cy="473400"/>
          </a:xfrm>
        </p:grpSpPr>
        <p:sp>
          <p:nvSpPr>
            <p:cNvPr id="570" name="Google Shape;57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95770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1</a:t>
              </a:r>
              <a:endParaRPr sz="600">
                <a:solidFill>
                  <a:schemeClr val="dk1"/>
                </a:solidFill>
                <a:latin typeface="Barlow Light"/>
                <a:ea typeface="Barlow Light"/>
                <a:cs typeface="Barlow Light"/>
                <a:sym typeface="Barlow Light"/>
              </a:endParaRPr>
            </a:p>
          </p:txBody>
        </p:sp>
      </p:grpSp>
      <p:grpSp>
        <p:nvGrpSpPr>
          <p:cNvPr id="572" name="Google Shape;572;p38"/>
          <p:cNvGrpSpPr/>
          <p:nvPr/>
        </p:nvGrpSpPr>
        <p:grpSpPr>
          <a:xfrm>
            <a:off x="3814414" y="1703401"/>
            <a:ext cx="473400" cy="473400"/>
            <a:chOff x="3814414" y="1703401"/>
            <a:chExt cx="473400" cy="473400"/>
          </a:xfrm>
        </p:grpSpPr>
        <p:sp>
          <p:nvSpPr>
            <p:cNvPr id="573" name="Google Shape;57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985777"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3</a:t>
              </a:r>
              <a:endParaRPr sz="600">
                <a:solidFill>
                  <a:schemeClr val="dk1"/>
                </a:solidFill>
                <a:latin typeface="Barlow Light"/>
                <a:ea typeface="Barlow Light"/>
                <a:cs typeface="Barlow Light"/>
                <a:sym typeface="Barlow Light"/>
              </a:endParaRPr>
            </a:p>
          </p:txBody>
        </p:sp>
      </p:grpSp>
      <p:grpSp>
        <p:nvGrpSpPr>
          <p:cNvPr id="575" name="Google Shape;575;p38"/>
          <p:cNvGrpSpPr/>
          <p:nvPr/>
        </p:nvGrpSpPr>
        <p:grpSpPr>
          <a:xfrm>
            <a:off x="5842489" y="1703401"/>
            <a:ext cx="473400" cy="473400"/>
            <a:chOff x="5842489" y="1703401"/>
            <a:chExt cx="473400" cy="473400"/>
          </a:xfrm>
        </p:grpSpPr>
        <p:sp>
          <p:nvSpPr>
            <p:cNvPr id="576" name="Google Shape;57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01385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5</a:t>
              </a:r>
              <a:endParaRPr sz="600">
                <a:solidFill>
                  <a:schemeClr val="dk1"/>
                </a:solidFill>
                <a:latin typeface="Barlow Light"/>
                <a:ea typeface="Barlow Light"/>
                <a:cs typeface="Barlow Light"/>
                <a:sym typeface="Barlow Light"/>
              </a:endParaRPr>
            </a:p>
          </p:txBody>
        </p:sp>
      </p:grpSp>
      <p:grpSp>
        <p:nvGrpSpPr>
          <p:cNvPr id="578" name="Google Shape;578;p38"/>
          <p:cNvGrpSpPr/>
          <p:nvPr/>
        </p:nvGrpSpPr>
        <p:grpSpPr>
          <a:xfrm>
            <a:off x="6880814" y="3576300"/>
            <a:ext cx="473400" cy="473400"/>
            <a:chOff x="6880814" y="3576300"/>
            <a:chExt cx="473400" cy="473400"/>
          </a:xfrm>
        </p:grpSpPr>
        <p:sp>
          <p:nvSpPr>
            <p:cNvPr id="579" name="Google Shape;579;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flipH="1">
              <a:off x="7052177"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6</a:t>
              </a:r>
              <a:endParaRPr sz="600">
                <a:solidFill>
                  <a:schemeClr val="dk1"/>
                </a:solidFill>
                <a:latin typeface="Barlow Light"/>
                <a:ea typeface="Barlow Light"/>
                <a:cs typeface="Barlow Light"/>
                <a:sym typeface="Barlow Light"/>
              </a:endParaRPr>
            </a:p>
          </p:txBody>
        </p:sp>
      </p:grpSp>
      <p:grpSp>
        <p:nvGrpSpPr>
          <p:cNvPr id="581" name="Google Shape;581;p38"/>
          <p:cNvGrpSpPr/>
          <p:nvPr/>
        </p:nvGrpSpPr>
        <p:grpSpPr>
          <a:xfrm>
            <a:off x="4852739" y="3576300"/>
            <a:ext cx="473400" cy="473400"/>
            <a:chOff x="4852739" y="3576300"/>
            <a:chExt cx="473400" cy="473400"/>
          </a:xfrm>
        </p:grpSpPr>
        <p:sp>
          <p:nvSpPr>
            <p:cNvPr id="582" name="Google Shape;58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flipH="1">
              <a:off x="5024102"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4</a:t>
              </a:r>
              <a:endParaRPr sz="600">
                <a:solidFill>
                  <a:schemeClr val="dk1"/>
                </a:solidFill>
                <a:latin typeface="Barlow Light"/>
                <a:ea typeface="Barlow Light"/>
                <a:cs typeface="Barlow Light"/>
                <a:sym typeface="Barlow Light"/>
              </a:endParaRPr>
            </a:p>
          </p:txBody>
        </p:sp>
      </p:grpSp>
      <p:grpSp>
        <p:nvGrpSpPr>
          <p:cNvPr id="584" name="Google Shape;584;p38"/>
          <p:cNvGrpSpPr/>
          <p:nvPr/>
        </p:nvGrpSpPr>
        <p:grpSpPr>
          <a:xfrm>
            <a:off x="2824664" y="3576300"/>
            <a:ext cx="473400" cy="473400"/>
            <a:chOff x="2824664" y="3576300"/>
            <a:chExt cx="473400" cy="473400"/>
          </a:xfrm>
        </p:grpSpPr>
        <p:sp>
          <p:nvSpPr>
            <p:cNvPr id="585" name="Google Shape;585;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flipH="1">
              <a:off x="2996027"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Barlow Light"/>
                  <a:ea typeface="Barlow Light"/>
                  <a:cs typeface="Barlow Light"/>
                  <a:sym typeface="Barlow Light"/>
                </a:rPr>
                <a:t>2</a:t>
              </a:r>
              <a:endParaRPr sz="600">
                <a:solidFill>
                  <a:schemeClr val="dk1"/>
                </a:solidFill>
                <a:latin typeface="Barlow Light"/>
                <a:ea typeface="Barlow Light"/>
                <a:cs typeface="Barlow Light"/>
                <a:sym typeface="Barlow Light"/>
              </a:endParaRPr>
            </a:p>
          </p:txBody>
        </p:sp>
      </p:grpSp>
      <p:sp>
        <p:nvSpPr>
          <p:cNvPr id="587" name="Google Shape;587;p38"/>
          <p:cNvSpPr txBox="1"/>
          <p:nvPr/>
        </p:nvSpPr>
        <p:spPr>
          <a:xfrm>
            <a:off x="138156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Barlow Light"/>
                <a:ea typeface="Barlow Light"/>
                <a:cs typeface="Barlow Light"/>
                <a:sym typeface="Barlow Light"/>
              </a:rPr>
              <a:t>BOOKING BY THE CUSTOMER </a:t>
            </a:r>
            <a:endParaRPr sz="900" dirty="0">
              <a:solidFill>
                <a:schemeClr val="dk2"/>
              </a:solidFill>
              <a:latin typeface="Barlow Light"/>
              <a:ea typeface="Barlow Light"/>
              <a:cs typeface="Barlow Light"/>
              <a:sym typeface="Barlow Light"/>
            </a:endParaRPr>
          </a:p>
        </p:txBody>
      </p:sp>
      <p:sp>
        <p:nvSpPr>
          <p:cNvPr id="588" name="Google Shape;588;p38"/>
          <p:cNvSpPr txBox="1"/>
          <p:nvPr/>
        </p:nvSpPr>
        <p:spPr>
          <a:xfrm>
            <a:off x="3476677" y="118497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Light"/>
                <a:ea typeface="Barlow Light"/>
                <a:cs typeface="Barlow Light"/>
                <a:sym typeface="Barlow Light"/>
              </a:rPr>
              <a:t>BEST RATED COOLIE IS APPOINTED TO THE CUSTOMER.</a:t>
            </a:r>
            <a:endParaRPr sz="900" dirty="0">
              <a:solidFill>
                <a:schemeClr val="dk2"/>
              </a:solidFill>
              <a:latin typeface="Barlow Light"/>
              <a:ea typeface="Barlow Light"/>
              <a:cs typeface="Barlow Light"/>
              <a:sym typeface="Barlow Light"/>
            </a:endParaRPr>
          </a:p>
        </p:txBody>
      </p:sp>
      <p:sp>
        <p:nvSpPr>
          <p:cNvPr id="589" name="Google Shape;589;p38"/>
          <p:cNvSpPr txBox="1"/>
          <p:nvPr/>
        </p:nvSpPr>
        <p:spPr>
          <a:xfrm>
            <a:off x="543772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Light"/>
                <a:ea typeface="Barlow Light"/>
                <a:cs typeface="Barlow Light"/>
                <a:sym typeface="Barlow Light"/>
              </a:rPr>
              <a:t>CUSTOMER REACHES THE STATION. COOLIE VARIFIES THE CUSTOMER WITH THE HELP OF REAL TIME PHOTO AND CONTACT NO.</a:t>
            </a:r>
            <a:endParaRPr sz="900" dirty="0">
              <a:solidFill>
                <a:schemeClr val="dk2"/>
              </a:solidFill>
              <a:latin typeface="Barlow Light"/>
              <a:ea typeface="Barlow Light"/>
              <a:cs typeface="Barlow Light"/>
              <a:sym typeface="Barlow Light"/>
            </a:endParaRPr>
          </a:p>
        </p:txBody>
      </p:sp>
      <p:sp>
        <p:nvSpPr>
          <p:cNvPr id="590" name="Google Shape;590;p38"/>
          <p:cNvSpPr txBox="1"/>
          <p:nvPr/>
        </p:nvSpPr>
        <p:spPr>
          <a:xfrm>
            <a:off x="241988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Light"/>
                <a:ea typeface="Barlow Light"/>
                <a:cs typeface="Barlow Light"/>
                <a:sym typeface="Barlow Light"/>
              </a:rPr>
              <a:t>BOOKING CONFORMATION BY OUR AUTOMATED DATA-SERVER</a:t>
            </a:r>
            <a:endParaRPr sz="900" dirty="0">
              <a:solidFill>
                <a:schemeClr val="dk2"/>
              </a:solidFill>
              <a:latin typeface="Barlow Light"/>
              <a:ea typeface="Barlow Light"/>
              <a:cs typeface="Barlow Light"/>
              <a:sym typeface="Barlow Light"/>
            </a:endParaRPr>
          </a:p>
        </p:txBody>
      </p:sp>
      <p:sp>
        <p:nvSpPr>
          <p:cNvPr id="591" name="Google Shape;591;p38"/>
          <p:cNvSpPr txBox="1"/>
          <p:nvPr/>
        </p:nvSpPr>
        <p:spPr>
          <a:xfrm>
            <a:off x="444796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Light"/>
                <a:ea typeface="Barlow Light"/>
                <a:cs typeface="Barlow Light"/>
                <a:sym typeface="Barlow Light"/>
              </a:rPr>
              <a:t>CUSTOMER GIVES HIS REAL TIME PHOTO AT THE DAY OF TRAELLING.</a:t>
            </a:r>
            <a:endParaRPr sz="900" dirty="0">
              <a:solidFill>
                <a:schemeClr val="dk2"/>
              </a:solidFill>
              <a:latin typeface="Barlow Light"/>
              <a:ea typeface="Barlow Light"/>
              <a:cs typeface="Barlow Light"/>
              <a:sym typeface="Barlow Light"/>
            </a:endParaRPr>
          </a:p>
        </p:txBody>
      </p:sp>
      <p:sp>
        <p:nvSpPr>
          <p:cNvPr id="592" name="Google Shape;592;p38"/>
          <p:cNvSpPr txBox="1"/>
          <p:nvPr/>
        </p:nvSpPr>
        <p:spPr>
          <a:xfrm>
            <a:off x="647604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Light"/>
                <a:ea typeface="Barlow Light"/>
                <a:cs typeface="Barlow Light"/>
                <a:sym typeface="Barlow Light"/>
              </a:rPr>
              <a:t>PAYMENT AND RATEING OF COOLIE BY THE CUSTOMER.</a:t>
            </a:r>
            <a:endParaRPr sz="900" dirty="0">
              <a:solidFill>
                <a:schemeClr val="dk2"/>
              </a:solidFill>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0"/>
          <p:cNvSpPr txBox="1">
            <a:spLocks noGrp="1"/>
          </p:cNvSpPr>
          <p:nvPr>
            <p:ph type="body" idx="4294967295"/>
          </p:nvPr>
        </p:nvSpPr>
        <p:spPr>
          <a:xfrm>
            <a:off x="855299" y="373650"/>
            <a:ext cx="1723777"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dirty="0">
                <a:solidFill>
                  <a:schemeClr val="accent1"/>
                </a:solidFill>
                <a:latin typeface="Barlow"/>
                <a:sym typeface="Barlow"/>
              </a:rPr>
              <a:t>ONE CODE BASE AVILABLE FOR ALL PLATFORM.</a:t>
            </a:r>
            <a:endParaRPr sz="2600" dirty="0"/>
          </a:p>
        </p:txBody>
      </p:sp>
      <p:sp>
        <p:nvSpPr>
          <p:cNvPr id="430" name="Google Shape;430;p3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431" name="Google Shape;431;p30"/>
          <p:cNvGrpSpPr/>
          <p:nvPr/>
        </p:nvGrpSpPr>
        <p:grpSpPr>
          <a:xfrm>
            <a:off x="5962800" y="373572"/>
            <a:ext cx="2119546" cy="4396359"/>
            <a:chOff x="2547150" y="238125"/>
            <a:chExt cx="2525675" cy="5238750"/>
          </a:xfrm>
        </p:grpSpPr>
        <p:sp>
          <p:nvSpPr>
            <p:cNvPr id="432" name="Google Shape;432;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Graphical user interface, website&#10;&#10;Description automatically generated">
            <a:extLst>
              <a:ext uri="{FF2B5EF4-FFF2-40B4-BE49-F238E27FC236}">
                <a16:creationId xmlns:a16="http://schemas.microsoft.com/office/drawing/2014/main" id="{3368C468-70B9-4BC5-74B3-31483A27E750}"/>
              </a:ext>
            </a:extLst>
          </p:cNvPr>
          <p:cNvPicPr>
            <a:picLocks noChangeAspect="1"/>
          </p:cNvPicPr>
          <p:nvPr/>
        </p:nvPicPr>
        <p:blipFill>
          <a:blip r:embed="rId3"/>
          <a:stretch>
            <a:fillRect/>
          </a:stretch>
        </p:blipFill>
        <p:spPr>
          <a:xfrm>
            <a:off x="6046154" y="777669"/>
            <a:ext cx="2007046" cy="3591381"/>
          </a:xfrm>
          <a:prstGeom prst="rect">
            <a:avLst/>
          </a:prstGeom>
        </p:spPr>
      </p:pic>
      <p:sp>
        <p:nvSpPr>
          <p:cNvPr id="4" name="Rectangle 3">
            <a:extLst>
              <a:ext uri="{FF2B5EF4-FFF2-40B4-BE49-F238E27FC236}">
                <a16:creationId xmlns:a16="http://schemas.microsoft.com/office/drawing/2014/main" id="{5E40E176-D6A1-B12E-5E6D-330697096F3B}"/>
              </a:ext>
            </a:extLst>
          </p:cNvPr>
          <p:cNvSpPr/>
          <p:nvPr/>
        </p:nvSpPr>
        <p:spPr>
          <a:xfrm>
            <a:off x="2832082" y="1983705"/>
            <a:ext cx="287771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COOL-E</a:t>
            </a:r>
          </a:p>
        </p:txBody>
      </p:sp>
      <p:sp>
        <p:nvSpPr>
          <p:cNvPr id="5" name="Rectangle 4">
            <a:extLst>
              <a:ext uri="{FF2B5EF4-FFF2-40B4-BE49-F238E27FC236}">
                <a16:creationId xmlns:a16="http://schemas.microsoft.com/office/drawing/2014/main" id="{6C3BE458-CB43-AA72-5ED2-9E58ECEAD3BD}"/>
              </a:ext>
            </a:extLst>
          </p:cNvPr>
          <p:cNvSpPr/>
          <p:nvPr/>
        </p:nvSpPr>
        <p:spPr>
          <a:xfrm>
            <a:off x="3601524" y="2776230"/>
            <a:ext cx="1338828" cy="261610"/>
          </a:xfrm>
          <a:prstGeom prst="rect">
            <a:avLst/>
          </a:prstGeom>
          <a:noFill/>
        </p:spPr>
        <p:txBody>
          <a:bodyPr wrap="none" lIns="91440" tIns="45720" rIns="91440" bIns="45720">
            <a:spAutoFit/>
          </a:bodyPr>
          <a:lstStyle/>
          <a:p>
            <a:pPr algn="ctr"/>
            <a:r>
              <a:rPr lang="en-US" sz="1100" b="1" cap="none" spc="0" dirty="0">
                <a:ln w="6600">
                  <a:solidFill>
                    <a:schemeClr val="accent2"/>
                  </a:solidFill>
                  <a:prstDash val="solid"/>
                </a:ln>
                <a:solidFill>
                  <a:srgbClr val="FFFFFF"/>
                </a:solidFill>
                <a:effectLst>
                  <a:outerShdw dist="38100" dir="2700000" algn="tl" rotWithShape="0">
                    <a:schemeClr val="accent2"/>
                  </a:outerShdw>
                </a:effectLst>
              </a:rPr>
              <a:t>APKA RAIL MITR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2883392" y="-228403"/>
            <a:ext cx="4502146"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TECH-STACK</a:t>
            </a:r>
            <a:endParaRPr sz="3600" dirty="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2AB2D847-DCF9-D61D-32DB-439A473BACB0}"/>
              </a:ext>
            </a:extLst>
          </p:cNvPr>
          <p:cNvPicPr>
            <a:picLocks noChangeAspect="1"/>
          </p:cNvPicPr>
          <p:nvPr/>
        </p:nvPicPr>
        <p:blipFill>
          <a:blip r:embed="rId4"/>
          <a:stretch>
            <a:fillRect/>
          </a:stretch>
        </p:blipFill>
        <p:spPr>
          <a:xfrm>
            <a:off x="309197" y="900478"/>
            <a:ext cx="2098432" cy="2098432"/>
          </a:xfrm>
          <a:prstGeom prst="rect">
            <a:avLst/>
          </a:prstGeom>
        </p:spPr>
      </p:pic>
      <p:pic>
        <p:nvPicPr>
          <p:cNvPr id="5" name="Picture 4">
            <a:extLst>
              <a:ext uri="{FF2B5EF4-FFF2-40B4-BE49-F238E27FC236}">
                <a16:creationId xmlns:a16="http://schemas.microsoft.com/office/drawing/2014/main" id="{B0605684-0F1D-80DB-D083-249F760C96A3}"/>
              </a:ext>
            </a:extLst>
          </p:cNvPr>
          <p:cNvPicPr>
            <a:picLocks noChangeAspect="1"/>
          </p:cNvPicPr>
          <p:nvPr/>
        </p:nvPicPr>
        <p:blipFill>
          <a:blip r:embed="rId5"/>
          <a:stretch>
            <a:fillRect/>
          </a:stretch>
        </p:blipFill>
        <p:spPr>
          <a:xfrm>
            <a:off x="6382486" y="861645"/>
            <a:ext cx="2375389" cy="2375389"/>
          </a:xfrm>
          <a:prstGeom prst="rect">
            <a:avLst/>
          </a:prstGeom>
        </p:spPr>
      </p:pic>
      <p:pic>
        <p:nvPicPr>
          <p:cNvPr id="7" name="Picture 6">
            <a:extLst>
              <a:ext uri="{FF2B5EF4-FFF2-40B4-BE49-F238E27FC236}">
                <a16:creationId xmlns:a16="http://schemas.microsoft.com/office/drawing/2014/main" id="{5B254D42-65FB-9D16-C3D8-9C8A940EFCD5}"/>
              </a:ext>
            </a:extLst>
          </p:cNvPr>
          <p:cNvPicPr>
            <a:picLocks noChangeAspect="1"/>
          </p:cNvPicPr>
          <p:nvPr/>
        </p:nvPicPr>
        <p:blipFill>
          <a:blip r:embed="rId6"/>
          <a:stretch>
            <a:fillRect/>
          </a:stretch>
        </p:blipFill>
        <p:spPr>
          <a:xfrm>
            <a:off x="3341133" y="3180327"/>
            <a:ext cx="1916623" cy="1916623"/>
          </a:xfrm>
          <a:prstGeom prst="rect">
            <a:avLst/>
          </a:prstGeom>
        </p:spPr>
      </p:pic>
      <p:pic>
        <p:nvPicPr>
          <p:cNvPr id="9" name="Picture 8">
            <a:extLst>
              <a:ext uri="{FF2B5EF4-FFF2-40B4-BE49-F238E27FC236}">
                <a16:creationId xmlns:a16="http://schemas.microsoft.com/office/drawing/2014/main" id="{9BB53CC8-E8B0-2177-C7FC-798B69454531}"/>
              </a:ext>
            </a:extLst>
          </p:cNvPr>
          <p:cNvPicPr>
            <a:picLocks noChangeAspect="1"/>
          </p:cNvPicPr>
          <p:nvPr/>
        </p:nvPicPr>
        <p:blipFill>
          <a:blip r:embed="rId7"/>
          <a:stretch>
            <a:fillRect/>
          </a:stretch>
        </p:blipFill>
        <p:spPr>
          <a:xfrm>
            <a:off x="3012104" y="692076"/>
            <a:ext cx="2574682" cy="25746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6327-42C1-14D0-ACF2-1CE5F2240BF1}"/>
              </a:ext>
            </a:extLst>
          </p:cNvPr>
          <p:cNvSpPr>
            <a:spLocks noGrp="1"/>
          </p:cNvSpPr>
          <p:nvPr>
            <p:ph type="title"/>
          </p:nvPr>
        </p:nvSpPr>
        <p:spPr>
          <a:xfrm>
            <a:off x="1606149" y="256136"/>
            <a:ext cx="5307000" cy="396300"/>
          </a:xfrm>
        </p:spPr>
        <p:txBody>
          <a:bodyPr/>
          <a:lstStyle/>
          <a:p>
            <a:r>
              <a:rPr lang="en-US" dirty="0"/>
              <a:t>EXPLANATION OF THE TECK STACK </a:t>
            </a:r>
            <a:endParaRPr lang="en-IN" dirty="0"/>
          </a:p>
        </p:txBody>
      </p:sp>
      <p:sp>
        <p:nvSpPr>
          <p:cNvPr id="3" name="Slide Number Placeholder 2">
            <a:extLst>
              <a:ext uri="{FF2B5EF4-FFF2-40B4-BE49-F238E27FC236}">
                <a16:creationId xmlns:a16="http://schemas.microsoft.com/office/drawing/2014/main" id="{D009FBC5-41EF-AC6D-17BF-E0AA339E3F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368FF4DB-D4C3-6F96-1F10-F728E924B34E}"/>
              </a:ext>
            </a:extLst>
          </p:cNvPr>
          <p:cNvSpPr txBox="1"/>
          <p:nvPr/>
        </p:nvSpPr>
        <p:spPr>
          <a:xfrm>
            <a:off x="1606149" y="1229009"/>
            <a:ext cx="5359646" cy="738664"/>
          </a:xfrm>
          <a:prstGeom prst="rect">
            <a:avLst/>
          </a:prstGeom>
          <a:noFill/>
        </p:spPr>
        <p:txBody>
          <a:bodyPr wrap="square">
            <a:spAutoFit/>
          </a:bodyPr>
          <a:lstStyle/>
          <a:p>
            <a:r>
              <a:rPr lang="en-US" b="1" i="0" dirty="0">
                <a:solidFill>
                  <a:schemeClr val="tx1">
                    <a:lumMod val="65000"/>
                  </a:schemeClr>
                </a:solidFill>
                <a:effectLst/>
                <a:latin typeface="Roboto" panose="02000000000000000000" pitchFamily="2" charset="0"/>
              </a:rPr>
              <a:t>Flutter is an open  source framework by Google for building beautiful, natively compiled, multi-platform applications from a single codebase. </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9A21E059-F153-D2E6-7A23-32633CEB7BE7}"/>
              </a:ext>
            </a:extLst>
          </p:cNvPr>
          <p:cNvSpPr txBox="1"/>
          <p:nvPr/>
        </p:nvSpPr>
        <p:spPr>
          <a:xfrm>
            <a:off x="1606149" y="2544246"/>
            <a:ext cx="5307000" cy="523220"/>
          </a:xfrm>
          <a:prstGeom prst="rect">
            <a:avLst/>
          </a:prstGeom>
          <a:noFill/>
        </p:spPr>
        <p:txBody>
          <a:bodyPr wrap="square">
            <a:spAutoFit/>
          </a:bodyPr>
          <a:lstStyle/>
          <a:p>
            <a:r>
              <a:rPr lang="en-US" b="1" i="0" dirty="0">
                <a:solidFill>
                  <a:schemeClr val="tx1">
                    <a:lumMod val="65000"/>
                  </a:schemeClr>
                </a:solidFill>
                <a:effectLst/>
                <a:latin typeface="inter-regular"/>
              </a:rPr>
              <a:t>Firebase is a Backend-as-a-Service, and it is a real-time database which is basically designed for mobile applications. </a:t>
            </a:r>
            <a:endParaRPr lang="en-IN" b="1" dirty="0">
              <a:solidFill>
                <a:schemeClr val="tx1">
                  <a:lumMod val="65000"/>
                </a:schemeClr>
              </a:solidFill>
            </a:endParaRPr>
          </a:p>
        </p:txBody>
      </p:sp>
      <p:sp>
        <p:nvSpPr>
          <p:cNvPr id="9" name="TextBox 8">
            <a:extLst>
              <a:ext uri="{FF2B5EF4-FFF2-40B4-BE49-F238E27FC236}">
                <a16:creationId xmlns:a16="http://schemas.microsoft.com/office/drawing/2014/main" id="{B8C79373-272C-B2B4-34AE-ABA9A7746260}"/>
              </a:ext>
            </a:extLst>
          </p:cNvPr>
          <p:cNvSpPr txBox="1"/>
          <p:nvPr/>
        </p:nvSpPr>
        <p:spPr>
          <a:xfrm>
            <a:off x="1606149" y="3753849"/>
            <a:ext cx="5359646" cy="954107"/>
          </a:xfrm>
          <a:prstGeom prst="rect">
            <a:avLst/>
          </a:prstGeom>
          <a:noFill/>
        </p:spPr>
        <p:txBody>
          <a:bodyPr wrap="square">
            <a:spAutoFit/>
          </a:bodyPr>
          <a:lstStyle/>
          <a:p>
            <a:r>
              <a:rPr lang="en-US" b="1" i="0" dirty="0">
                <a:solidFill>
                  <a:schemeClr val="tx1">
                    <a:lumMod val="65000"/>
                  </a:schemeClr>
                </a:solidFill>
                <a:effectLst/>
                <a:latin typeface="Roboto" panose="02000000000000000000" pitchFamily="2" charset="0"/>
              </a:rPr>
              <a:t>Dart is a client-optimized language for developing fast apps on any platform. Its goal is to offer the most productive programming language for multi-platform development, paired with a </a:t>
            </a:r>
            <a:r>
              <a:rPr lang="en-US" b="1" i="0" u="none" strike="noStrike" dirty="0">
                <a:solidFill>
                  <a:schemeClr val="tx1">
                    <a:lumMod val="6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flexible execution runtime platform</a:t>
            </a:r>
            <a:r>
              <a:rPr lang="en-US" b="1" i="0" dirty="0">
                <a:solidFill>
                  <a:schemeClr val="tx1">
                    <a:lumMod val="65000"/>
                  </a:schemeClr>
                </a:solidFill>
                <a:effectLst/>
                <a:latin typeface="Roboto" panose="02000000000000000000" pitchFamily="2" charset="0"/>
              </a:rPr>
              <a:t> for app frameworks.</a:t>
            </a:r>
            <a:endParaRPr lang="en-IN" b="1" dirty="0">
              <a:solidFill>
                <a:schemeClr val="tx1">
                  <a:lumMod val="65000"/>
                </a:schemeClr>
              </a:solidFill>
            </a:endParaRPr>
          </a:p>
        </p:txBody>
      </p:sp>
      <p:pic>
        <p:nvPicPr>
          <p:cNvPr id="10" name="Picture 9">
            <a:extLst>
              <a:ext uri="{FF2B5EF4-FFF2-40B4-BE49-F238E27FC236}">
                <a16:creationId xmlns:a16="http://schemas.microsoft.com/office/drawing/2014/main" id="{966B586F-B65E-CE1A-9176-1A96B97D68FE}"/>
              </a:ext>
            </a:extLst>
          </p:cNvPr>
          <p:cNvPicPr>
            <a:picLocks noChangeAspect="1"/>
          </p:cNvPicPr>
          <p:nvPr/>
        </p:nvPicPr>
        <p:blipFill>
          <a:blip r:embed="rId3"/>
          <a:stretch>
            <a:fillRect/>
          </a:stretch>
        </p:blipFill>
        <p:spPr>
          <a:xfrm>
            <a:off x="410415" y="1044826"/>
            <a:ext cx="922847" cy="922847"/>
          </a:xfrm>
          <a:prstGeom prst="rect">
            <a:avLst/>
          </a:prstGeom>
        </p:spPr>
      </p:pic>
      <p:pic>
        <p:nvPicPr>
          <p:cNvPr id="11" name="Picture 10">
            <a:extLst>
              <a:ext uri="{FF2B5EF4-FFF2-40B4-BE49-F238E27FC236}">
                <a16:creationId xmlns:a16="http://schemas.microsoft.com/office/drawing/2014/main" id="{AE4D1A62-CC51-1CE3-DB40-0131FB49F0EC}"/>
              </a:ext>
            </a:extLst>
          </p:cNvPr>
          <p:cNvPicPr>
            <a:picLocks noChangeAspect="1"/>
          </p:cNvPicPr>
          <p:nvPr/>
        </p:nvPicPr>
        <p:blipFill>
          <a:blip r:embed="rId4"/>
          <a:stretch>
            <a:fillRect/>
          </a:stretch>
        </p:blipFill>
        <p:spPr>
          <a:xfrm>
            <a:off x="254373" y="2168599"/>
            <a:ext cx="1234933" cy="1234933"/>
          </a:xfrm>
          <a:prstGeom prst="rect">
            <a:avLst/>
          </a:prstGeom>
        </p:spPr>
      </p:pic>
      <p:pic>
        <p:nvPicPr>
          <p:cNvPr id="12" name="Picture 11">
            <a:extLst>
              <a:ext uri="{FF2B5EF4-FFF2-40B4-BE49-F238E27FC236}">
                <a16:creationId xmlns:a16="http://schemas.microsoft.com/office/drawing/2014/main" id="{82EA427A-6FB2-02DF-E3F3-8357535CA664}"/>
              </a:ext>
            </a:extLst>
          </p:cNvPr>
          <p:cNvPicPr>
            <a:picLocks noChangeAspect="1"/>
          </p:cNvPicPr>
          <p:nvPr/>
        </p:nvPicPr>
        <p:blipFill>
          <a:blip r:embed="rId5"/>
          <a:stretch>
            <a:fillRect/>
          </a:stretch>
        </p:blipFill>
        <p:spPr>
          <a:xfrm>
            <a:off x="160094" y="3604458"/>
            <a:ext cx="1423490" cy="1423490"/>
          </a:xfrm>
          <a:prstGeom prst="rect">
            <a:avLst/>
          </a:prstGeom>
        </p:spPr>
      </p:pic>
      <p:grpSp>
        <p:nvGrpSpPr>
          <p:cNvPr id="13" name="Grupo 56">
            <a:extLst>
              <a:ext uri="{FF2B5EF4-FFF2-40B4-BE49-F238E27FC236}">
                <a16:creationId xmlns:a16="http://schemas.microsoft.com/office/drawing/2014/main" id="{17643158-714B-0FF7-9948-E840C251FC34}"/>
              </a:ext>
            </a:extLst>
          </p:cNvPr>
          <p:cNvGrpSpPr/>
          <p:nvPr/>
        </p:nvGrpSpPr>
        <p:grpSpPr>
          <a:xfrm>
            <a:off x="5961898" y="829068"/>
            <a:ext cx="2731502" cy="3852570"/>
            <a:chOff x="996049" y="1552369"/>
            <a:chExt cx="485510" cy="684774"/>
          </a:xfrm>
        </p:grpSpPr>
        <p:sp>
          <p:nvSpPr>
            <p:cNvPr id="14" name="Google Shape;902;p46">
              <a:extLst>
                <a:ext uri="{FF2B5EF4-FFF2-40B4-BE49-F238E27FC236}">
                  <a16:creationId xmlns:a16="http://schemas.microsoft.com/office/drawing/2014/main" id="{76BDB6B0-FA79-1D46-0246-C3AEE34B6528}"/>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03;p46">
              <a:extLst>
                <a:ext uri="{FF2B5EF4-FFF2-40B4-BE49-F238E27FC236}">
                  <a16:creationId xmlns:a16="http://schemas.microsoft.com/office/drawing/2014/main" id="{AC61B21F-225B-217E-8F24-F208C503AED8}"/>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04;p46">
              <a:extLst>
                <a:ext uri="{FF2B5EF4-FFF2-40B4-BE49-F238E27FC236}">
                  <a16:creationId xmlns:a16="http://schemas.microsoft.com/office/drawing/2014/main" id="{9DDE99F8-96C7-233D-9594-E96D8235BD1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05;p46">
              <a:extLst>
                <a:ext uri="{FF2B5EF4-FFF2-40B4-BE49-F238E27FC236}">
                  <a16:creationId xmlns:a16="http://schemas.microsoft.com/office/drawing/2014/main" id="{89873086-CC76-AECC-22E2-182C37035D8B}"/>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06;p46">
              <a:extLst>
                <a:ext uri="{FF2B5EF4-FFF2-40B4-BE49-F238E27FC236}">
                  <a16:creationId xmlns:a16="http://schemas.microsoft.com/office/drawing/2014/main" id="{BF6A742F-368F-B587-46F5-79C8688E7E4E}"/>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07;p46">
              <a:extLst>
                <a:ext uri="{FF2B5EF4-FFF2-40B4-BE49-F238E27FC236}">
                  <a16:creationId xmlns:a16="http://schemas.microsoft.com/office/drawing/2014/main" id="{645B2223-793B-CF75-CDCC-BEEEBA570795}"/>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08;p46">
              <a:extLst>
                <a:ext uri="{FF2B5EF4-FFF2-40B4-BE49-F238E27FC236}">
                  <a16:creationId xmlns:a16="http://schemas.microsoft.com/office/drawing/2014/main" id="{748B93E7-966C-5ECF-0997-3CAB89B420DE}"/>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09;p46">
              <a:extLst>
                <a:ext uri="{FF2B5EF4-FFF2-40B4-BE49-F238E27FC236}">
                  <a16:creationId xmlns:a16="http://schemas.microsoft.com/office/drawing/2014/main" id="{EC3B468B-FD93-18BC-8377-D15B05A254F8}"/>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10;p46">
              <a:extLst>
                <a:ext uri="{FF2B5EF4-FFF2-40B4-BE49-F238E27FC236}">
                  <a16:creationId xmlns:a16="http://schemas.microsoft.com/office/drawing/2014/main" id="{40B84A1C-953A-1776-B669-350E8F2AB8EC}"/>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11;p46">
              <a:extLst>
                <a:ext uri="{FF2B5EF4-FFF2-40B4-BE49-F238E27FC236}">
                  <a16:creationId xmlns:a16="http://schemas.microsoft.com/office/drawing/2014/main" id="{4450A86F-5ADE-85C0-D655-1A45DAC50727}"/>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12;p46">
              <a:extLst>
                <a:ext uri="{FF2B5EF4-FFF2-40B4-BE49-F238E27FC236}">
                  <a16:creationId xmlns:a16="http://schemas.microsoft.com/office/drawing/2014/main" id="{1B8A0491-6103-2EBB-D348-3F3857FD9282}"/>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13;p46">
              <a:extLst>
                <a:ext uri="{FF2B5EF4-FFF2-40B4-BE49-F238E27FC236}">
                  <a16:creationId xmlns:a16="http://schemas.microsoft.com/office/drawing/2014/main" id="{6540DC73-09EC-7C1E-0CDC-ED0448B99CEF}"/>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14;p46">
              <a:extLst>
                <a:ext uri="{FF2B5EF4-FFF2-40B4-BE49-F238E27FC236}">
                  <a16:creationId xmlns:a16="http://schemas.microsoft.com/office/drawing/2014/main" id="{A2E18D73-D014-E91B-4777-85E3E52A3D5C}"/>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15;p46">
              <a:extLst>
                <a:ext uri="{FF2B5EF4-FFF2-40B4-BE49-F238E27FC236}">
                  <a16:creationId xmlns:a16="http://schemas.microsoft.com/office/drawing/2014/main" id="{2FF90C3B-5A1A-8FA7-4AFC-86B9FE4B655D}"/>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16;p46">
              <a:extLst>
                <a:ext uri="{FF2B5EF4-FFF2-40B4-BE49-F238E27FC236}">
                  <a16:creationId xmlns:a16="http://schemas.microsoft.com/office/drawing/2014/main" id="{BE395450-58A7-A68F-CD93-DD7770E829DF}"/>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17;p46">
              <a:extLst>
                <a:ext uri="{FF2B5EF4-FFF2-40B4-BE49-F238E27FC236}">
                  <a16:creationId xmlns:a16="http://schemas.microsoft.com/office/drawing/2014/main" id="{AD1E78CA-59E2-8CCB-8C58-196436C6DD56}"/>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18;p46">
              <a:extLst>
                <a:ext uri="{FF2B5EF4-FFF2-40B4-BE49-F238E27FC236}">
                  <a16:creationId xmlns:a16="http://schemas.microsoft.com/office/drawing/2014/main" id="{B4F71572-DAD9-6166-D9D7-160BD243C857}"/>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19;p46">
              <a:extLst>
                <a:ext uri="{FF2B5EF4-FFF2-40B4-BE49-F238E27FC236}">
                  <a16:creationId xmlns:a16="http://schemas.microsoft.com/office/drawing/2014/main" id="{1CBB970B-C781-5F68-8A8F-579E858B0872}"/>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20;p46">
              <a:extLst>
                <a:ext uri="{FF2B5EF4-FFF2-40B4-BE49-F238E27FC236}">
                  <a16:creationId xmlns:a16="http://schemas.microsoft.com/office/drawing/2014/main" id="{845EA862-21E3-8156-B2D7-347BD129A947}"/>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21;p46">
              <a:extLst>
                <a:ext uri="{FF2B5EF4-FFF2-40B4-BE49-F238E27FC236}">
                  <a16:creationId xmlns:a16="http://schemas.microsoft.com/office/drawing/2014/main" id="{1E8CCCF8-B36A-AF18-5582-EB902D919570}"/>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22;p46">
              <a:extLst>
                <a:ext uri="{FF2B5EF4-FFF2-40B4-BE49-F238E27FC236}">
                  <a16:creationId xmlns:a16="http://schemas.microsoft.com/office/drawing/2014/main" id="{E055D345-7C3B-05CA-474B-C2FBBB40A7D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23;p46">
              <a:extLst>
                <a:ext uri="{FF2B5EF4-FFF2-40B4-BE49-F238E27FC236}">
                  <a16:creationId xmlns:a16="http://schemas.microsoft.com/office/drawing/2014/main" id="{37C3D0B5-67A9-E310-167D-C7131392F85C}"/>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24;p46">
              <a:extLst>
                <a:ext uri="{FF2B5EF4-FFF2-40B4-BE49-F238E27FC236}">
                  <a16:creationId xmlns:a16="http://schemas.microsoft.com/office/drawing/2014/main" id="{23C2BD87-E11C-D1D7-6A1A-AEA034CF2BF2}"/>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25;p46">
              <a:extLst>
                <a:ext uri="{FF2B5EF4-FFF2-40B4-BE49-F238E27FC236}">
                  <a16:creationId xmlns:a16="http://schemas.microsoft.com/office/drawing/2014/main" id="{B80D0EC1-193E-8169-DF4C-50519D95350D}"/>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26;p46">
              <a:extLst>
                <a:ext uri="{FF2B5EF4-FFF2-40B4-BE49-F238E27FC236}">
                  <a16:creationId xmlns:a16="http://schemas.microsoft.com/office/drawing/2014/main" id="{6C063061-629A-CED5-8F1A-E9925A7F20BB}"/>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56785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ctrTitle" idx="4294967295"/>
          </p:nvPr>
        </p:nvSpPr>
        <p:spPr>
          <a:xfrm>
            <a:off x="855300" y="809850"/>
            <a:ext cx="4313100" cy="90000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800" dirty="0"/>
              <a:t>24 MILLION </a:t>
            </a:r>
            <a:endParaRPr sz="4800" dirty="0"/>
          </a:p>
        </p:txBody>
      </p:sp>
      <p:sp>
        <p:nvSpPr>
          <p:cNvPr id="350" name="Google Shape;350;p26"/>
          <p:cNvSpPr txBox="1">
            <a:spLocks noGrp="1"/>
          </p:cNvSpPr>
          <p:nvPr>
            <p:ph type="subTitle" idx="4294967295"/>
          </p:nvPr>
        </p:nvSpPr>
        <p:spPr>
          <a:xfrm>
            <a:off x="855300" y="1487508"/>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IN" sz="2000" dirty="0"/>
              <a:t>TRAVEL’S THROUGH TRAIN IN A DAY </a:t>
            </a:r>
            <a:endParaRPr sz="2000" dirty="0"/>
          </a:p>
        </p:txBody>
      </p:sp>
      <p:sp>
        <p:nvSpPr>
          <p:cNvPr id="351" name="Google Shape;351;p26"/>
          <p:cNvSpPr txBox="1">
            <a:spLocks noGrp="1"/>
          </p:cNvSpPr>
          <p:nvPr>
            <p:ph type="ctrTitle" idx="4294967295"/>
          </p:nvPr>
        </p:nvSpPr>
        <p:spPr>
          <a:xfrm>
            <a:off x="855300" y="343874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1 PLATFORM </a:t>
            </a:r>
            <a:endParaRPr sz="4800" dirty="0"/>
          </a:p>
        </p:txBody>
      </p:sp>
      <p:sp>
        <p:nvSpPr>
          <p:cNvPr id="352" name="Google Shape;352;p26"/>
          <p:cNvSpPr txBox="1">
            <a:spLocks noGrp="1"/>
          </p:cNvSpPr>
          <p:nvPr>
            <p:ph type="subTitle" idx="4294967295"/>
          </p:nvPr>
        </p:nvSpPr>
        <p:spPr>
          <a:xfrm>
            <a:off x="855300" y="4116400"/>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IN" sz="2000" dirty="0"/>
              <a:t>TO BOOK COOLIE’S ONLINE </a:t>
            </a:r>
            <a:endParaRPr sz="2000" dirty="0"/>
          </a:p>
        </p:txBody>
      </p:sp>
      <p:sp>
        <p:nvSpPr>
          <p:cNvPr id="353" name="Google Shape;353;p26"/>
          <p:cNvSpPr txBox="1">
            <a:spLocks noGrp="1"/>
          </p:cNvSpPr>
          <p:nvPr>
            <p:ph type="ctrTitle" idx="4294967295"/>
          </p:nvPr>
        </p:nvSpPr>
        <p:spPr>
          <a:xfrm>
            <a:off x="855300" y="2124296"/>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20 THOUSAND</a:t>
            </a:r>
            <a:endParaRPr sz="4800" dirty="0"/>
          </a:p>
        </p:txBody>
      </p:sp>
      <p:sp>
        <p:nvSpPr>
          <p:cNvPr id="354" name="Google Shape;354;p26"/>
          <p:cNvSpPr txBox="1">
            <a:spLocks noGrp="1"/>
          </p:cNvSpPr>
          <p:nvPr>
            <p:ph type="subTitle" idx="4294967295"/>
          </p:nvPr>
        </p:nvSpPr>
        <p:spPr>
          <a:xfrm>
            <a:off x="855300" y="2801954"/>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dirty="0"/>
              <a:t>REGISTERED COOLIE’S IN INDIA</a:t>
            </a:r>
            <a:endParaRPr sz="2000" dirty="0"/>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p:nvPr/>
        </p:nvSpPr>
        <p:spPr>
          <a:xfrm>
            <a:off x="812525" y="5392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6344673" y="2283201"/>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dk1"/>
                </a:solidFill>
                <a:latin typeface="Barlow Light"/>
                <a:ea typeface="Barlow Light"/>
                <a:cs typeface="Barlow Light"/>
                <a:sym typeface="Barlow Light"/>
              </a:rPr>
              <a:t>our office</a:t>
            </a:r>
            <a:endParaRPr sz="800">
              <a:solidFill>
                <a:schemeClr val="dk1"/>
              </a:solidFill>
              <a:latin typeface="Barlow Light"/>
              <a:ea typeface="Barlow Light"/>
              <a:cs typeface="Barlow Light"/>
              <a:sym typeface="Barlow Light"/>
            </a:endParaRPr>
          </a:p>
        </p:txBody>
      </p:sp>
      <p:sp>
        <p:nvSpPr>
          <p:cNvPr id="318" name="Google Shape;318;p2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19" name="Google Shape;319;p24"/>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solidFill>
                  <a:schemeClr val="accent2"/>
                </a:solidFill>
              </a:rPr>
              <a:t>Find more maps at </a:t>
            </a:r>
            <a:r>
              <a:rPr lang="en" sz="900" u="sng">
                <a:solidFill>
                  <a:schemeClr val="accent2"/>
                </a:solidFill>
                <a:hlinkClick r:id="rId3">
                  <a:extLst>
                    <a:ext uri="{A12FA001-AC4F-418D-AE19-62706E023703}">
                      <ahyp:hlinkClr xmlns:ahyp="http://schemas.microsoft.com/office/drawing/2018/hyperlinkcolor" val="tx"/>
                    </a:ext>
                  </a:extLst>
                </a:hlinkClick>
              </a:rPr>
              <a:t>slidescarnival.com/extra-free-resources-icons-and-maps</a:t>
            </a:r>
            <a:endParaRPr sz="900">
              <a:solidFill>
                <a:schemeClr val="accent2"/>
              </a:solidFill>
            </a:endParaRPr>
          </a:p>
          <a:p>
            <a:pPr marL="0" lvl="0" indent="0" algn="l" rtl="0">
              <a:spcBef>
                <a:spcPts val="800"/>
              </a:spcBef>
              <a:spcAft>
                <a:spcPts val="800"/>
              </a:spcAft>
              <a:buNone/>
            </a:pPr>
            <a:endParaRPr sz="900" b="1">
              <a:solidFill>
                <a:schemeClr val="accent2"/>
              </a:solidFill>
            </a:endParaRPr>
          </a:p>
        </p:txBody>
      </p:sp>
      <p:grpSp>
        <p:nvGrpSpPr>
          <p:cNvPr id="320" name="Google Shape;320;p24"/>
          <p:cNvGrpSpPr/>
          <p:nvPr/>
        </p:nvGrpSpPr>
        <p:grpSpPr>
          <a:xfrm>
            <a:off x="1473403" y="1622642"/>
            <a:ext cx="123008" cy="265270"/>
            <a:chOff x="1473403" y="1622642"/>
            <a:chExt cx="123008" cy="265270"/>
          </a:xfrm>
        </p:grpSpPr>
        <p:sp>
          <p:nvSpPr>
            <p:cNvPr id="321" name="Google Shape;321;p24"/>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4"/>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3" name="Google Shape;323;p24"/>
          <p:cNvGrpSpPr/>
          <p:nvPr/>
        </p:nvGrpSpPr>
        <p:grpSpPr>
          <a:xfrm>
            <a:off x="3083853" y="3276517"/>
            <a:ext cx="123008" cy="265270"/>
            <a:chOff x="2931453" y="3124117"/>
            <a:chExt cx="123008" cy="265270"/>
          </a:xfrm>
        </p:grpSpPr>
        <p:sp>
          <p:nvSpPr>
            <p:cNvPr id="324" name="Google Shape;324;p24"/>
            <p:cNvSpPr/>
            <p:nvPr/>
          </p:nvSpPr>
          <p:spPr>
            <a:xfrm>
              <a:off x="2948006" y="31241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4"/>
            <p:cNvSpPr/>
            <p:nvPr/>
          </p:nvSpPr>
          <p:spPr>
            <a:xfrm>
              <a:off x="2931453" y="31365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6" name="Google Shape;326;p24"/>
          <p:cNvGrpSpPr/>
          <p:nvPr/>
        </p:nvGrpSpPr>
        <p:grpSpPr>
          <a:xfrm>
            <a:off x="4179328" y="1418692"/>
            <a:ext cx="123008" cy="265270"/>
            <a:chOff x="3874528" y="1113892"/>
            <a:chExt cx="123008" cy="265270"/>
          </a:xfrm>
        </p:grpSpPr>
        <p:sp>
          <p:nvSpPr>
            <p:cNvPr id="327" name="Google Shape;327;p24"/>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4"/>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9" name="Google Shape;329;p24"/>
          <p:cNvGrpSpPr/>
          <p:nvPr/>
        </p:nvGrpSpPr>
        <p:grpSpPr>
          <a:xfrm>
            <a:off x="4908753" y="3541767"/>
            <a:ext cx="123008" cy="265270"/>
            <a:chOff x="4451553" y="3084567"/>
            <a:chExt cx="123008" cy="265270"/>
          </a:xfrm>
        </p:grpSpPr>
        <p:sp>
          <p:nvSpPr>
            <p:cNvPr id="330" name="Google Shape;330;p24"/>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1" name="Google Shape;331;p24"/>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2" name="Google Shape;332;p24"/>
          <p:cNvGrpSpPr/>
          <p:nvPr/>
        </p:nvGrpSpPr>
        <p:grpSpPr>
          <a:xfrm>
            <a:off x="7046578" y="1934442"/>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7701553" y="3594517"/>
            <a:ext cx="123008" cy="265270"/>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5B9219D1-0E1E-F84C-41A2-7E9EAB7ED48D}"/>
              </a:ext>
            </a:extLst>
          </p:cNvPr>
          <p:cNvSpPr/>
          <p:nvPr/>
        </p:nvSpPr>
        <p:spPr>
          <a:xfrm>
            <a:off x="3291810" y="2479608"/>
            <a:ext cx="433965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THANK-YOU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855300" y="2161800"/>
            <a:ext cx="530700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dirty="0"/>
              <a:t>“Quotations are commonly printed as a means of inspiration and to invoke philosophical thoughts from the reader.”</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grpSp>
        <p:nvGrpSpPr>
          <p:cNvPr id="6" name="Grupo 5">
            <a:extLst>
              <a:ext uri="{FF2B5EF4-FFF2-40B4-BE49-F238E27FC236}">
                <a16:creationId xmlns:a16="http://schemas.microsoft.com/office/drawing/2014/main" id="{DE3B477B-3969-814E-BB4B-2D3D7263E983}"/>
              </a:ext>
            </a:extLst>
          </p:cNvPr>
          <p:cNvGrpSpPr/>
          <p:nvPr/>
        </p:nvGrpSpPr>
        <p:grpSpPr>
          <a:xfrm>
            <a:off x="7013192" y="1552381"/>
            <a:ext cx="592428" cy="684156"/>
            <a:chOff x="7013192" y="1552381"/>
            <a:chExt cx="592428" cy="684156"/>
          </a:xfrm>
        </p:grpSpPr>
        <p:sp>
          <p:nvSpPr>
            <p:cNvPr id="800" name="Google Shape;800;p46"/>
            <p:cNvSpPr/>
            <p:nvPr/>
          </p:nvSpPr>
          <p:spPr>
            <a:xfrm>
              <a:off x="7259907" y="1552381"/>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4123" y="2113894"/>
                  </a:lnTo>
                  <a:lnTo>
                    <a:pt x="2061958" y="2974386"/>
                  </a:lnTo>
                  <a:lnTo>
                    <a:pt x="323527" y="1838506"/>
                  </a:lnTo>
                  <a:lnTo>
                    <a:pt x="1624" y="32846"/>
                  </a:lnTo>
                  <a:cubicBezTo>
                    <a:pt x="-4478" y="-2245"/>
                    <a:pt x="22983" y="-11400"/>
                    <a:pt x="48155" y="1606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46"/>
            <p:cNvSpPr/>
            <p:nvPr/>
          </p:nvSpPr>
          <p:spPr>
            <a:xfrm>
              <a:off x="7233820" y="1571322"/>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3360" y="2114657"/>
                  </a:lnTo>
                  <a:lnTo>
                    <a:pt x="2061195" y="2975149"/>
                  </a:lnTo>
                  <a:lnTo>
                    <a:pt x="324290" y="1838506"/>
                  </a:lnTo>
                  <a:lnTo>
                    <a:pt x="1624" y="32846"/>
                  </a:lnTo>
                  <a:cubicBezTo>
                    <a:pt x="-4478" y="-2245"/>
                    <a:pt x="22983" y="-11400"/>
                    <a:pt x="48155" y="16063"/>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46"/>
            <p:cNvSpPr/>
            <p:nvPr/>
          </p:nvSpPr>
          <p:spPr>
            <a:xfrm>
              <a:off x="7037302" y="1843970"/>
              <a:ext cx="227087" cy="267454"/>
            </a:xfrm>
            <a:custGeom>
              <a:avLst/>
              <a:gdLst/>
              <a:ahLst/>
              <a:cxnLst/>
              <a:rect l="l" t="t" r="r" b="b"/>
              <a:pathLst>
                <a:path w="2270867" h="2674543" extrusionOk="0">
                  <a:moveTo>
                    <a:pt x="2270105" y="1310572"/>
                  </a:moveTo>
                  <a:lnTo>
                    <a:pt x="0" y="0"/>
                  </a:lnTo>
                  <a:lnTo>
                    <a:pt x="763" y="1183177"/>
                  </a:lnTo>
                  <a:lnTo>
                    <a:pt x="2070250" y="2377796"/>
                  </a:lnTo>
                  <a:lnTo>
                    <a:pt x="2270868" y="2674544"/>
                  </a:lnTo>
                  <a:lnTo>
                    <a:pt x="2270105" y="1310572"/>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46"/>
            <p:cNvSpPr/>
            <p:nvPr/>
          </p:nvSpPr>
          <p:spPr>
            <a:xfrm>
              <a:off x="7013192" y="1857967"/>
              <a:ext cx="85663" cy="81548"/>
            </a:xfrm>
            <a:custGeom>
              <a:avLst/>
              <a:gdLst/>
              <a:ahLst/>
              <a:cxnLst/>
              <a:rect l="l" t="t" r="r" b="b"/>
              <a:pathLst>
                <a:path w="856628" h="815484" extrusionOk="0">
                  <a:moveTo>
                    <a:pt x="0" y="321159"/>
                  </a:moveTo>
                  <a:lnTo>
                    <a:pt x="0" y="0"/>
                  </a:lnTo>
                  <a:lnTo>
                    <a:pt x="856629" y="494325"/>
                  </a:lnTo>
                  <a:lnTo>
                    <a:pt x="856629" y="815484"/>
                  </a:lnTo>
                  <a:lnTo>
                    <a:pt x="0" y="32115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46"/>
            <p:cNvSpPr/>
            <p:nvPr/>
          </p:nvSpPr>
          <p:spPr>
            <a:xfrm>
              <a:off x="7155873" y="1941190"/>
              <a:ext cx="49735" cy="39058"/>
            </a:xfrm>
            <a:custGeom>
              <a:avLst/>
              <a:gdLst/>
              <a:ahLst/>
              <a:cxnLst/>
              <a:rect l="l" t="t" r="r" b="b"/>
              <a:pathLst>
                <a:path w="497348" h="390578" extrusionOk="0">
                  <a:moveTo>
                    <a:pt x="497348" y="286831"/>
                  </a:moveTo>
                  <a:lnTo>
                    <a:pt x="0" y="0"/>
                  </a:lnTo>
                  <a:lnTo>
                    <a:pt x="0" y="103747"/>
                  </a:lnTo>
                  <a:lnTo>
                    <a:pt x="497348" y="390578"/>
                  </a:lnTo>
                  <a:lnTo>
                    <a:pt x="497348" y="2868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5" name="Google Shape;805;p46"/>
            <p:cNvSpPr/>
            <p:nvPr/>
          </p:nvSpPr>
          <p:spPr>
            <a:xfrm>
              <a:off x="7109859" y="1935332"/>
              <a:ext cx="95884" cy="65681"/>
            </a:xfrm>
            <a:custGeom>
              <a:avLst/>
              <a:gdLst/>
              <a:ahLst/>
              <a:cxnLst/>
              <a:rect l="l" t="t" r="r" b="b"/>
              <a:pathLst>
                <a:path w="958844" h="656811" extrusionOk="0">
                  <a:moveTo>
                    <a:pt x="958845" y="553065"/>
                  </a:moveTo>
                  <a:lnTo>
                    <a:pt x="0" y="0"/>
                  </a:lnTo>
                  <a:lnTo>
                    <a:pt x="0" y="103747"/>
                  </a:lnTo>
                  <a:lnTo>
                    <a:pt x="958845" y="656812"/>
                  </a:lnTo>
                  <a:lnTo>
                    <a:pt x="958845" y="55306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6" name="Google Shape;806;p46"/>
            <p:cNvSpPr/>
            <p:nvPr/>
          </p:nvSpPr>
          <p:spPr>
            <a:xfrm>
              <a:off x="7089704" y="1944385"/>
              <a:ext cx="116175" cy="77429"/>
            </a:xfrm>
            <a:custGeom>
              <a:avLst/>
              <a:gdLst/>
              <a:ahLst/>
              <a:cxnLst/>
              <a:rect l="l" t="t" r="r" b="b"/>
              <a:pathLst>
                <a:path w="1161750" h="774290" extrusionOk="0">
                  <a:moveTo>
                    <a:pt x="1161750" y="670543"/>
                  </a:moveTo>
                  <a:lnTo>
                    <a:pt x="0" y="0"/>
                  </a:lnTo>
                  <a:lnTo>
                    <a:pt x="0" y="103747"/>
                  </a:lnTo>
                  <a:lnTo>
                    <a:pt x="1161750" y="774290"/>
                  </a:lnTo>
                  <a:lnTo>
                    <a:pt x="1161750" y="6705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46"/>
            <p:cNvSpPr/>
            <p:nvPr/>
          </p:nvSpPr>
          <p:spPr>
            <a:xfrm>
              <a:off x="7217706" y="1975891"/>
              <a:ext cx="25783" cy="38347"/>
            </a:xfrm>
            <a:custGeom>
              <a:avLst/>
              <a:gdLst/>
              <a:ahLst/>
              <a:cxnLst/>
              <a:rect l="l" t="t" r="r" b="b"/>
              <a:pathLst>
                <a:path w="257827" h="383473" extrusionOk="0">
                  <a:moveTo>
                    <a:pt x="0" y="117359"/>
                  </a:moveTo>
                  <a:cubicBezTo>
                    <a:pt x="0" y="215004"/>
                    <a:pt x="57973" y="327143"/>
                    <a:pt x="128914" y="368336"/>
                  </a:cubicBezTo>
                  <a:cubicBezTo>
                    <a:pt x="199855" y="409530"/>
                    <a:pt x="257828" y="363759"/>
                    <a:pt x="257828" y="266115"/>
                  </a:cubicBezTo>
                  <a:cubicBezTo>
                    <a:pt x="257828" y="168470"/>
                    <a:pt x="199855" y="56332"/>
                    <a:pt x="128914" y="15138"/>
                  </a:cubicBezTo>
                  <a:cubicBezTo>
                    <a:pt x="57210" y="-26056"/>
                    <a:pt x="0" y="19715"/>
                    <a:pt x="0" y="11735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8" name="Google Shape;808;p46"/>
            <p:cNvSpPr/>
            <p:nvPr/>
          </p:nvSpPr>
          <p:spPr>
            <a:xfrm>
              <a:off x="7283190" y="1877213"/>
              <a:ext cx="227087" cy="249375"/>
            </a:xfrm>
            <a:custGeom>
              <a:avLst/>
              <a:gdLst/>
              <a:ahLst/>
              <a:cxnLst/>
              <a:rect l="l" t="t" r="r" b="b"/>
              <a:pathLst>
                <a:path w="2270867" h="2493748" extrusionOk="0">
                  <a:moveTo>
                    <a:pt x="0" y="0"/>
                  </a:moveTo>
                  <a:lnTo>
                    <a:pt x="2270105" y="1310572"/>
                  </a:lnTo>
                  <a:lnTo>
                    <a:pt x="2270868" y="2493749"/>
                  </a:lnTo>
                  <a:lnTo>
                    <a:pt x="200617" y="1298367"/>
                  </a:lnTo>
                  <a:lnTo>
                    <a:pt x="763" y="1363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9" name="Google Shape;809;p46"/>
            <p:cNvSpPr/>
            <p:nvPr/>
          </p:nvSpPr>
          <p:spPr>
            <a:xfrm>
              <a:off x="7443667" y="1996647"/>
              <a:ext cx="85663" cy="81548"/>
            </a:xfrm>
            <a:custGeom>
              <a:avLst/>
              <a:gdLst/>
              <a:ahLst/>
              <a:cxnLst/>
              <a:rect l="l" t="t" r="r" b="b"/>
              <a:pathLst>
                <a:path w="856628" h="815484" extrusionOk="0">
                  <a:moveTo>
                    <a:pt x="0" y="321159"/>
                  </a:moveTo>
                  <a:lnTo>
                    <a:pt x="0" y="0"/>
                  </a:lnTo>
                  <a:lnTo>
                    <a:pt x="856629" y="494326"/>
                  </a:lnTo>
                  <a:lnTo>
                    <a:pt x="856629" y="815484"/>
                  </a:lnTo>
                  <a:lnTo>
                    <a:pt x="0" y="3211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0" name="Google Shape;810;p46"/>
            <p:cNvSpPr/>
            <p:nvPr/>
          </p:nvSpPr>
          <p:spPr>
            <a:xfrm>
              <a:off x="7341373" y="1939516"/>
              <a:ext cx="49735" cy="39058"/>
            </a:xfrm>
            <a:custGeom>
              <a:avLst/>
              <a:gdLst/>
              <a:ahLst/>
              <a:cxnLst/>
              <a:rect l="l" t="t" r="r" b="b"/>
              <a:pathLst>
                <a:path w="497348" h="390578" extrusionOk="0">
                  <a:moveTo>
                    <a:pt x="0" y="0"/>
                  </a:moveTo>
                  <a:lnTo>
                    <a:pt x="497348" y="286831"/>
                  </a:lnTo>
                  <a:lnTo>
                    <a:pt x="497348" y="390578"/>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46"/>
            <p:cNvSpPr/>
            <p:nvPr/>
          </p:nvSpPr>
          <p:spPr>
            <a:xfrm>
              <a:off x="7341373" y="1960284"/>
              <a:ext cx="89782" cy="62172"/>
            </a:xfrm>
            <a:custGeom>
              <a:avLst/>
              <a:gdLst/>
              <a:ahLst/>
              <a:cxnLst/>
              <a:rect l="l" t="t" r="r" b="b"/>
              <a:pathLst>
                <a:path w="897820" h="621720" extrusionOk="0">
                  <a:moveTo>
                    <a:pt x="0" y="0"/>
                  </a:moveTo>
                  <a:lnTo>
                    <a:pt x="897820" y="517974"/>
                  </a:lnTo>
                  <a:lnTo>
                    <a:pt x="897820" y="621721"/>
                  </a:lnTo>
                  <a:lnTo>
                    <a:pt x="0" y="10374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46"/>
            <p:cNvSpPr/>
            <p:nvPr/>
          </p:nvSpPr>
          <p:spPr>
            <a:xfrm>
              <a:off x="7341449" y="1980976"/>
              <a:ext cx="116175" cy="77429"/>
            </a:xfrm>
            <a:custGeom>
              <a:avLst/>
              <a:gdLst/>
              <a:ahLst/>
              <a:cxnLst/>
              <a:rect l="l" t="t" r="r" b="b"/>
              <a:pathLst>
                <a:path w="1161750" h="774290" extrusionOk="0">
                  <a:moveTo>
                    <a:pt x="0" y="0"/>
                  </a:moveTo>
                  <a:lnTo>
                    <a:pt x="1161751" y="670543"/>
                  </a:lnTo>
                  <a:lnTo>
                    <a:pt x="1161751" y="774290"/>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46"/>
            <p:cNvSpPr/>
            <p:nvPr/>
          </p:nvSpPr>
          <p:spPr>
            <a:xfrm>
              <a:off x="7303497" y="1916707"/>
              <a:ext cx="25783" cy="38347"/>
            </a:xfrm>
            <a:custGeom>
              <a:avLst/>
              <a:gdLst/>
              <a:ahLst/>
              <a:cxnLst/>
              <a:rect l="l" t="t" r="r" b="b"/>
              <a:pathLst>
                <a:path w="257827" h="383474" extrusionOk="0">
                  <a:moveTo>
                    <a:pt x="257828" y="266115"/>
                  </a:moveTo>
                  <a:cubicBezTo>
                    <a:pt x="257828" y="363759"/>
                    <a:pt x="199855" y="409530"/>
                    <a:pt x="128914" y="368336"/>
                  </a:cubicBezTo>
                  <a:cubicBezTo>
                    <a:pt x="57973" y="327143"/>
                    <a:pt x="0" y="215004"/>
                    <a:pt x="0" y="117359"/>
                  </a:cubicBezTo>
                  <a:cubicBezTo>
                    <a:pt x="0" y="19715"/>
                    <a:pt x="57973" y="-26056"/>
                    <a:pt x="128914" y="15138"/>
                  </a:cubicBezTo>
                  <a:cubicBezTo>
                    <a:pt x="199855" y="56332"/>
                    <a:pt x="257828" y="169233"/>
                    <a:pt x="257828" y="26611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4" name="Google Shape;814;p46"/>
            <p:cNvSpPr/>
            <p:nvPr/>
          </p:nvSpPr>
          <p:spPr>
            <a:xfrm>
              <a:off x="7405335" y="2087629"/>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5" name="Google Shape;815;p46"/>
            <p:cNvSpPr/>
            <p:nvPr/>
          </p:nvSpPr>
          <p:spPr>
            <a:xfrm>
              <a:off x="7439941" y="2124600"/>
              <a:ext cx="40734" cy="32040"/>
            </a:xfrm>
            <a:custGeom>
              <a:avLst/>
              <a:gdLst/>
              <a:ahLst/>
              <a:cxnLst/>
              <a:rect l="l" t="t" r="r" b="b"/>
              <a:pathLst>
                <a:path w="407337" h="320395" extrusionOk="0">
                  <a:moveTo>
                    <a:pt x="0" y="0"/>
                  </a:moveTo>
                  <a:lnTo>
                    <a:pt x="407338" y="235720"/>
                  </a:lnTo>
                  <a:lnTo>
                    <a:pt x="407338"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46"/>
            <p:cNvSpPr/>
            <p:nvPr/>
          </p:nvSpPr>
          <p:spPr>
            <a:xfrm>
              <a:off x="7439941" y="2141564"/>
              <a:ext cx="86807" cy="58739"/>
            </a:xfrm>
            <a:custGeom>
              <a:avLst/>
              <a:gdLst/>
              <a:ahLst/>
              <a:cxnLst/>
              <a:rect l="l" t="t" r="r" b="b"/>
              <a:pathLst>
                <a:path w="868071"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46"/>
            <p:cNvSpPr/>
            <p:nvPr/>
          </p:nvSpPr>
          <p:spPr>
            <a:xfrm>
              <a:off x="7417428" y="2111311"/>
              <a:ext cx="15409" cy="22838"/>
            </a:xfrm>
            <a:custGeom>
              <a:avLst/>
              <a:gdLst/>
              <a:ahLst/>
              <a:cxnLst/>
              <a:rect l="l" t="t" r="r" b="b"/>
              <a:pathLst>
                <a:path w="154086" h="228378" extrusionOk="0">
                  <a:moveTo>
                    <a:pt x="154087" y="158434"/>
                  </a:moveTo>
                  <a:cubicBezTo>
                    <a:pt x="154087" y="216411"/>
                    <a:pt x="119760" y="243873"/>
                    <a:pt x="77043" y="219462"/>
                  </a:cubicBezTo>
                  <a:cubicBezTo>
                    <a:pt x="34326" y="195051"/>
                    <a:pt x="0" y="127920"/>
                    <a:pt x="0" y="69944"/>
                  </a:cubicBezTo>
                  <a:cubicBezTo>
                    <a:pt x="0" y="11968"/>
                    <a:pt x="34326" y="-15495"/>
                    <a:pt x="77043" y="8916"/>
                  </a:cubicBezTo>
                  <a:cubicBezTo>
                    <a:pt x="119760" y="33328"/>
                    <a:pt x="154087" y="100458"/>
                    <a:pt x="154087" y="15843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46"/>
            <p:cNvSpPr/>
            <p:nvPr/>
          </p:nvSpPr>
          <p:spPr>
            <a:xfrm>
              <a:off x="7031141" y="1979606"/>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46"/>
            <p:cNvSpPr/>
            <p:nvPr/>
          </p:nvSpPr>
          <p:spPr>
            <a:xfrm>
              <a:off x="7065747" y="2016577"/>
              <a:ext cx="40734" cy="32040"/>
            </a:xfrm>
            <a:custGeom>
              <a:avLst/>
              <a:gdLst/>
              <a:ahLst/>
              <a:cxnLst/>
              <a:rect l="l" t="t" r="r" b="b"/>
              <a:pathLst>
                <a:path w="407337" h="320395" extrusionOk="0">
                  <a:moveTo>
                    <a:pt x="0" y="0"/>
                  </a:moveTo>
                  <a:lnTo>
                    <a:pt x="407337" y="235720"/>
                  </a:lnTo>
                  <a:lnTo>
                    <a:pt x="407337"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46"/>
            <p:cNvSpPr/>
            <p:nvPr/>
          </p:nvSpPr>
          <p:spPr>
            <a:xfrm>
              <a:off x="7065747" y="2033542"/>
              <a:ext cx="86807" cy="58739"/>
            </a:xfrm>
            <a:custGeom>
              <a:avLst/>
              <a:gdLst/>
              <a:ahLst/>
              <a:cxnLst/>
              <a:rect l="l" t="t" r="r" b="b"/>
              <a:pathLst>
                <a:path w="868070"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46"/>
            <p:cNvSpPr/>
            <p:nvPr/>
          </p:nvSpPr>
          <p:spPr>
            <a:xfrm>
              <a:off x="7043234" y="2003289"/>
              <a:ext cx="15409" cy="22838"/>
            </a:xfrm>
            <a:custGeom>
              <a:avLst/>
              <a:gdLst/>
              <a:ahLst/>
              <a:cxnLst/>
              <a:rect l="l" t="t" r="r" b="b"/>
              <a:pathLst>
                <a:path w="154086" h="228378" extrusionOk="0">
                  <a:moveTo>
                    <a:pt x="154086" y="158434"/>
                  </a:moveTo>
                  <a:cubicBezTo>
                    <a:pt x="154086" y="216411"/>
                    <a:pt x="119760" y="243873"/>
                    <a:pt x="77043" y="219462"/>
                  </a:cubicBezTo>
                  <a:cubicBezTo>
                    <a:pt x="34326" y="195051"/>
                    <a:pt x="0" y="127920"/>
                    <a:pt x="0" y="69944"/>
                  </a:cubicBezTo>
                  <a:cubicBezTo>
                    <a:pt x="0" y="11968"/>
                    <a:pt x="34326" y="-15495"/>
                    <a:pt x="77043" y="8916"/>
                  </a:cubicBezTo>
                  <a:cubicBezTo>
                    <a:pt x="119760" y="33328"/>
                    <a:pt x="154086" y="100458"/>
                    <a:pt x="154086" y="15843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46"/>
            <p:cNvSpPr/>
            <p:nvPr/>
          </p:nvSpPr>
          <p:spPr>
            <a:xfrm>
              <a:off x="7153135" y="1803880"/>
              <a:ext cx="60185" cy="102450"/>
            </a:xfrm>
            <a:custGeom>
              <a:avLst/>
              <a:gdLst/>
              <a:ahLst/>
              <a:cxnLst/>
              <a:rect l="l" t="t" r="r" b="b"/>
              <a:pathLst>
                <a:path w="601852" h="1024504" extrusionOk="0">
                  <a:moveTo>
                    <a:pt x="326480" y="298273"/>
                  </a:moveTo>
                  <a:lnTo>
                    <a:pt x="0" y="109850"/>
                  </a:lnTo>
                  <a:lnTo>
                    <a:pt x="0" y="0"/>
                  </a:lnTo>
                  <a:lnTo>
                    <a:pt x="326480" y="188423"/>
                  </a:lnTo>
                  <a:cubicBezTo>
                    <a:pt x="353178" y="203680"/>
                    <a:pt x="392081" y="234957"/>
                    <a:pt x="424882" y="283016"/>
                  </a:cubicBezTo>
                  <a:cubicBezTo>
                    <a:pt x="460734" y="334127"/>
                    <a:pt x="485906" y="398969"/>
                    <a:pt x="485906" y="469151"/>
                  </a:cubicBezTo>
                  <a:cubicBezTo>
                    <a:pt x="485906" y="546962"/>
                    <a:pt x="466073" y="591207"/>
                    <a:pt x="428696" y="603412"/>
                  </a:cubicBezTo>
                  <a:cubicBezTo>
                    <a:pt x="393607" y="614855"/>
                    <a:pt x="351653" y="595021"/>
                    <a:pt x="326480" y="580527"/>
                  </a:cubicBezTo>
                  <a:lnTo>
                    <a:pt x="192227" y="502717"/>
                  </a:lnTo>
                  <a:lnTo>
                    <a:pt x="191464" y="501954"/>
                  </a:lnTo>
                  <a:cubicBezTo>
                    <a:pt x="180022" y="495088"/>
                    <a:pt x="161714" y="488222"/>
                    <a:pt x="147221" y="492799"/>
                  </a:cubicBezTo>
                  <a:cubicBezTo>
                    <a:pt x="135016" y="496614"/>
                    <a:pt x="122049" y="508056"/>
                    <a:pt x="122049" y="551539"/>
                  </a:cubicBezTo>
                  <a:cubicBezTo>
                    <a:pt x="122049" y="595021"/>
                    <a:pt x="135779" y="620958"/>
                    <a:pt x="146458" y="636978"/>
                  </a:cubicBezTo>
                  <a:cubicBezTo>
                    <a:pt x="160189" y="656812"/>
                    <a:pt x="178496" y="670543"/>
                    <a:pt x="189938" y="676646"/>
                  </a:cubicBezTo>
                  <a:lnTo>
                    <a:pt x="191464" y="677409"/>
                  </a:lnTo>
                  <a:lnTo>
                    <a:pt x="601852" y="914654"/>
                  </a:lnTo>
                  <a:lnTo>
                    <a:pt x="601852" y="1024504"/>
                  </a:lnTo>
                  <a:lnTo>
                    <a:pt x="193752" y="788784"/>
                  </a:lnTo>
                  <a:cubicBezTo>
                    <a:pt x="165528" y="774290"/>
                    <a:pt x="125100" y="743014"/>
                    <a:pt x="90011" y="694191"/>
                  </a:cubicBezTo>
                  <a:cubicBezTo>
                    <a:pt x="51871" y="640029"/>
                    <a:pt x="25935" y="572136"/>
                    <a:pt x="25935" y="496614"/>
                  </a:cubicBezTo>
                  <a:cubicBezTo>
                    <a:pt x="25935" y="421092"/>
                    <a:pt x="51871" y="382949"/>
                    <a:pt x="89248" y="372270"/>
                  </a:cubicBezTo>
                  <a:cubicBezTo>
                    <a:pt x="124337" y="362353"/>
                    <a:pt x="164766" y="376847"/>
                    <a:pt x="192989" y="393629"/>
                  </a:cubicBezTo>
                  <a:lnTo>
                    <a:pt x="325717" y="469914"/>
                  </a:lnTo>
                  <a:cubicBezTo>
                    <a:pt x="344787" y="481357"/>
                    <a:pt x="359281" y="485934"/>
                    <a:pt x="369197" y="482882"/>
                  </a:cubicBezTo>
                  <a:cubicBezTo>
                    <a:pt x="376825" y="480594"/>
                    <a:pt x="390556" y="469914"/>
                    <a:pt x="390556" y="414226"/>
                  </a:cubicBezTo>
                  <a:cubicBezTo>
                    <a:pt x="390556" y="377610"/>
                    <a:pt x="379114" y="353961"/>
                    <a:pt x="367672" y="338704"/>
                  </a:cubicBezTo>
                  <a:cubicBezTo>
                    <a:pt x="354704" y="318870"/>
                    <a:pt x="337159" y="304376"/>
                    <a:pt x="326480" y="29827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3" name="Google Shape;823;p46"/>
            <p:cNvSpPr/>
            <p:nvPr/>
          </p:nvSpPr>
          <p:spPr>
            <a:xfrm>
              <a:off x="7133360" y="1785767"/>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4" name="Google Shape;824;p46"/>
            <p:cNvSpPr/>
            <p:nvPr/>
          </p:nvSpPr>
          <p:spPr>
            <a:xfrm>
              <a:off x="7204092" y="1883139"/>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46"/>
            <p:cNvSpPr/>
            <p:nvPr/>
          </p:nvSpPr>
          <p:spPr>
            <a:xfrm>
              <a:off x="7320153" y="2067089"/>
              <a:ext cx="33792" cy="84633"/>
            </a:xfrm>
            <a:custGeom>
              <a:avLst/>
              <a:gdLst/>
              <a:ahLst/>
              <a:cxnLst/>
              <a:rect l="l" t="t" r="r" b="b"/>
              <a:pathLst>
                <a:path w="337922" h="846332" extrusionOk="0">
                  <a:moveTo>
                    <a:pt x="0" y="0"/>
                  </a:moveTo>
                  <a:lnTo>
                    <a:pt x="0" y="643080"/>
                  </a:lnTo>
                  <a:cubicBezTo>
                    <a:pt x="0" y="649946"/>
                    <a:pt x="6865" y="657575"/>
                    <a:pt x="11442" y="655286"/>
                  </a:cubicBezTo>
                  <a:lnTo>
                    <a:pt x="161714" y="562981"/>
                  </a:lnTo>
                  <a:lnTo>
                    <a:pt x="315038" y="834555"/>
                  </a:lnTo>
                  <a:cubicBezTo>
                    <a:pt x="323429" y="849049"/>
                    <a:pt x="337922" y="850575"/>
                    <a:pt x="337922" y="836844"/>
                  </a:cubicBezTo>
                  <a:lnTo>
                    <a:pt x="337922" y="196052"/>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 name="Grupo 2">
            <a:extLst>
              <a:ext uri="{FF2B5EF4-FFF2-40B4-BE49-F238E27FC236}">
                <a16:creationId xmlns:a16="http://schemas.microsoft.com/office/drawing/2014/main" id="{DBCEF1A5-30D2-5340-9BE9-934A6E1BF782}"/>
              </a:ext>
            </a:extLst>
          </p:cNvPr>
          <p:cNvGrpSpPr/>
          <p:nvPr/>
        </p:nvGrpSpPr>
        <p:grpSpPr>
          <a:xfrm>
            <a:off x="2391537" y="1496825"/>
            <a:ext cx="650771" cy="684242"/>
            <a:chOff x="2391537" y="1496825"/>
            <a:chExt cx="650771" cy="684242"/>
          </a:xfrm>
        </p:grpSpPr>
        <p:sp>
          <p:nvSpPr>
            <p:cNvPr id="827" name="Google Shape;827;p46"/>
            <p:cNvSpPr/>
            <p:nvPr/>
          </p:nvSpPr>
          <p:spPr>
            <a:xfrm>
              <a:off x="2716951" y="1496825"/>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8" name="Google Shape;828;p46"/>
            <p:cNvSpPr/>
            <p:nvPr/>
          </p:nvSpPr>
          <p:spPr>
            <a:xfrm>
              <a:off x="2683255" y="1522123"/>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gradFill>
              <a:gsLst>
                <a:gs pos="0">
                  <a:srgbClr val="FFFFFF">
                    <a:alpha val="4000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46"/>
            <p:cNvSpPr/>
            <p:nvPr/>
          </p:nvSpPr>
          <p:spPr>
            <a:xfrm>
              <a:off x="2573324" y="1793912"/>
              <a:ext cx="157907" cy="384082"/>
            </a:xfrm>
            <a:custGeom>
              <a:avLst/>
              <a:gdLst/>
              <a:ahLst/>
              <a:cxnLst/>
              <a:rect l="l" t="t" r="r" b="b"/>
              <a:pathLst>
                <a:path w="1579073" h="3840818" extrusionOk="0">
                  <a:moveTo>
                    <a:pt x="0" y="0"/>
                  </a:moveTo>
                  <a:lnTo>
                    <a:pt x="1579073" y="912427"/>
                  </a:lnTo>
                  <a:lnTo>
                    <a:pt x="1579073" y="3840818"/>
                  </a:lnTo>
                  <a:lnTo>
                    <a:pt x="0" y="292839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0" name="Google Shape;830;p46"/>
            <p:cNvSpPr/>
            <p:nvPr/>
          </p:nvSpPr>
          <p:spPr>
            <a:xfrm>
              <a:off x="2598258" y="1979599"/>
              <a:ext cx="94119" cy="65874"/>
            </a:xfrm>
            <a:custGeom>
              <a:avLst/>
              <a:gdLst/>
              <a:ahLst/>
              <a:cxnLst/>
              <a:rect l="l" t="t" r="r" b="b"/>
              <a:pathLst>
                <a:path w="941191" h="658740" extrusionOk="0">
                  <a:moveTo>
                    <a:pt x="845" y="0"/>
                  </a:moveTo>
                  <a:lnTo>
                    <a:pt x="941192" y="543735"/>
                  </a:lnTo>
                  <a:lnTo>
                    <a:pt x="941192" y="658740"/>
                  </a:lnTo>
                  <a:lnTo>
                    <a:pt x="0" y="115004"/>
                  </a:lnTo>
                  <a:lnTo>
                    <a:pt x="84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1" name="Google Shape;831;p46"/>
            <p:cNvSpPr/>
            <p:nvPr/>
          </p:nvSpPr>
          <p:spPr>
            <a:xfrm>
              <a:off x="2608030" y="2008017"/>
              <a:ext cx="74603" cy="54543"/>
            </a:xfrm>
            <a:custGeom>
              <a:avLst/>
              <a:gdLst/>
              <a:ahLst/>
              <a:cxnLst/>
              <a:rect l="l" t="t" r="r" b="b"/>
              <a:pathLst>
                <a:path w="746025" h="545426" extrusionOk="0">
                  <a:moveTo>
                    <a:pt x="0" y="0"/>
                  </a:moveTo>
                  <a:lnTo>
                    <a:pt x="746025" y="430422"/>
                  </a:lnTo>
                  <a:lnTo>
                    <a:pt x="746025" y="545427"/>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2" name="Google Shape;832;p46"/>
            <p:cNvSpPr/>
            <p:nvPr/>
          </p:nvSpPr>
          <p:spPr>
            <a:xfrm>
              <a:off x="2523960" y="1996633"/>
              <a:ext cx="109834" cy="96232"/>
            </a:xfrm>
            <a:custGeom>
              <a:avLst/>
              <a:gdLst/>
              <a:ahLst/>
              <a:cxnLst/>
              <a:rect l="l" t="t" r="r" b="b"/>
              <a:pathLst>
                <a:path w="1098338" h="962318" extrusionOk="0">
                  <a:moveTo>
                    <a:pt x="1098339" y="635062"/>
                  </a:moveTo>
                  <a:lnTo>
                    <a:pt x="0" y="0"/>
                  </a:lnTo>
                  <a:lnTo>
                    <a:pt x="0" y="327256"/>
                  </a:lnTo>
                  <a:lnTo>
                    <a:pt x="1098339" y="962319"/>
                  </a:lnTo>
                  <a:lnTo>
                    <a:pt x="1098339" y="635062"/>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46"/>
            <p:cNvSpPr/>
            <p:nvPr/>
          </p:nvSpPr>
          <p:spPr>
            <a:xfrm>
              <a:off x="2618055" y="1859771"/>
              <a:ext cx="60662" cy="103335"/>
            </a:xfrm>
            <a:custGeom>
              <a:avLst/>
              <a:gdLst/>
              <a:ahLst/>
              <a:cxnLst/>
              <a:rect l="l" t="t" r="r" b="b"/>
              <a:pathLst>
                <a:path w="606620" h="1033350" extrusionOk="0">
                  <a:moveTo>
                    <a:pt x="328657" y="301042"/>
                  </a:moveTo>
                  <a:lnTo>
                    <a:pt x="0" y="110777"/>
                  </a:lnTo>
                  <a:lnTo>
                    <a:pt x="0" y="0"/>
                  </a:lnTo>
                  <a:lnTo>
                    <a:pt x="328657" y="190265"/>
                  </a:lnTo>
                  <a:cubicBezTo>
                    <a:pt x="355693" y="205486"/>
                    <a:pt x="394557" y="237620"/>
                    <a:pt x="427507" y="285821"/>
                  </a:cubicBezTo>
                  <a:cubicBezTo>
                    <a:pt x="462992" y="337403"/>
                    <a:pt x="489183" y="402516"/>
                    <a:pt x="489183" y="473549"/>
                  </a:cubicBezTo>
                  <a:cubicBezTo>
                    <a:pt x="489183" y="551346"/>
                    <a:pt x="468906" y="596164"/>
                    <a:pt x="431732" y="608848"/>
                  </a:cubicBezTo>
                  <a:cubicBezTo>
                    <a:pt x="396247" y="620687"/>
                    <a:pt x="354003" y="600392"/>
                    <a:pt x="328657" y="585171"/>
                  </a:cubicBezTo>
                  <a:lnTo>
                    <a:pt x="193477" y="507374"/>
                  </a:lnTo>
                  <a:lnTo>
                    <a:pt x="192632" y="506528"/>
                  </a:lnTo>
                  <a:cubicBezTo>
                    <a:pt x="180803" y="499763"/>
                    <a:pt x="162216" y="492998"/>
                    <a:pt x="147853" y="497226"/>
                  </a:cubicBezTo>
                  <a:cubicBezTo>
                    <a:pt x="136025" y="500609"/>
                    <a:pt x="122507" y="512447"/>
                    <a:pt x="122507" y="556420"/>
                  </a:cubicBezTo>
                  <a:cubicBezTo>
                    <a:pt x="122507" y="599546"/>
                    <a:pt x="136025" y="626606"/>
                    <a:pt x="147008" y="642673"/>
                  </a:cubicBezTo>
                  <a:cubicBezTo>
                    <a:pt x="161371" y="662123"/>
                    <a:pt x="179114" y="676498"/>
                    <a:pt x="190942" y="682418"/>
                  </a:cubicBezTo>
                  <a:lnTo>
                    <a:pt x="192632" y="683263"/>
                  </a:lnTo>
                  <a:lnTo>
                    <a:pt x="606621" y="922574"/>
                  </a:lnTo>
                  <a:lnTo>
                    <a:pt x="606621" y="1033351"/>
                  </a:lnTo>
                  <a:lnTo>
                    <a:pt x="196011" y="795731"/>
                  </a:lnTo>
                  <a:cubicBezTo>
                    <a:pt x="168130" y="781355"/>
                    <a:pt x="126731" y="750067"/>
                    <a:pt x="92091" y="700176"/>
                  </a:cubicBezTo>
                  <a:cubicBezTo>
                    <a:pt x="53227" y="646056"/>
                    <a:pt x="27036" y="577560"/>
                    <a:pt x="27036" y="500609"/>
                  </a:cubicBezTo>
                  <a:cubicBezTo>
                    <a:pt x="27036" y="424503"/>
                    <a:pt x="53227" y="385604"/>
                    <a:pt x="91247" y="374611"/>
                  </a:cubicBezTo>
                  <a:cubicBezTo>
                    <a:pt x="126731" y="364463"/>
                    <a:pt x="167285" y="378839"/>
                    <a:pt x="195166" y="396597"/>
                  </a:cubicBezTo>
                  <a:lnTo>
                    <a:pt x="328657" y="474394"/>
                  </a:lnTo>
                  <a:cubicBezTo>
                    <a:pt x="348089" y="485387"/>
                    <a:pt x="362452" y="490461"/>
                    <a:pt x="372590" y="487079"/>
                  </a:cubicBezTo>
                  <a:cubicBezTo>
                    <a:pt x="380194" y="484542"/>
                    <a:pt x="393712" y="474394"/>
                    <a:pt x="393712" y="417738"/>
                  </a:cubicBezTo>
                  <a:cubicBezTo>
                    <a:pt x="393712" y="381376"/>
                    <a:pt x="381884" y="357699"/>
                    <a:pt x="370901" y="341632"/>
                  </a:cubicBezTo>
                  <a:cubicBezTo>
                    <a:pt x="357382" y="322182"/>
                    <a:pt x="339640" y="307807"/>
                    <a:pt x="328657" y="30104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46"/>
            <p:cNvSpPr/>
            <p:nvPr/>
          </p:nvSpPr>
          <p:spPr>
            <a:xfrm>
              <a:off x="2601207" y="1844331"/>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7"/>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46"/>
            <p:cNvSpPr/>
            <p:nvPr/>
          </p:nvSpPr>
          <p:spPr>
            <a:xfrm>
              <a:off x="2671125" y="1940463"/>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8"/>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46"/>
            <p:cNvSpPr/>
            <p:nvPr/>
          </p:nvSpPr>
          <p:spPr>
            <a:xfrm>
              <a:off x="2418240" y="1527861"/>
              <a:ext cx="251519" cy="296475"/>
            </a:xfrm>
            <a:custGeom>
              <a:avLst/>
              <a:gdLst/>
              <a:ahLst/>
              <a:cxnLst/>
              <a:rect l="l" t="t" r="r" b="b"/>
              <a:pathLst>
                <a:path w="2515195" h="2964753" extrusionOk="0">
                  <a:moveTo>
                    <a:pt x="2513506" y="1452780"/>
                  </a:moveTo>
                  <a:lnTo>
                    <a:pt x="0" y="0"/>
                  </a:lnTo>
                  <a:lnTo>
                    <a:pt x="845" y="1311561"/>
                  </a:lnTo>
                  <a:lnTo>
                    <a:pt x="2292993" y="2635806"/>
                  </a:lnTo>
                  <a:lnTo>
                    <a:pt x="2515196" y="2964753"/>
                  </a:lnTo>
                  <a:lnTo>
                    <a:pt x="2513506" y="1452780"/>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46"/>
            <p:cNvSpPr/>
            <p:nvPr/>
          </p:nvSpPr>
          <p:spPr>
            <a:xfrm>
              <a:off x="2391537" y="1543377"/>
              <a:ext cx="94879" cy="90397"/>
            </a:xfrm>
            <a:custGeom>
              <a:avLst/>
              <a:gdLst/>
              <a:ahLst/>
              <a:cxnLst/>
              <a:rect l="l" t="t" r="r" b="b"/>
              <a:pathLst>
                <a:path w="948795" h="903970" extrusionOk="0">
                  <a:moveTo>
                    <a:pt x="0" y="356007"/>
                  </a:moveTo>
                  <a:lnTo>
                    <a:pt x="0" y="0"/>
                  </a:lnTo>
                  <a:lnTo>
                    <a:pt x="948796" y="547964"/>
                  </a:lnTo>
                  <a:lnTo>
                    <a:pt x="948796" y="903971"/>
                  </a:lnTo>
                  <a:lnTo>
                    <a:pt x="0" y="356007"/>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46"/>
            <p:cNvSpPr/>
            <p:nvPr/>
          </p:nvSpPr>
          <p:spPr>
            <a:xfrm>
              <a:off x="2549569" y="1635547"/>
              <a:ext cx="55086" cy="43296"/>
            </a:xfrm>
            <a:custGeom>
              <a:avLst/>
              <a:gdLst/>
              <a:ahLst/>
              <a:cxnLst/>
              <a:rect l="l" t="t" r="r" b="b"/>
              <a:pathLst>
                <a:path w="550859" h="432958" extrusionOk="0">
                  <a:moveTo>
                    <a:pt x="550859" y="318800"/>
                  </a:moveTo>
                  <a:lnTo>
                    <a:pt x="0" y="0"/>
                  </a:lnTo>
                  <a:lnTo>
                    <a:pt x="0" y="115005"/>
                  </a:lnTo>
                  <a:lnTo>
                    <a:pt x="550859" y="432959"/>
                  </a:lnTo>
                  <a:lnTo>
                    <a:pt x="550859" y="3188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46"/>
            <p:cNvSpPr/>
            <p:nvPr/>
          </p:nvSpPr>
          <p:spPr>
            <a:xfrm>
              <a:off x="2498604" y="1629138"/>
              <a:ext cx="106201" cy="72893"/>
            </a:xfrm>
            <a:custGeom>
              <a:avLst/>
              <a:gdLst/>
              <a:ahLst/>
              <a:cxnLst/>
              <a:rect l="l" t="t" r="r" b="b"/>
              <a:pathLst>
                <a:path w="1062009" h="728926" extrusionOk="0">
                  <a:moveTo>
                    <a:pt x="1062009" y="613076"/>
                  </a:moveTo>
                  <a:lnTo>
                    <a:pt x="0" y="0"/>
                  </a:lnTo>
                  <a:lnTo>
                    <a:pt x="0" y="115005"/>
                  </a:lnTo>
                  <a:lnTo>
                    <a:pt x="1062009" y="728927"/>
                  </a:lnTo>
                  <a:lnTo>
                    <a:pt x="1062009" y="61307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46"/>
            <p:cNvSpPr/>
            <p:nvPr/>
          </p:nvSpPr>
          <p:spPr>
            <a:xfrm>
              <a:off x="2476197" y="1639173"/>
              <a:ext cx="128675" cy="85915"/>
            </a:xfrm>
            <a:custGeom>
              <a:avLst/>
              <a:gdLst/>
              <a:ahLst/>
              <a:cxnLst/>
              <a:rect l="l" t="t" r="r" b="b"/>
              <a:pathLst>
                <a:path w="1286746" h="859152" extrusionOk="0">
                  <a:moveTo>
                    <a:pt x="1286746" y="743302"/>
                  </a:moveTo>
                  <a:lnTo>
                    <a:pt x="0" y="0"/>
                  </a:lnTo>
                  <a:lnTo>
                    <a:pt x="0" y="115005"/>
                  </a:lnTo>
                  <a:lnTo>
                    <a:pt x="1286746" y="859153"/>
                  </a:lnTo>
                  <a:lnTo>
                    <a:pt x="1286746" y="7433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46"/>
            <p:cNvSpPr/>
            <p:nvPr/>
          </p:nvSpPr>
          <p:spPr>
            <a:xfrm>
              <a:off x="2617970" y="1674144"/>
              <a:ext cx="28557" cy="42461"/>
            </a:xfrm>
            <a:custGeom>
              <a:avLst/>
              <a:gdLst/>
              <a:ahLst/>
              <a:cxnLst/>
              <a:rect l="l" t="t" r="r" b="b"/>
              <a:pathLst>
                <a:path w="285567" h="424610" extrusionOk="0">
                  <a:moveTo>
                    <a:pt x="0" y="129621"/>
                  </a:moveTo>
                  <a:cubicBezTo>
                    <a:pt x="0" y="237860"/>
                    <a:pt x="64211" y="362167"/>
                    <a:pt x="142784" y="407830"/>
                  </a:cubicBezTo>
                  <a:cubicBezTo>
                    <a:pt x="221358" y="453494"/>
                    <a:pt x="285568" y="402757"/>
                    <a:pt x="285568" y="294517"/>
                  </a:cubicBezTo>
                  <a:cubicBezTo>
                    <a:pt x="285568" y="186277"/>
                    <a:pt x="221358" y="61971"/>
                    <a:pt x="142784" y="16307"/>
                  </a:cubicBezTo>
                  <a:cubicBezTo>
                    <a:pt x="64211" y="-28511"/>
                    <a:pt x="0" y="22226"/>
                    <a:pt x="0" y="12962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2" name="Google Shape;842;p46"/>
            <p:cNvSpPr/>
            <p:nvPr/>
          </p:nvSpPr>
          <p:spPr>
            <a:xfrm>
              <a:off x="2769684" y="1904633"/>
              <a:ext cx="251519" cy="276434"/>
            </a:xfrm>
            <a:custGeom>
              <a:avLst/>
              <a:gdLst/>
              <a:ahLst/>
              <a:cxnLst/>
              <a:rect l="l" t="t" r="r" b="b"/>
              <a:pathLst>
                <a:path w="2515195" h="2764340" extrusionOk="0">
                  <a:moveTo>
                    <a:pt x="0" y="0"/>
                  </a:moveTo>
                  <a:lnTo>
                    <a:pt x="2514351" y="1452780"/>
                  </a:lnTo>
                  <a:lnTo>
                    <a:pt x="2515196" y="2764341"/>
                  </a:lnTo>
                  <a:lnTo>
                    <a:pt x="223047" y="1439250"/>
                  </a:lnTo>
                  <a:lnTo>
                    <a:pt x="1690" y="1511974"/>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43;p46"/>
            <p:cNvSpPr/>
            <p:nvPr/>
          </p:nvSpPr>
          <p:spPr>
            <a:xfrm>
              <a:off x="2947428" y="2037026"/>
              <a:ext cx="94880" cy="90397"/>
            </a:xfrm>
            <a:custGeom>
              <a:avLst/>
              <a:gdLst/>
              <a:ahLst/>
              <a:cxnLst/>
              <a:rect l="l" t="t" r="r" b="b"/>
              <a:pathLst>
                <a:path w="948796" h="903970" extrusionOk="0">
                  <a:moveTo>
                    <a:pt x="0" y="356007"/>
                  </a:moveTo>
                  <a:lnTo>
                    <a:pt x="0" y="0"/>
                  </a:lnTo>
                  <a:lnTo>
                    <a:pt x="948796" y="547964"/>
                  </a:lnTo>
                  <a:lnTo>
                    <a:pt x="948796" y="903971"/>
                  </a:lnTo>
                  <a:lnTo>
                    <a:pt x="0" y="35600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44;p46"/>
            <p:cNvSpPr/>
            <p:nvPr/>
          </p:nvSpPr>
          <p:spPr>
            <a:xfrm>
              <a:off x="2834211" y="1973696"/>
              <a:ext cx="55086" cy="43296"/>
            </a:xfrm>
            <a:custGeom>
              <a:avLst/>
              <a:gdLst/>
              <a:ahLst/>
              <a:cxnLst/>
              <a:rect l="l" t="t" r="r" b="b"/>
              <a:pathLst>
                <a:path w="550859" h="432958" extrusionOk="0">
                  <a:moveTo>
                    <a:pt x="0" y="0"/>
                  </a:moveTo>
                  <a:lnTo>
                    <a:pt x="550859" y="317954"/>
                  </a:lnTo>
                  <a:lnTo>
                    <a:pt x="550859" y="432959"/>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5" name="Google Shape;845;p46"/>
            <p:cNvSpPr/>
            <p:nvPr/>
          </p:nvSpPr>
          <p:spPr>
            <a:xfrm>
              <a:off x="2834211" y="1996718"/>
              <a:ext cx="99442" cy="68918"/>
            </a:xfrm>
            <a:custGeom>
              <a:avLst/>
              <a:gdLst/>
              <a:ahLst/>
              <a:cxnLst/>
              <a:rect l="l" t="t" r="r" b="b"/>
              <a:pathLst>
                <a:path w="994419" h="689182" extrusionOk="0">
                  <a:moveTo>
                    <a:pt x="0" y="0"/>
                  </a:moveTo>
                  <a:lnTo>
                    <a:pt x="994419" y="574178"/>
                  </a:lnTo>
                  <a:lnTo>
                    <a:pt x="994419" y="689183"/>
                  </a:lnTo>
                  <a:lnTo>
                    <a:pt x="0" y="11500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6" name="Google Shape;846;p46"/>
            <p:cNvSpPr/>
            <p:nvPr/>
          </p:nvSpPr>
          <p:spPr>
            <a:xfrm>
              <a:off x="2834211" y="2019654"/>
              <a:ext cx="128674" cy="85831"/>
            </a:xfrm>
            <a:custGeom>
              <a:avLst/>
              <a:gdLst/>
              <a:ahLst/>
              <a:cxnLst/>
              <a:rect l="l" t="t" r="r" b="b"/>
              <a:pathLst>
                <a:path w="1286745" h="858307" extrusionOk="0">
                  <a:moveTo>
                    <a:pt x="0" y="0"/>
                  </a:moveTo>
                  <a:lnTo>
                    <a:pt x="1286746" y="743303"/>
                  </a:lnTo>
                  <a:lnTo>
                    <a:pt x="1286746" y="858307"/>
                  </a:lnTo>
                  <a:lnTo>
                    <a:pt x="0" y="11500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7" name="Google Shape;847;p46"/>
            <p:cNvSpPr/>
            <p:nvPr/>
          </p:nvSpPr>
          <p:spPr>
            <a:xfrm>
              <a:off x="2792176" y="1948412"/>
              <a:ext cx="28557" cy="42508"/>
            </a:xfrm>
            <a:custGeom>
              <a:avLst/>
              <a:gdLst/>
              <a:ahLst/>
              <a:cxnLst/>
              <a:rect l="l" t="t" r="r" b="b"/>
              <a:pathLst>
                <a:path w="285568" h="425084" extrusionOk="0">
                  <a:moveTo>
                    <a:pt x="285568" y="294991"/>
                  </a:moveTo>
                  <a:cubicBezTo>
                    <a:pt x="285568" y="403230"/>
                    <a:pt x="221358" y="453968"/>
                    <a:pt x="142784" y="408304"/>
                  </a:cubicBezTo>
                  <a:cubicBezTo>
                    <a:pt x="64211" y="362640"/>
                    <a:pt x="0" y="238334"/>
                    <a:pt x="0" y="130094"/>
                  </a:cubicBezTo>
                  <a:cubicBezTo>
                    <a:pt x="0" y="21854"/>
                    <a:pt x="64211" y="-28883"/>
                    <a:pt x="142784" y="16781"/>
                  </a:cubicBezTo>
                  <a:cubicBezTo>
                    <a:pt x="222203" y="62444"/>
                    <a:pt x="285568" y="187596"/>
                    <a:pt x="285568" y="2949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8" name="Google Shape;848;p46"/>
            <p:cNvSpPr/>
            <p:nvPr/>
          </p:nvSpPr>
          <p:spPr>
            <a:xfrm>
              <a:off x="2465627" y="1807865"/>
              <a:ext cx="58544" cy="77504"/>
            </a:xfrm>
            <a:custGeom>
              <a:avLst/>
              <a:gdLst/>
              <a:ahLst/>
              <a:cxnLst/>
              <a:rect l="l" t="t" r="r" b="b"/>
              <a:pathLst>
                <a:path w="585442" h="775041" extrusionOk="0">
                  <a:moveTo>
                    <a:pt x="292721" y="775042"/>
                  </a:moveTo>
                  <a:cubicBezTo>
                    <a:pt x="-278415" y="41041"/>
                    <a:pt x="134729" y="-222793"/>
                    <a:pt x="292721" y="206783"/>
                  </a:cubicBezTo>
                  <a:cubicBezTo>
                    <a:pt x="450713" y="-39293"/>
                    <a:pt x="863857" y="701472"/>
                    <a:pt x="292721" y="775042"/>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9" name="Google Shape;849;p46"/>
            <p:cNvSpPr/>
            <p:nvPr/>
          </p:nvSpPr>
          <p:spPr>
            <a:xfrm>
              <a:off x="2922409" y="1869735"/>
              <a:ext cx="88543" cy="93244"/>
            </a:xfrm>
            <a:custGeom>
              <a:avLst/>
              <a:gdLst/>
              <a:ahLst/>
              <a:cxnLst/>
              <a:rect l="l" t="t" r="r" b="b"/>
              <a:pathLst>
                <a:path w="885429" h="932441" extrusionOk="0">
                  <a:moveTo>
                    <a:pt x="885430" y="679748"/>
                  </a:moveTo>
                  <a:lnTo>
                    <a:pt x="585499" y="922442"/>
                  </a:lnTo>
                  <a:cubicBezTo>
                    <a:pt x="553394" y="948656"/>
                    <a:pt x="495097" y="921596"/>
                    <a:pt x="457078" y="861557"/>
                  </a:cubicBezTo>
                  <a:cubicBezTo>
                    <a:pt x="418214" y="801518"/>
                    <a:pt x="413144" y="732176"/>
                    <a:pt x="445249" y="705962"/>
                  </a:cubicBezTo>
                  <a:lnTo>
                    <a:pt x="571136" y="604488"/>
                  </a:lnTo>
                  <a:lnTo>
                    <a:pt x="91247" y="327123"/>
                  </a:lnTo>
                  <a:cubicBezTo>
                    <a:pt x="40554" y="297526"/>
                    <a:pt x="0" y="227340"/>
                    <a:pt x="0" y="168992"/>
                  </a:cubicBezTo>
                  <a:cubicBezTo>
                    <a:pt x="0" y="110644"/>
                    <a:pt x="40554" y="86966"/>
                    <a:pt x="91247" y="115717"/>
                  </a:cubicBezTo>
                  <a:lnTo>
                    <a:pt x="571136" y="393082"/>
                  </a:lnTo>
                  <a:lnTo>
                    <a:pt x="444405" y="145314"/>
                  </a:lnTo>
                  <a:cubicBezTo>
                    <a:pt x="412299" y="81893"/>
                    <a:pt x="417368" y="18471"/>
                    <a:pt x="456233" y="3250"/>
                  </a:cubicBezTo>
                  <a:cubicBezTo>
                    <a:pt x="495097" y="-11972"/>
                    <a:pt x="552549" y="27773"/>
                    <a:pt x="584654" y="91194"/>
                  </a:cubicBezTo>
                  <a:lnTo>
                    <a:pt x="885430" y="679748"/>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 name="Grupo 4">
            <a:extLst>
              <a:ext uri="{FF2B5EF4-FFF2-40B4-BE49-F238E27FC236}">
                <a16:creationId xmlns:a16="http://schemas.microsoft.com/office/drawing/2014/main" id="{2AE6A6C5-34D8-FA47-8911-3D1846DD863F}"/>
              </a:ext>
            </a:extLst>
          </p:cNvPr>
          <p:cNvGrpSpPr/>
          <p:nvPr/>
        </p:nvGrpSpPr>
        <p:grpSpPr>
          <a:xfrm>
            <a:off x="5427606" y="1552655"/>
            <a:ext cx="726137" cy="683768"/>
            <a:chOff x="5427606" y="1552655"/>
            <a:chExt cx="726137" cy="683768"/>
          </a:xfrm>
        </p:grpSpPr>
        <p:sp>
          <p:nvSpPr>
            <p:cNvPr id="851" name="Google Shape;851;p46"/>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2" name="Google Shape;852;p46"/>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3" name="Google Shape;853;p46"/>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4" name="Google Shape;854;p46"/>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5" name="Google Shape;855;p46"/>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6" name="Google Shape;856;p46"/>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7" name="Google Shape;857;p46"/>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8" name="Google Shape;858;p46"/>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9" name="Google Shape;859;p46"/>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0" name="Google Shape;860;p46"/>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1" name="Google Shape;861;p46"/>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2" name="Google Shape;862;p46"/>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3" name="Google Shape;863;p46"/>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4" name="Google Shape;864;p46"/>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5" name="Google Shape;865;p46"/>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6" name="Google Shape;866;p46"/>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7" name="Google Shape;867;p46"/>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8" name="Google Shape;868;p46"/>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9" name="Google Shape;869;p46"/>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46"/>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46"/>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46"/>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46"/>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46"/>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46"/>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46"/>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grpSp>
        <p:nvGrpSpPr>
          <p:cNvPr id="4" name="Grupo 3">
            <a:extLst>
              <a:ext uri="{FF2B5EF4-FFF2-40B4-BE49-F238E27FC236}">
                <a16:creationId xmlns:a16="http://schemas.microsoft.com/office/drawing/2014/main" id="{10C6634C-3997-9E40-91BF-FD3B890E667D}"/>
              </a:ext>
            </a:extLst>
          </p:cNvPr>
          <p:cNvGrpSpPr/>
          <p:nvPr/>
        </p:nvGrpSpPr>
        <p:grpSpPr>
          <a:xfrm>
            <a:off x="3901448" y="1603620"/>
            <a:ext cx="642025" cy="684521"/>
            <a:chOff x="3901448" y="1603620"/>
            <a:chExt cx="642025" cy="684521"/>
          </a:xfrm>
        </p:grpSpPr>
        <p:sp>
          <p:nvSpPr>
            <p:cNvPr id="878" name="Google Shape;878;p46"/>
            <p:cNvSpPr/>
            <p:nvPr/>
          </p:nvSpPr>
          <p:spPr>
            <a:xfrm>
              <a:off x="4417115" y="1603620"/>
              <a:ext cx="125464" cy="188513"/>
            </a:xfrm>
            <a:custGeom>
              <a:avLst/>
              <a:gdLst/>
              <a:ahLst/>
              <a:cxnLst/>
              <a:rect l="l" t="t" r="r" b="b"/>
              <a:pathLst>
                <a:path w="1254638" h="1885134" extrusionOk="0">
                  <a:moveTo>
                    <a:pt x="1254638" y="1305215"/>
                  </a:moveTo>
                  <a:cubicBezTo>
                    <a:pt x="1254638" y="1785455"/>
                    <a:pt x="973936" y="2012559"/>
                    <a:pt x="626871" y="1812384"/>
                  </a:cubicBezTo>
                  <a:cubicBezTo>
                    <a:pt x="280702" y="1612210"/>
                    <a:pt x="0" y="1061056"/>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46"/>
            <p:cNvSpPr/>
            <p:nvPr/>
          </p:nvSpPr>
          <p:spPr>
            <a:xfrm>
              <a:off x="4187314" y="1682392"/>
              <a:ext cx="125464" cy="188513"/>
            </a:xfrm>
            <a:custGeom>
              <a:avLst/>
              <a:gdLst/>
              <a:ahLst/>
              <a:cxnLst/>
              <a:rect l="l" t="t" r="r" b="b"/>
              <a:pathLst>
                <a:path w="1254637" h="1885134" extrusionOk="0">
                  <a:moveTo>
                    <a:pt x="1254638" y="1305215"/>
                  </a:moveTo>
                  <a:cubicBezTo>
                    <a:pt x="1254638" y="1785455"/>
                    <a:pt x="973936" y="2012559"/>
                    <a:pt x="626870" y="1812384"/>
                  </a:cubicBezTo>
                  <a:cubicBezTo>
                    <a:pt x="280702" y="1612210"/>
                    <a:pt x="0" y="1060159"/>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46"/>
            <p:cNvSpPr/>
            <p:nvPr/>
          </p:nvSpPr>
          <p:spPr>
            <a:xfrm>
              <a:off x="4418009" y="2002853"/>
              <a:ext cx="125464" cy="188513"/>
            </a:xfrm>
            <a:custGeom>
              <a:avLst/>
              <a:gdLst/>
              <a:ahLst/>
              <a:cxnLst/>
              <a:rect l="l" t="t" r="r" b="b"/>
              <a:pathLst>
                <a:path w="1254638" h="1885134" extrusionOk="0">
                  <a:moveTo>
                    <a:pt x="1254638" y="1305216"/>
                  </a:moveTo>
                  <a:cubicBezTo>
                    <a:pt x="1254638" y="1785455"/>
                    <a:pt x="973936" y="2012559"/>
                    <a:pt x="626871" y="1812385"/>
                  </a:cubicBezTo>
                  <a:cubicBezTo>
                    <a:pt x="280702" y="1612210"/>
                    <a:pt x="0" y="1060158"/>
                    <a:pt x="0" y="579919"/>
                  </a:cubicBezTo>
                  <a:cubicBezTo>
                    <a:pt x="0" y="99680"/>
                    <a:pt x="280702" y="-127424"/>
                    <a:pt x="627767" y="72750"/>
                  </a:cubicBezTo>
                  <a:cubicBezTo>
                    <a:pt x="973936" y="272925"/>
                    <a:pt x="1254638" y="824976"/>
                    <a:pt x="1254638" y="130521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46"/>
            <p:cNvSpPr/>
            <p:nvPr/>
          </p:nvSpPr>
          <p:spPr>
            <a:xfrm>
              <a:off x="4151994" y="1630832"/>
              <a:ext cx="355854" cy="588504"/>
            </a:xfrm>
            <a:custGeom>
              <a:avLst/>
              <a:gdLst/>
              <a:ahLst/>
              <a:cxnLst/>
              <a:rect l="l" t="t" r="r" b="b"/>
              <a:pathLst>
                <a:path w="3558543" h="5885036" extrusionOk="0">
                  <a:moveTo>
                    <a:pt x="2930777" y="1812384"/>
                  </a:moveTo>
                  <a:cubicBezTo>
                    <a:pt x="3276946" y="2012559"/>
                    <a:pt x="3557647" y="1785455"/>
                    <a:pt x="3558544" y="1305215"/>
                  </a:cubicBezTo>
                  <a:cubicBezTo>
                    <a:pt x="3558544" y="824976"/>
                    <a:pt x="3277842" y="272925"/>
                    <a:pt x="2931674" y="72750"/>
                  </a:cubicBezTo>
                  <a:cubicBezTo>
                    <a:pt x="2585505" y="-127424"/>
                    <a:pt x="2304803" y="99680"/>
                    <a:pt x="2303906" y="579919"/>
                  </a:cubicBezTo>
                  <a:cubicBezTo>
                    <a:pt x="2303906" y="685841"/>
                    <a:pt x="2317359" y="794456"/>
                    <a:pt x="2342469" y="902173"/>
                  </a:cubicBezTo>
                  <a:lnTo>
                    <a:pt x="1066308" y="1378822"/>
                  </a:lnTo>
                  <a:cubicBezTo>
                    <a:pt x="953309" y="1160695"/>
                    <a:pt x="798161" y="976678"/>
                    <a:pt x="627767" y="877937"/>
                  </a:cubicBezTo>
                  <a:cubicBezTo>
                    <a:pt x="281598" y="677762"/>
                    <a:pt x="897" y="904866"/>
                    <a:pt x="0" y="1385106"/>
                  </a:cubicBezTo>
                  <a:cubicBezTo>
                    <a:pt x="0" y="1865345"/>
                    <a:pt x="280702" y="2417397"/>
                    <a:pt x="626870" y="2617571"/>
                  </a:cubicBezTo>
                  <a:cubicBezTo>
                    <a:pt x="790987" y="2712721"/>
                    <a:pt x="940754" y="2710926"/>
                    <a:pt x="1052855" y="2632831"/>
                  </a:cubicBezTo>
                  <a:lnTo>
                    <a:pt x="2303906" y="4545710"/>
                  </a:lnTo>
                  <a:cubicBezTo>
                    <a:pt x="2303906" y="4557380"/>
                    <a:pt x="2303009" y="4568151"/>
                    <a:pt x="2303009" y="4579821"/>
                  </a:cubicBezTo>
                  <a:cubicBezTo>
                    <a:pt x="2303009" y="5060060"/>
                    <a:pt x="2583711" y="5612111"/>
                    <a:pt x="2929880" y="5812286"/>
                  </a:cubicBezTo>
                  <a:cubicBezTo>
                    <a:pt x="3276049" y="6012461"/>
                    <a:pt x="3556750" y="5785357"/>
                    <a:pt x="3557647" y="5305117"/>
                  </a:cubicBezTo>
                  <a:cubicBezTo>
                    <a:pt x="3557647" y="4824878"/>
                    <a:pt x="3276946" y="4272827"/>
                    <a:pt x="2930777" y="4072652"/>
                  </a:cubicBezTo>
                  <a:cubicBezTo>
                    <a:pt x="2702987" y="3941596"/>
                    <a:pt x="2503895" y="3994557"/>
                    <a:pt x="2393587" y="4182164"/>
                  </a:cubicBezTo>
                  <a:lnTo>
                    <a:pt x="1217869" y="2384184"/>
                  </a:lnTo>
                  <a:cubicBezTo>
                    <a:pt x="1242083" y="2306088"/>
                    <a:pt x="1254638" y="2214529"/>
                    <a:pt x="1254638" y="2110402"/>
                  </a:cubicBezTo>
                  <a:cubicBezTo>
                    <a:pt x="1254638" y="2015252"/>
                    <a:pt x="1243876" y="1918306"/>
                    <a:pt x="1223249" y="1821361"/>
                  </a:cubicBezTo>
                  <a:lnTo>
                    <a:pt x="2508379" y="1341121"/>
                  </a:lnTo>
                  <a:cubicBezTo>
                    <a:pt x="2619583" y="1546682"/>
                    <a:pt x="2768454" y="1718132"/>
                    <a:pt x="2930777" y="1812384"/>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46"/>
            <p:cNvSpPr/>
            <p:nvPr/>
          </p:nvSpPr>
          <p:spPr>
            <a:xfrm>
              <a:off x="4013845" y="1984954"/>
              <a:ext cx="178196" cy="261663"/>
            </a:xfrm>
            <a:custGeom>
              <a:avLst/>
              <a:gdLst/>
              <a:ahLst/>
              <a:cxnLst/>
              <a:rect l="l" t="t" r="r" b="b"/>
              <a:pathLst>
                <a:path w="1781962" h="2616632" extrusionOk="0">
                  <a:moveTo>
                    <a:pt x="0" y="0"/>
                  </a:moveTo>
                  <a:lnTo>
                    <a:pt x="1781066" y="1029598"/>
                  </a:lnTo>
                  <a:lnTo>
                    <a:pt x="1781963" y="2616632"/>
                  </a:lnTo>
                  <a:lnTo>
                    <a:pt x="897" y="1587035"/>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46"/>
            <p:cNvSpPr/>
            <p:nvPr/>
          </p:nvSpPr>
          <p:spPr>
            <a:xfrm>
              <a:off x="4013845" y="1984954"/>
              <a:ext cx="178196" cy="146675"/>
            </a:xfrm>
            <a:custGeom>
              <a:avLst/>
              <a:gdLst/>
              <a:ahLst/>
              <a:cxnLst/>
              <a:rect l="l" t="t" r="r" b="b"/>
              <a:pathLst>
                <a:path w="1781962" h="1466750" extrusionOk="0">
                  <a:moveTo>
                    <a:pt x="0" y="0"/>
                  </a:moveTo>
                  <a:lnTo>
                    <a:pt x="891430" y="1466751"/>
                  </a:lnTo>
                  <a:lnTo>
                    <a:pt x="1781963" y="102870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46"/>
            <p:cNvSpPr/>
            <p:nvPr/>
          </p:nvSpPr>
          <p:spPr>
            <a:xfrm>
              <a:off x="4087793" y="2103886"/>
              <a:ext cx="30312" cy="44141"/>
            </a:xfrm>
            <a:custGeom>
              <a:avLst/>
              <a:gdLst/>
              <a:ahLst/>
              <a:cxnLst/>
              <a:rect l="l" t="t" r="r" b="b"/>
              <a:pathLst>
                <a:path w="303121" h="441407" extrusionOk="0">
                  <a:moveTo>
                    <a:pt x="303122" y="308224"/>
                  </a:moveTo>
                  <a:cubicBezTo>
                    <a:pt x="303122" y="420429"/>
                    <a:pt x="235861" y="471595"/>
                    <a:pt x="151561" y="423122"/>
                  </a:cubicBezTo>
                  <a:cubicBezTo>
                    <a:pt x="68158" y="374649"/>
                    <a:pt x="0" y="244491"/>
                    <a:pt x="0" y="133183"/>
                  </a:cubicBezTo>
                  <a:cubicBezTo>
                    <a:pt x="0" y="20978"/>
                    <a:pt x="67261" y="-30188"/>
                    <a:pt x="151561" y="18285"/>
                  </a:cubicBezTo>
                  <a:cubicBezTo>
                    <a:pt x="235861" y="66758"/>
                    <a:pt x="303122" y="196916"/>
                    <a:pt x="303122" y="30822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46"/>
            <p:cNvSpPr/>
            <p:nvPr/>
          </p:nvSpPr>
          <p:spPr>
            <a:xfrm>
              <a:off x="3929793" y="1754097"/>
              <a:ext cx="266980" cy="310674"/>
            </a:xfrm>
            <a:custGeom>
              <a:avLst/>
              <a:gdLst/>
              <a:ahLst/>
              <a:cxnLst/>
              <a:rect l="l" t="t" r="r" b="b"/>
              <a:pathLst>
                <a:path w="2669804" h="3106745" extrusionOk="0">
                  <a:moveTo>
                    <a:pt x="2668011" y="1540357"/>
                  </a:moveTo>
                  <a:lnTo>
                    <a:pt x="0" y="0"/>
                  </a:lnTo>
                  <a:lnTo>
                    <a:pt x="897" y="1358135"/>
                  </a:lnTo>
                  <a:lnTo>
                    <a:pt x="2433944" y="2762948"/>
                  </a:lnTo>
                  <a:lnTo>
                    <a:pt x="2669805" y="3106746"/>
                  </a:lnTo>
                  <a:lnTo>
                    <a:pt x="2668011" y="154035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46"/>
            <p:cNvSpPr/>
            <p:nvPr/>
          </p:nvSpPr>
          <p:spPr>
            <a:xfrm>
              <a:off x="3901448" y="1769762"/>
              <a:ext cx="100712" cy="95060"/>
            </a:xfrm>
            <a:custGeom>
              <a:avLst/>
              <a:gdLst/>
              <a:ahLst/>
              <a:cxnLst/>
              <a:rect l="l" t="t" r="r" b="b"/>
              <a:pathLst>
                <a:path w="1007118" h="950604" extrusionOk="0">
                  <a:moveTo>
                    <a:pt x="0" y="368932"/>
                  </a:moveTo>
                  <a:lnTo>
                    <a:pt x="0" y="0"/>
                  </a:lnTo>
                  <a:lnTo>
                    <a:pt x="1007118" y="581673"/>
                  </a:lnTo>
                  <a:lnTo>
                    <a:pt x="1007118" y="950605"/>
                  </a:lnTo>
                  <a:lnTo>
                    <a:pt x="0" y="36893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7" name="Google Shape;887;p46"/>
            <p:cNvSpPr/>
            <p:nvPr/>
          </p:nvSpPr>
          <p:spPr>
            <a:xfrm>
              <a:off x="4069105" y="1867512"/>
              <a:ext cx="58472" cy="45690"/>
            </a:xfrm>
            <a:custGeom>
              <a:avLst/>
              <a:gdLst/>
              <a:ahLst/>
              <a:cxnLst/>
              <a:rect l="l" t="t" r="r" b="b"/>
              <a:pathLst>
                <a:path w="584720" h="456901" extrusionOk="0">
                  <a:moveTo>
                    <a:pt x="584720" y="337514"/>
                  </a:moveTo>
                  <a:lnTo>
                    <a:pt x="0" y="0"/>
                  </a:lnTo>
                  <a:lnTo>
                    <a:pt x="0" y="119387"/>
                  </a:lnTo>
                  <a:lnTo>
                    <a:pt x="584720" y="456901"/>
                  </a:lnTo>
                  <a:lnTo>
                    <a:pt x="584720" y="33751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8" name="Google Shape;888;p46"/>
            <p:cNvSpPr/>
            <p:nvPr/>
          </p:nvSpPr>
          <p:spPr>
            <a:xfrm>
              <a:off x="4015097" y="1860082"/>
              <a:ext cx="112729" cy="77018"/>
            </a:xfrm>
            <a:custGeom>
              <a:avLst/>
              <a:gdLst/>
              <a:ahLst/>
              <a:cxnLst/>
              <a:rect l="l" t="t" r="r" b="b"/>
              <a:pathLst>
                <a:path w="1127290" h="770178" extrusionOk="0">
                  <a:moveTo>
                    <a:pt x="1127291" y="650792"/>
                  </a:moveTo>
                  <a:lnTo>
                    <a:pt x="0" y="0"/>
                  </a:lnTo>
                  <a:lnTo>
                    <a:pt x="0" y="119387"/>
                  </a:lnTo>
                  <a:lnTo>
                    <a:pt x="1127291" y="770178"/>
                  </a:lnTo>
                  <a:lnTo>
                    <a:pt x="1127291" y="65079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46"/>
            <p:cNvSpPr/>
            <p:nvPr/>
          </p:nvSpPr>
          <p:spPr>
            <a:xfrm>
              <a:off x="3991312" y="1870197"/>
              <a:ext cx="136584" cy="90752"/>
            </a:xfrm>
            <a:custGeom>
              <a:avLst/>
              <a:gdLst/>
              <a:ahLst/>
              <a:cxnLst/>
              <a:rect l="l" t="t" r="r" b="b"/>
              <a:pathLst>
                <a:path w="1365842" h="907518" extrusionOk="0">
                  <a:moveTo>
                    <a:pt x="1365842" y="788132"/>
                  </a:moveTo>
                  <a:lnTo>
                    <a:pt x="0" y="0"/>
                  </a:lnTo>
                  <a:lnTo>
                    <a:pt x="0" y="119387"/>
                  </a:lnTo>
                  <a:lnTo>
                    <a:pt x="1365842" y="907518"/>
                  </a:lnTo>
                  <a:lnTo>
                    <a:pt x="1365842" y="78813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46"/>
            <p:cNvSpPr/>
            <p:nvPr/>
          </p:nvSpPr>
          <p:spPr>
            <a:xfrm>
              <a:off x="4141801" y="1908579"/>
              <a:ext cx="30312" cy="44115"/>
            </a:xfrm>
            <a:custGeom>
              <a:avLst/>
              <a:gdLst/>
              <a:ahLst/>
              <a:cxnLst/>
              <a:rect l="l" t="t" r="r" b="b"/>
              <a:pathLst>
                <a:path w="303121" h="441146" extrusionOk="0">
                  <a:moveTo>
                    <a:pt x="0" y="133053"/>
                  </a:moveTo>
                  <a:cubicBezTo>
                    <a:pt x="0" y="245258"/>
                    <a:pt x="68158" y="374519"/>
                    <a:pt x="151561" y="422992"/>
                  </a:cubicBezTo>
                  <a:cubicBezTo>
                    <a:pt x="234964" y="471465"/>
                    <a:pt x="303122" y="419401"/>
                    <a:pt x="303122" y="308093"/>
                  </a:cubicBezTo>
                  <a:cubicBezTo>
                    <a:pt x="303122" y="195888"/>
                    <a:pt x="234964" y="66627"/>
                    <a:pt x="151561" y="18154"/>
                  </a:cubicBezTo>
                  <a:cubicBezTo>
                    <a:pt x="67261" y="-30319"/>
                    <a:pt x="0" y="21745"/>
                    <a:pt x="0" y="1330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46"/>
            <p:cNvSpPr/>
            <p:nvPr/>
          </p:nvSpPr>
          <p:spPr>
            <a:xfrm>
              <a:off x="4219951" y="1998292"/>
              <a:ext cx="266891" cy="289849"/>
            </a:xfrm>
            <a:custGeom>
              <a:avLst/>
              <a:gdLst/>
              <a:ahLst/>
              <a:cxnLst/>
              <a:rect l="l" t="t" r="r" b="b"/>
              <a:pathLst>
                <a:path w="2668907" h="2898492" extrusionOk="0">
                  <a:moveTo>
                    <a:pt x="0" y="0"/>
                  </a:moveTo>
                  <a:lnTo>
                    <a:pt x="2668011" y="1540357"/>
                  </a:lnTo>
                  <a:lnTo>
                    <a:pt x="2668908" y="2898492"/>
                  </a:lnTo>
                  <a:lnTo>
                    <a:pt x="235861" y="1493680"/>
                  </a:lnTo>
                  <a:lnTo>
                    <a:pt x="897" y="1565491"/>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2" name="Google Shape;892;p46"/>
            <p:cNvSpPr/>
            <p:nvPr/>
          </p:nvSpPr>
          <p:spPr>
            <a:xfrm>
              <a:off x="4408621" y="2137934"/>
              <a:ext cx="100712" cy="95060"/>
            </a:xfrm>
            <a:custGeom>
              <a:avLst/>
              <a:gdLst/>
              <a:ahLst/>
              <a:cxnLst/>
              <a:rect l="l" t="t" r="r" b="b"/>
              <a:pathLst>
                <a:path w="1007118" h="950604" extrusionOk="0">
                  <a:moveTo>
                    <a:pt x="0" y="368931"/>
                  </a:moveTo>
                  <a:lnTo>
                    <a:pt x="0" y="0"/>
                  </a:lnTo>
                  <a:lnTo>
                    <a:pt x="1007118" y="581673"/>
                  </a:lnTo>
                  <a:lnTo>
                    <a:pt x="1007118" y="950605"/>
                  </a:lnTo>
                  <a:lnTo>
                    <a:pt x="0" y="36893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3" name="Google Shape;893;p46"/>
            <p:cNvSpPr/>
            <p:nvPr/>
          </p:nvSpPr>
          <p:spPr>
            <a:xfrm>
              <a:off x="4288355" y="2070709"/>
              <a:ext cx="58472" cy="45690"/>
            </a:xfrm>
            <a:custGeom>
              <a:avLst/>
              <a:gdLst/>
              <a:ahLst/>
              <a:cxnLst/>
              <a:rect l="l" t="t" r="r" b="b"/>
              <a:pathLst>
                <a:path w="584720" h="456901" extrusionOk="0">
                  <a:moveTo>
                    <a:pt x="0" y="0"/>
                  </a:moveTo>
                  <a:lnTo>
                    <a:pt x="584721" y="337514"/>
                  </a:lnTo>
                  <a:lnTo>
                    <a:pt x="584721" y="456901"/>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4" name="Google Shape;894;p46"/>
            <p:cNvSpPr/>
            <p:nvPr/>
          </p:nvSpPr>
          <p:spPr>
            <a:xfrm>
              <a:off x="4288355" y="2094520"/>
              <a:ext cx="105555" cy="72889"/>
            </a:xfrm>
            <a:custGeom>
              <a:avLst/>
              <a:gdLst/>
              <a:ahLst/>
              <a:cxnLst/>
              <a:rect l="l" t="t" r="r" b="b"/>
              <a:pathLst>
                <a:path w="1055546" h="728886" extrusionOk="0">
                  <a:moveTo>
                    <a:pt x="0" y="0"/>
                  </a:moveTo>
                  <a:lnTo>
                    <a:pt x="1055546" y="609500"/>
                  </a:lnTo>
                  <a:lnTo>
                    <a:pt x="1055546" y="728887"/>
                  </a:lnTo>
                  <a:lnTo>
                    <a:pt x="0" y="12028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46"/>
            <p:cNvSpPr/>
            <p:nvPr/>
          </p:nvSpPr>
          <p:spPr>
            <a:xfrm>
              <a:off x="4288355" y="2118420"/>
              <a:ext cx="136584" cy="90752"/>
            </a:xfrm>
            <a:custGeom>
              <a:avLst/>
              <a:gdLst/>
              <a:ahLst/>
              <a:cxnLst/>
              <a:rect l="l" t="t" r="r" b="b"/>
              <a:pathLst>
                <a:path w="1365842" h="907518" extrusionOk="0">
                  <a:moveTo>
                    <a:pt x="0" y="0"/>
                  </a:moveTo>
                  <a:lnTo>
                    <a:pt x="1365842" y="788132"/>
                  </a:lnTo>
                  <a:lnTo>
                    <a:pt x="1365842" y="907518"/>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46"/>
            <p:cNvSpPr/>
            <p:nvPr/>
          </p:nvSpPr>
          <p:spPr>
            <a:xfrm>
              <a:off x="4243825" y="2044090"/>
              <a:ext cx="30312" cy="44141"/>
            </a:xfrm>
            <a:custGeom>
              <a:avLst/>
              <a:gdLst/>
              <a:ahLst/>
              <a:cxnLst/>
              <a:rect l="l" t="t" r="r" b="b"/>
              <a:pathLst>
                <a:path w="303121" h="441407" extrusionOk="0">
                  <a:moveTo>
                    <a:pt x="303122" y="308224"/>
                  </a:moveTo>
                  <a:cubicBezTo>
                    <a:pt x="303122" y="420430"/>
                    <a:pt x="235861" y="471595"/>
                    <a:pt x="151561" y="423122"/>
                  </a:cubicBezTo>
                  <a:cubicBezTo>
                    <a:pt x="68157" y="374649"/>
                    <a:pt x="0" y="244491"/>
                    <a:pt x="0" y="133183"/>
                  </a:cubicBezTo>
                  <a:cubicBezTo>
                    <a:pt x="0" y="20978"/>
                    <a:pt x="67261" y="-30188"/>
                    <a:pt x="151561" y="18285"/>
                  </a:cubicBezTo>
                  <a:cubicBezTo>
                    <a:pt x="234964" y="66758"/>
                    <a:pt x="302225" y="196916"/>
                    <a:pt x="303122" y="30822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46"/>
            <p:cNvSpPr/>
            <p:nvPr/>
          </p:nvSpPr>
          <p:spPr>
            <a:xfrm>
              <a:off x="4037451" y="1690900"/>
              <a:ext cx="70758" cy="120553"/>
            </a:xfrm>
            <a:custGeom>
              <a:avLst/>
              <a:gdLst/>
              <a:ahLst/>
              <a:cxnLst/>
              <a:rect l="l" t="t" r="r" b="b"/>
              <a:pathLst>
                <a:path w="707583" h="1205535" extrusionOk="0">
                  <a:moveTo>
                    <a:pt x="383835" y="350979"/>
                  </a:moveTo>
                  <a:lnTo>
                    <a:pt x="0" y="129261"/>
                  </a:lnTo>
                  <a:lnTo>
                    <a:pt x="0" y="0"/>
                  </a:lnTo>
                  <a:lnTo>
                    <a:pt x="383835" y="221718"/>
                  </a:lnTo>
                  <a:cubicBezTo>
                    <a:pt x="415223" y="239671"/>
                    <a:pt x="460961" y="276474"/>
                    <a:pt x="499524" y="333026"/>
                  </a:cubicBezTo>
                  <a:cubicBezTo>
                    <a:pt x="541674" y="393168"/>
                    <a:pt x="571268" y="469468"/>
                    <a:pt x="571268" y="552051"/>
                  </a:cubicBezTo>
                  <a:cubicBezTo>
                    <a:pt x="571268" y="643611"/>
                    <a:pt x="547951" y="695674"/>
                    <a:pt x="504008" y="710036"/>
                  </a:cubicBezTo>
                  <a:cubicBezTo>
                    <a:pt x="462754" y="723501"/>
                    <a:pt x="413430" y="700162"/>
                    <a:pt x="383835" y="683107"/>
                  </a:cubicBezTo>
                  <a:lnTo>
                    <a:pt x="225996" y="591547"/>
                  </a:lnTo>
                  <a:lnTo>
                    <a:pt x="225099" y="590650"/>
                  </a:lnTo>
                  <a:cubicBezTo>
                    <a:pt x="211647" y="582571"/>
                    <a:pt x="190124" y="574492"/>
                    <a:pt x="173084" y="579878"/>
                  </a:cubicBezTo>
                  <a:cubicBezTo>
                    <a:pt x="158736" y="584366"/>
                    <a:pt x="143490" y="597831"/>
                    <a:pt x="143490" y="648997"/>
                  </a:cubicBezTo>
                  <a:cubicBezTo>
                    <a:pt x="143490" y="700162"/>
                    <a:pt x="159632" y="730682"/>
                    <a:pt x="172188" y="749533"/>
                  </a:cubicBezTo>
                  <a:cubicBezTo>
                    <a:pt x="188330" y="772872"/>
                    <a:pt x="209854" y="789029"/>
                    <a:pt x="223306" y="796210"/>
                  </a:cubicBezTo>
                  <a:lnTo>
                    <a:pt x="225099" y="797108"/>
                  </a:lnTo>
                  <a:lnTo>
                    <a:pt x="707584" y="1076275"/>
                  </a:lnTo>
                  <a:lnTo>
                    <a:pt x="707584" y="1205536"/>
                  </a:lnTo>
                  <a:lnTo>
                    <a:pt x="227790" y="928164"/>
                  </a:lnTo>
                  <a:cubicBezTo>
                    <a:pt x="194608" y="911109"/>
                    <a:pt x="147077" y="874305"/>
                    <a:pt x="105824" y="816856"/>
                  </a:cubicBezTo>
                  <a:cubicBezTo>
                    <a:pt x="60983" y="753123"/>
                    <a:pt x="30492" y="673233"/>
                    <a:pt x="30492" y="584366"/>
                  </a:cubicBezTo>
                  <a:cubicBezTo>
                    <a:pt x="30492" y="495499"/>
                    <a:pt x="60983" y="450617"/>
                    <a:pt x="104927" y="438050"/>
                  </a:cubicBezTo>
                  <a:cubicBezTo>
                    <a:pt x="146180" y="426381"/>
                    <a:pt x="193711" y="443436"/>
                    <a:pt x="226893" y="463184"/>
                  </a:cubicBezTo>
                  <a:lnTo>
                    <a:pt x="382938" y="553846"/>
                  </a:lnTo>
                  <a:cubicBezTo>
                    <a:pt x="405358" y="567311"/>
                    <a:pt x="422398" y="572697"/>
                    <a:pt x="434056" y="569106"/>
                  </a:cubicBezTo>
                  <a:cubicBezTo>
                    <a:pt x="443024" y="566413"/>
                    <a:pt x="459167" y="553846"/>
                    <a:pt x="459167" y="488318"/>
                  </a:cubicBezTo>
                  <a:cubicBezTo>
                    <a:pt x="459167" y="445231"/>
                    <a:pt x="445715" y="417404"/>
                    <a:pt x="432263" y="399452"/>
                  </a:cubicBezTo>
                  <a:cubicBezTo>
                    <a:pt x="417017" y="375215"/>
                    <a:pt x="397287" y="358160"/>
                    <a:pt x="383835" y="35097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46"/>
            <p:cNvSpPr/>
            <p:nvPr/>
          </p:nvSpPr>
          <p:spPr>
            <a:xfrm>
              <a:off x="4014292" y="1669586"/>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9" name="Google Shape;899;p46"/>
            <p:cNvSpPr/>
            <p:nvPr/>
          </p:nvSpPr>
          <p:spPr>
            <a:xfrm>
              <a:off x="4097450" y="1784165"/>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0" name="Google Shape;900;p46"/>
            <p:cNvSpPr/>
            <p:nvPr/>
          </p:nvSpPr>
          <p:spPr>
            <a:xfrm>
              <a:off x="4179263" y="2187131"/>
              <a:ext cx="48613" cy="64577"/>
            </a:xfrm>
            <a:custGeom>
              <a:avLst/>
              <a:gdLst/>
              <a:ahLst/>
              <a:cxnLst/>
              <a:rect l="l" t="t" r="r" b="b"/>
              <a:pathLst>
                <a:path w="486133" h="645773" extrusionOk="0">
                  <a:moveTo>
                    <a:pt x="243067" y="645774"/>
                  </a:moveTo>
                  <a:cubicBezTo>
                    <a:pt x="-231346" y="34479"/>
                    <a:pt x="112132" y="-185444"/>
                    <a:pt x="243067" y="171818"/>
                  </a:cubicBezTo>
                  <a:cubicBezTo>
                    <a:pt x="374001" y="-34640"/>
                    <a:pt x="717479" y="582939"/>
                    <a:pt x="243067" y="64577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 name="Grupo 1">
            <a:extLst>
              <a:ext uri="{FF2B5EF4-FFF2-40B4-BE49-F238E27FC236}">
                <a16:creationId xmlns:a16="http://schemas.microsoft.com/office/drawing/2014/main" id="{9949176B-31D9-2A41-BD93-3E21ED4B466D}"/>
              </a:ext>
            </a:extLst>
          </p:cNvPr>
          <p:cNvGrpSpPr/>
          <p:nvPr/>
        </p:nvGrpSpPr>
        <p:grpSpPr>
          <a:xfrm>
            <a:off x="996049" y="1552369"/>
            <a:ext cx="485510" cy="684774"/>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 name="Grupo 6">
            <a:extLst>
              <a:ext uri="{FF2B5EF4-FFF2-40B4-BE49-F238E27FC236}">
                <a16:creationId xmlns:a16="http://schemas.microsoft.com/office/drawing/2014/main" id="{7B127C7C-9450-754F-89D9-837836FB0E3F}"/>
              </a:ext>
            </a:extLst>
          </p:cNvPr>
          <p:cNvGrpSpPr/>
          <p:nvPr/>
        </p:nvGrpSpPr>
        <p:grpSpPr>
          <a:xfrm>
            <a:off x="6928587" y="2421571"/>
            <a:ext cx="761805" cy="683582"/>
            <a:chOff x="6928587" y="2421571"/>
            <a:chExt cx="761805" cy="683582"/>
          </a:xfrm>
        </p:grpSpPr>
        <p:sp>
          <p:nvSpPr>
            <p:cNvPr id="928"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9"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0"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1"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2"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3"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4"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5"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6"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7"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8"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9"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0"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1"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2"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3"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4"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5"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6"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7"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8"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9"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0"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1"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2"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3"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4"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5"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6"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 name="Grupo 8">
            <a:extLst>
              <a:ext uri="{FF2B5EF4-FFF2-40B4-BE49-F238E27FC236}">
                <a16:creationId xmlns:a16="http://schemas.microsoft.com/office/drawing/2014/main" id="{4BE5D6FB-A0E2-B741-B569-79A1FEB82842}"/>
              </a:ext>
            </a:extLst>
          </p:cNvPr>
          <p:cNvGrpSpPr/>
          <p:nvPr/>
        </p:nvGrpSpPr>
        <p:grpSpPr>
          <a:xfrm>
            <a:off x="3996195" y="2421505"/>
            <a:ext cx="533131" cy="683680"/>
            <a:chOff x="3996195" y="2421505"/>
            <a:chExt cx="533131" cy="683680"/>
          </a:xfrm>
        </p:grpSpPr>
        <p:sp>
          <p:nvSpPr>
            <p:cNvPr id="958" name="Google Shape;958;p46"/>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9" name="Google Shape;959;p46"/>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0" name="Google Shape;960;p46"/>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1" name="Google Shape;961;p46"/>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2" name="Google Shape;962;p46"/>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3" name="Google Shape;963;p46"/>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4" name="Google Shape;964;p46"/>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5" name="Google Shape;965;p46"/>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46"/>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46"/>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46"/>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46"/>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0" name="Google Shape;970;p46"/>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1" name="Google Shape;971;p46"/>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2" name="Google Shape;972;p46"/>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3" name="Google Shape;973;p46"/>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4" name="Google Shape;974;p46"/>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5" name="Google Shape;975;p46"/>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6" name="Google Shape;976;p46"/>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7" name="Google Shape;977;p46"/>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8" name="Google Shape;978;p46"/>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9" name="Google Shape;979;p46"/>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0" name="Google Shape;980;p46"/>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1" name="Google Shape;981;p46"/>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2" name="Google Shape;982;p46"/>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46"/>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46"/>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 name="Grupo 21">
            <a:extLst>
              <a:ext uri="{FF2B5EF4-FFF2-40B4-BE49-F238E27FC236}">
                <a16:creationId xmlns:a16="http://schemas.microsoft.com/office/drawing/2014/main" id="{037139E7-415C-1248-9946-83F2BD060E67}"/>
              </a:ext>
            </a:extLst>
          </p:cNvPr>
          <p:cNvGrpSpPr/>
          <p:nvPr/>
        </p:nvGrpSpPr>
        <p:grpSpPr>
          <a:xfrm>
            <a:off x="2522057" y="2360511"/>
            <a:ext cx="554801" cy="683772"/>
            <a:chOff x="2522057" y="2360511"/>
            <a:chExt cx="554801" cy="683772"/>
          </a:xfrm>
        </p:grpSpPr>
        <p:sp>
          <p:nvSpPr>
            <p:cNvPr id="986" name="Google Shape;986;p46"/>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7" name="Google Shape;987;p46"/>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8" name="Google Shape;988;p46"/>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9" name="Google Shape;989;p46"/>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0" name="Google Shape;990;p46"/>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1" name="Google Shape;991;p46"/>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2" name="Google Shape;992;p46"/>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3" name="Google Shape;993;p46"/>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4" name="Google Shape;994;p46"/>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5" name="Google Shape;995;p46"/>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6" name="Google Shape;996;p46"/>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7" name="Google Shape;997;p46"/>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8" name="Google Shape;998;p46"/>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9" name="Google Shape;999;p46"/>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0" name="Google Shape;1000;p46"/>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1" name="Google Shape;1001;p46"/>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2" name="Google Shape;1002;p46"/>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3" name="Google Shape;1003;p46"/>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4" name="Google Shape;1004;p46"/>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5" name="Google Shape;1005;p46"/>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6" name="Google Shape;1006;p46"/>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7" name="Google Shape;1007;p46"/>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8" name="Google Shape;1008;p46"/>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9" name="Google Shape;1009;p46"/>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0" name="Google Shape;1010;p46"/>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1" name="Google Shape;1011;p46"/>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2" name="Google Shape;1012;p46"/>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 name="Grupo 10">
            <a:extLst>
              <a:ext uri="{FF2B5EF4-FFF2-40B4-BE49-F238E27FC236}">
                <a16:creationId xmlns:a16="http://schemas.microsoft.com/office/drawing/2014/main" id="{CE2C22CB-7140-DB4C-9912-22BB78C3EF93}"/>
              </a:ext>
            </a:extLst>
          </p:cNvPr>
          <p:cNvGrpSpPr/>
          <p:nvPr/>
        </p:nvGrpSpPr>
        <p:grpSpPr>
          <a:xfrm>
            <a:off x="855298" y="2421399"/>
            <a:ext cx="767176" cy="684028"/>
            <a:chOff x="855298" y="2421399"/>
            <a:chExt cx="767176" cy="684028"/>
          </a:xfrm>
        </p:grpSpPr>
        <p:sp>
          <p:nvSpPr>
            <p:cNvPr id="1014" name="Google Shape;1014;p46"/>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5" name="Google Shape;1015;p46"/>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6" name="Google Shape;1016;p46"/>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7" name="Google Shape;1017;p46"/>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8" name="Google Shape;1018;p46"/>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9" name="Google Shape;1019;p46"/>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0" name="Google Shape;1020;p46"/>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1" name="Google Shape;1021;p46"/>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2" name="Google Shape;1022;p46"/>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3" name="Google Shape;1023;p46"/>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4" name="Google Shape;1024;p46"/>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5" name="Google Shape;1025;p46"/>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6" name="Google Shape;1026;p46"/>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7" name="Google Shape;1027;p46"/>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8" name="Google Shape;1028;p46"/>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9" name="Google Shape;1029;p46"/>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0" name="Google Shape;1030;p46"/>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1" name="Google Shape;1031;p46"/>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2" name="Google Shape;1032;p46"/>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3" name="Google Shape;1033;p46"/>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4" name="Google Shape;1034;p46"/>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5" name="Google Shape;1035;p46"/>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6" name="Google Shape;1036;p46"/>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7" name="Google Shape;1037;p46"/>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8" name="Google Shape;1038;p46"/>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 name="Grupo 15">
            <a:extLst>
              <a:ext uri="{FF2B5EF4-FFF2-40B4-BE49-F238E27FC236}">
                <a16:creationId xmlns:a16="http://schemas.microsoft.com/office/drawing/2014/main" id="{6D6E7922-F298-824B-B258-654836C7BC10}"/>
              </a:ext>
            </a:extLst>
          </p:cNvPr>
          <p:cNvGrpSpPr/>
          <p:nvPr/>
        </p:nvGrpSpPr>
        <p:grpSpPr>
          <a:xfrm>
            <a:off x="7031794" y="3223481"/>
            <a:ext cx="554527" cy="684768"/>
            <a:chOff x="7031794" y="3223481"/>
            <a:chExt cx="554527" cy="684768"/>
          </a:xfrm>
        </p:grpSpPr>
        <p:sp>
          <p:nvSpPr>
            <p:cNvPr id="1040" name="Google Shape;1040;p46"/>
            <p:cNvSpPr/>
            <p:nvPr/>
          </p:nvSpPr>
          <p:spPr>
            <a:xfrm>
              <a:off x="7480756" y="3263706"/>
              <a:ext cx="105565" cy="453010"/>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1" name="Google Shape;1041;p46"/>
            <p:cNvSpPr/>
            <p:nvPr/>
          </p:nvSpPr>
          <p:spPr>
            <a:xfrm>
              <a:off x="7340949" y="3223481"/>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2" name="Google Shape;1042;p46"/>
            <p:cNvSpPr/>
            <p:nvPr/>
          </p:nvSpPr>
          <p:spPr>
            <a:xfrm>
              <a:off x="7450379" y="3286503"/>
              <a:ext cx="105565" cy="453011"/>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3" name="Google Shape;1043;p46"/>
            <p:cNvSpPr/>
            <p:nvPr/>
          </p:nvSpPr>
          <p:spPr>
            <a:xfrm>
              <a:off x="7310572" y="3246277"/>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4" name="Google Shape;1044;p46"/>
            <p:cNvSpPr/>
            <p:nvPr/>
          </p:nvSpPr>
          <p:spPr>
            <a:xfrm>
              <a:off x="7141984" y="3232779"/>
              <a:ext cx="130243" cy="387096"/>
            </a:xfrm>
            <a:custGeom>
              <a:avLst/>
              <a:gdLst/>
              <a:ahLst/>
              <a:cxnLst/>
              <a:rect l="l" t="t" r="r" b="b"/>
              <a:pathLst>
                <a:path w="1302425"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5" name="Google Shape;1045;p46"/>
            <p:cNvSpPr/>
            <p:nvPr/>
          </p:nvSpPr>
          <p:spPr>
            <a:xfrm>
              <a:off x="7117683" y="3280575"/>
              <a:ext cx="103509" cy="88544"/>
            </a:xfrm>
            <a:custGeom>
              <a:avLst/>
              <a:gdLst/>
              <a:ahLst/>
              <a:cxnLst/>
              <a:rect l="l" t="t" r="r" b="b"/>
              <a:pathLst>
                <a:path w="1035085" h="885444" extrusionOk="0">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6" name="Google Shape;1046;p46"/>
            <p:cNvSpPr/>
            <p:nvPr/>
          </p:nvSpPr>
          <p:spPr>
            <a:xfrm>
              <a:off x="7158083" y="3404891"/>
              <a:ext cx="99472" cy="102108"/>
            </a:xfrm>
            <a:custGeom>
              <a:avLst/>
              <a:gdLst/>
              <a:ahLst/>
              <a:cxnLst/>
              <a:rect l="l" t="t" r="r" b="b"/>
              <a:pathLst>
                <a:path w="994718" h="1021080" extrusionOk="0">
                  <a:moveTo>
                    <a:pt x="0" y="0"/>
                  </a:moveTo>
                  <a:lnTo>
                    <a:pt x="994718" y="574548"/>
                  </a:lnTo>
                  <a:lnTo>
                    <a:pt x="994718" y="1021080"/>
                  </a:lnTo>
                  <a:lnTo>
                    <a:pt x="0" y="4465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7" name="Google Shape;1047;p46"/>
            <p:cNvSpPr/>
            <p:nvPr/>
          </p:nvSpPr>
          <p:spPr>
            <a:xfrm>
              <a:off x="7158007" y="3351016"/>
              <a:ext cx="99624" cy="67894"/>
            </a:xfrm>
            <a:custGeom>
              <a:avLst/>
              <a:gdLst/>
              <a:ahLst/>
              <a:cxnLst/>
              <a:rect l="l" t="t" r="r" b="b"/>
              <a:pathLst>
                <a:path w="996241" h="678941" extrusionOk="0">
                  <a:moveTo>
                    <a:pt x="0" y="0"/>
                  </a:moveTo>
                  <a:lnTo>
                    <a:pt x="996241" y="575310"/>
                  </a:lnTo>
                  <a:lnTo>
                    <a:pt x="996241"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8" name="Google Shape;1048;p46"/>
            <p:cNvSpPr/>
            <p:nvPr/>
          </p:nvSpPr>
          <p:spPr>
            <a:xfrm>
              <a:off x="7158007" y="3371229"/>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9" name="Google Shape;1049;p46"/>
            <p:cNvSpPr/>
            <p:nvPr/>
          </p:nvSpPr>
          <p:spPr>
            <a:xfrm>
              <a:off x="7142060" y="3232779"/>
              <a:ext cx="130166" cy="117043"/>
            </a:xfrm>
            <a:custGeom>
              <a:avLst/>
              <a:gdLst/>
              <a:ahLst/>
              <a:cxnLst/>
              <a:rect l="l" t="t" r="r" b="b"/>
              <a:pathLst>
                <a:path w="1301664" h="1170432"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0" name="Google Shape;1050;p46"/>
            <p:cNvSpPr/>
            <p:nvPr/>
          </p:nvSpPr>
          <p:spPr>
            <a:xfrm>
              <a:off x="7158007" y="3255479"/>
              <a:ext cx="16528" cy="24806"/>
            </a:xfrm>
            <a:custGeom>
              <a:avLst/>
              <a:gdLst/>
              <a:ahLst/>
              <a:cxnLst/>
              <a:rect l="l" t="t" r="r" b="b"/>
              <a:pathLst>
                <a:path w="165278" h="248063" extrusionOk="0">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1" name="Google Shape;1051;p46"/>
            <p:cNvSpPr/>
            <p:nvPr/>
          </p:nvSpPr>
          <p:spPr>
            <a:xfrm>
              <a:off x="7301459" y="3521153"/>
              <a:ext cx="130243" cy="387096"/>
            </a:xfrm>
            <a:custGeom>
              <a:avLst/>
              <a:gdLst/>
              <a:ahLst/>
              <a:cxnLst/>
              <a:rect l="l" t="t" r="r" b="b"/>
              <a:pathLst>
                <a:path w="1302426"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2" name="Google Shape;1052;p46"/>
            <p:cNvSpPr/>
            <p:nvPr/>
          </p:nvSpPr>
          <p:spPr>
            <a:xfrm>
              <a:off x="7350897" y="3611654"/>
              <a:ext cx="103585" cy="88392"/>
            </a:xfrm>
            <a:custGeom>
              <a:avLst/>
              <a:gdLst/>
              <a:ahLst/>
              <a:cxnLst/>
              <a:rect l="l" t="t" r="r" b="b"/>
              <a:pathLst>
                <a:path w="1035847" h="883920" extrusionOk="0">
                  <a:moveTo>
                    <a:pt x="762" y="0"/>
                  </a:moveTo>
                  <a:lnTo>
                    <a:pt x="1035847" y="597408"/>
                  </a:lnTo>
                  <a:lnTo>
                    <a:pt x="1035847" y="883920"/>
                  </a:lnTo>
                  <a:lnTo>
                    <a:pt x="0" y="286512"/>
                  </a:lnTo>
                  <a:lnTo>
                    <a:pt x="762"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3" name="Google Shape;1053;p46"/>
            <p:cNvSpPr/>
            <p:nvPr/>
          </p:nvSpPr>
          <p:spPr>
            <a:xfrm>
              <a:off x="7317559" y="3641213"/>
              <a:ext cx="99548" cy="102108"/>
            </a:xfrm>
            <a:custGeom>
              <a:avLst/>
              <a:gdLst/>
              <a:ahLst/>
              <a:cxnLst/>
              <a:rect l="l" t="t" r="r" b="b"/>
              <a:pathLst>
                <a:path w="995479" h="1021080" extrusionOk="0">
                  <a:moveTo>
                    <a:pt x="0" y="0"/>
                  </a:moveTo>
                  <a:lnTo>
                    <a:pt x="995480" y="575310"/>
                  </a:lnTo>
                  <a:lnTo>
                    <a:pt x="995480" y="1021080"/>
                  </a:lnTo>
                  <a:lnTo>
                    <a:pt x="0" y="44577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4" name="Google Shape;1054;p46"/>
            <p:cNvSpPr/>
            <p:nvPr/>
          </p:nvSpPr>
          <p:spPr>
            <a:xfrm>
              <a:off x="7317407" y="3704739"/>
              <a:ext cx="99624" cy="67894"/>
            </a:xfrm>
            <a:custGeom>
              <a:avLst/>
              <a:gdLst/>
              <a:ahLst/>
              <a:cxnLst/>
              <a:rect l="l" t="t" r="r" b="b"/>
              <a:pathLst>
                <a:path w="996241" h="678942" extrusionOk="0">
                  <a:moveTo>
                    <a:pt x="0" y="0"/>
                  </a:moveTo>
                  <a:lnTo>
                    <a:pt x="996242" y="575310"/>
                  </a:lnTo>
                  <a:lnTo>
                    <a:pt x="996242"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5" name="Google Shape;1055;p46"/>
            <p:cNvSpPr/>
            <p:nvPr/>
          </p:nvSpPr>
          <p:spPr>
            <a:xfrm>
              <a:off x="7317407" y="3723432"/>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6" name="Google Shape;1056;p46"/>
            <p:cNvSpPr/>
            <p:nvPr/>
          </p:nvSpPr>
          <p:spPr>
            <a:xfrm>
              <a:off x="7301535" y="3521153"/>
              <a:ext cx="130166" cy="117043"/>
            </a:xfrm>
            <a:custGeom>
              <a:avLst/>
              <a:gdLst/>
              <a:ahLst/>
              <a:cxnLst/>
              <a:rect l="l" t="t" r="r" b="b"/>
              <a:pathLst>
                <a:path w="1301664" h="1170431"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7" name="Google Shape;1057;p46"/>
            <p:cNvSpPr/>
            <p:nvPr/>
          </p:nvSpPr>
          <p:spPr>
            <a:xfrm>
              <a:off x="7317483" y="3543928"/>
              <a:ext cx="16528" cy="24806"/>
            </a:xfrm>
            <a:custGeom>
              <a:avLst/>
              <a:gdLst/>
              <a:ahLst/>
              <a:cxnLst/>
              <a:rect l="l" t="t" r="r" b="b"/>
              <a:pathLst>
                <a:path w="165278" h="248063" extrusionOk="0">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8" name="Google Shape;1058;p46"/>
            <p:cNvSpPr/>
            <p:nvPr/>
          </p:nvSpPr>
          <p:spPr>
            <a:xfrm>
              <a:off x="7053133" y="3433767"/>
              <a:ext cx="226744" cy="267157"/>
            </a:xfrm>
            <a:custGeom>
              <a:avLst/>
              <a:gdLst/>
              <a:ahLst/>
              <a:cxnLst/>
              <a:rect l="l" t="t" r="r" b="b"/>
              <a:pathLst>
                <a:path w="2267439" h="2671571" extrusionOk="0">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9" name="Google Shape;1059;p46"/>
            <p:cNvSpPr/>
            <p:nvPr/>
          </p:nvSpPr>
          <p:spPr>
            <a:xfrm>
              <a:off x="7171449" y="3530803"/>
              <a:ext cx="49660" cy="39014"/>
            </a:xfrm>
            <a:custGeom>
              <a:avLst/>
              <a:gdLst/>
              <a:ahLst/>
              <a:cxnLst/>
              <a:rect l="l" t="t" r="r" b="b"/>
              <a:pathLst>
                <a:path w="496597" h="390144" extrusionOk="0">
                  <a:moveTo>
                    <a:pt x="496597" y="286512"/>
                  </a:moveTo>
                  <a:lnTo>
                    <a:pt x="0" y="0"/>
                  </a:lnTo>
                  <a:lnTo>
                    <a:pt x="0" y="103632"/>
                  </a:lnTo>
                  <a:lnTo>
                    <a:pt x="496597" y="390144"/>
                  </a:lnTo>
                  <a:lnTo>
                    <a:pt x="496597" y="28651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0" name="Google Shape;1060;p46"/>
            <p:cNvSpPr/>
            <p:nvPr/>
          </p:nvSpPr>
          <p:spPr>
            <a:xfrm>
              <a:off x="7098394" y="3509298"/>
              <a:ext cx="123007" cy="81382"/>
            </a:xfrm>
            <a:custGeom>
              <a:avLst/>
              <a:gdLst/>
              <a:ahLst/>
              <a:cxnLst/>
              <a:rect l="l" t="t" r="r" b="b"/>
              <a:pathLst>
                <a:path w="1230068" h="813815" extrusionOk="0">
                  <a:moveTo>
                    <a:pt x="1229307" y="710184"/>
                  </a:moveTo>
                  <a:lnTo>
                    <a:pt x="0" y="0"/>
                  </a:lnTo>
                  <a:lnTo>
                    <a:pt x="0" y="103632"/>
                  </a:lnTo>
                  <a:lnTo>
                    <a:pt x="1230069" y="813816"/>
                  </a:lnTo>
                  <a:lnTo>
                    <a:pt x="1229307" y="71018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1" name="Google Shape;1061;p46"/>
            <p:cNvSpPr/>
            <p:nvPr/>
          </p:nvSpPr>
          <p:spPr>
            <a:xfrm>
              <a:off x="7073029" y="3515377"/>
              <a:ext cx="148446" cy="96088"/>
            </a:xfrm>
            <a:custGeom>
              <a:avLst/>
              <a:gdLst/>
              <a:ahLst/>
              <a:cxnLst/>
              <a:rect l="l" t="t" r="r" b="b"/>
              <a:pathLst>
                <a:path w="1484460" h="960882" extrusionOk="0">
                  <a:moveTo>
                    <a:pt x="1484461" y="857250"/>
                  </a:moveTo>
                  <a:lnTo>
                    <a:pt x="0" y="0"/>
                  </a:lnTo>
                  <a:lnTo>
                    <a:pt x="0" y="103632"/>
                  </a:lnTo>
                  <a:lnTo>
                    <a:pt x="1484461" y="960882"/>
                  </a:lnTo>
                  <a:lnTo>
                    <a:pt x="1484461" y="85725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2" name="Google Shape;1062;p46"/>
            <p:cNvSpPr/>
            <p:nvPr/>
          </p:nvSpPr>
          <p:spPr>
            <a:xfrm>
              <a:off x="7233189" y="3565541"/>
              <a:ext cx="25744" cy="38305"/>
            </a:xfrm>
            <a:custGeom>
              <a:avLst/>
              <a:gdLst/>
              <a:ahLst/>
              <a:cxnLst/>
              <a:rect l="l" t="t" r="r" b="b"/>
              <a:pathLst>
                <a:path w="257438" h="383047" extrusionOk="0">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3" name="Google Shape;1063;p46"/>
            <p:cNvSpPr/>
            <p:nvPr/>
          </p:nvSpPr>
          <p:spPr>
            <a:xfrm>
              <a:off x="7045539" y="3323584"/>
              <a:ext cx="55448" cy="94336"/>
            </a:xfrm>
            <a:custGeom>
              <a:avLst/>
              <a:gdLst/>
              <a:ahLst/>
              <a:cxnLst/>
              <a:rect l="l" t="t" r="r" b="b"/>
              <a:pathLst>
                <a:path w="554483" h="943356" extrusionOk="0">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4" name="Google Shape;1064;p46"/>
            <p:cNvSpPr/>
            <p:nvPr/>
          </p:nvSpPr>
          <p:spPr>
            <a:xfrm>
              <a:off x="7031794" y="3311266"/>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5" name="Google Shape;1065;p46"/>
            <p:cNvSpPr/>
            <p:nvPr/>
          </p:nvSpPr>
          <p:spPr>
            <a:xfrm>
              <a:off x="7091787" y="3394852"/>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6" name="Google Shape;1066;p46"/>
            <p:cNvSpPr/>
            <p:nvPr/>
          </p:nvSpPr>
          <p:spPr>
            <a:xfrm>
              <a:off x="7163399" y="3681405"/>
              <a:ext cx="63674" cy="86984"/>
            </a:xfrm>
            <a:custGeom>
              <a:avLst/>
              <a:gdLst/>
              <a:ahLst/>
              <a:cxnLst/>
              <a:rect l="l" t="t" r="r" b="b"/>
              <a:pathLst>
                <a:path w="636741" h="869836" extrusionOk="0">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 name="Grupo 14">
            <a:extLst>
              <a:ext uri="{FF2B5EF4-FFF2-40B4-BE49-F238E27FC236}">
                <a16:creationId xmlns:a16="http://schemas.microsoft.com/office/drawing/2014/main" id="{47E89ADE-28D8-A746-BD57-4FB8839871FF}"/>
              </a:ext>
            </a:extLst>
          </p:cNvPr>
          <p:cNvGrpSpPr/>
          <p:nvPr/>
        </p:nvGrpSpPr>
        <p:grpSpPr>
          <a:xfrm>
            <a:off x="5419407" y="3281869"/>
            <a:ext cx="743968" cy="852939"/>
            <a:chOff x="5419407" y="3281869"/>
            <a:chExt cx="743968" cy="852939"/>
          </a:xfrm>
        </p:grpSpPr>
        <p:sp>
          <p:nvSpPr>
            <p:cNvPr id="1068" name="Google Shape;1068;p46"/>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9" name="Google Shape;1069;p46"/>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0" name="Google Shape;1070;p46"/>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1" name="Google Shape;1071;p46"/>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2" name="Google Shape;1072;p46"/>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3" name="Google Shape;1073;p46"/>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4" name="Google Shape;1074;p46"/>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5" name="Google Shape;1075;p46"/>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6" name="Google Shape;1076;p46"/>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7" name="Google Shape;1077;p46"/>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8" name="Google Shape;1078;p46"/>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9" name="Google Shape;1079;p46"/>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0" name="Google Shape;1080;p46"/>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1" name="Google Shape;1081;p46"/>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2" name="Google Shape;1082;p46"/>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3" name="Google Shape;1083;p46"/>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4" name="Google Shape;1084;p46"/>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5" name="Google Shape;1085;p46"/>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6" name="Google Shape;1086;p46"/>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7" name="Google Shape;1087;p46"/>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 name="Grupo 13">
            <a:extLst>
              <a:ext uri="{FF2B5EF4-FFF2-40B4-BE49-F238E27FC236}">
                <a16:creationId xmlns:a16="http://schemas.microsoft.com/office/drawing/2014/main" id="{354C23CF-942C-DA49-B559-9290D3F7F672}"/>
              </a:ext>
            </a:extLst>
          </p:cNvPr>
          <p:cNvGrpSpPr/>
          <p:nvPr/>
        </p:nvGrpSpPr>
        <p:grpSpPr>
          <a:xfrm>
            <a:off x="3901453" y="3238685"/>
            <a:ext cx="725948" cy="654144"/>
            <a:chOff x="3901453" y="3238685"/>
            <a:chExt cx="725948" cy="654144"/>
          </a:xfrm>
        </p:grpSpPr>
        <p:sp>
          <p:nvSpPr>
            <p:cNvPr id="1089" name="Google Shape;1089;p46"/>
            <p:cNvSpPr/>
            <p:nvPr/>
          </p:nvSpPr>
          <p:spPr>
            <a:xfrm>
              <a:off x="4181946" y="3249749"/>
              <a:ext cx="250317" cy="466427"/>
            </a:xfrm>
            <a:custGeom>
              <a:avLst/>
              <a:gdLst/>
              <a:ahLst/>
              <a:cxnLst/>
              <a:rect l="l" t="t" r="r" b="b"/>
              <a:pathLst>
                <a:path w="2503170" h="4664273" extrusionOk="0">
                  <a:moveTo>
                    <a:pt x="2016910" y="887617"/>
                  </a:moveTo>
                  <a:cubicBezTo>
                    <a:pt x="2036912" y="899036"/>
                    <a:pt x="2055010" y="926632"/>
                    <a:pt x="2057868" y="951373"/>
                  </a:cubicBezTo>
                  <a:lnTo>
                    <a:pt x="2502685" y="4627325"/>
                  </a:lnTo>
                  <a:cubicBezTo>
                    <a:pt x="2506495" y="4658727"/>
                    <a:pt x="2487445" y="4673001"/>
                    <a:pt x="2461728" y="4658727"/>
                  </a:cubicBezTo>
                  <a:lnTo>
                    <a:pt x="41425" y="3262760"/>
                  </a:lnTo>
                  <a:cubicBezTo>
                    <a:pt x="16660" y="3248486"/>
                    <a:pt x="-3342" y="3211374"/>
                    <a:pt x="467" y="3184730"/>
                  </a:cubicBezTo>
                  <a:lnTo>
                    <a:pt x="446237" y="22631"/>
                  </a:lnTo>
                  <a:cubicBezTo>
                    <a:pt x="449095" y="745"/>
                    <a:pt x="466240" y="-5917"/>
                    <a:pt x="487195" y="5502"/>
                  </a:cubicBezTo>
                  <a:lnTo>
                    <a:pt x="2016910" y="88761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0" name="Google Shape;1090;p46"/>
            <p:cNvSpPr/>
            <p:nvPr/>
          </p:nvSpPr>
          <p:spPr>
            <a:xfrm>
              <a:off x="4219790" y="3238685"/>
              <a:ext cx="101156" cy="105090"/>
            </a:xfrm>
            <a:custGeom>
              <a:avLst/>
              <a:gdLst/>
              <a:ahLst/>
              <a:cxnLst/>
              <a:rect l="l" t="t" r="r" b="b"/>
              <a:pathLst>
                <a:path w="1011555" h="1050897" extrusionOk="0">
                  <a:moveTo>
                    <a:pt x="1011555" y="1050898"/>
                  </a:moveTo>
                  <a:cubicBezTo>
                    <a:pt x="1011555" y="664556"/>
                    <a:pt x="784860" y="220169"/>
                    <a:pt x="505778" y="58400"/>
                  </a:cubicBezTo>
                  <a:cubicBezTo>
                    <a:pt x="226695" y="-102417"/>
                    <a:pt x="0" y="80286"/>
                    <a:pt x="0" y="466628"/>
                  </a:cubicBezTo>
                  <a:lnTo>
                    <a:pt x="109538" y="529432"/>
                  </a:lnTo>
                  <a:lnTo>
                    <a:pt x="109538" y="528481"/>
                  </a:lnTo>
                  <a:cubicBezTo>
                    <a:pt x="109538" y="224927"/>
                    <a:pt x="287655" y="81238"/>
                    <a:pt x="506730" y="207798"/>
                  </a:cubicBezTo>
                  <a:cubicBezTo>
                    <a:pt x="725805" y="334358"/>
                    <a:pt x="903922" y="683588"/>
                    <a:pt x="903922" y="987142"/>
                  </a:cubicBezTo>
                  <a:lnTo>
                    <a:pt x="903922" y="988094"/>
                  </a:lnTo>
                  <a:lnTo>
                    <a:pt x="1011555" y="105089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1" name="Google Shape;1091;p46"/>
            <p:cNvSpPr/>
            <p:nvPr/>
          </p:nvSpPr>
          <p:spPr>
            <a:xfrm>
              <a:off x="4145286" y="3269866"/>
              <a:ext cx="250412" cy="466427"/>
            </a:xfrm>
            <a:custGeom>
              <a:avLst/>
              <a:gdLst/>
              <a:ahLst/>
              <a:cxnLst/>
              <a:rect l="l" t="t" r="r" b="b"/>
              <a:pathLst>
                <a:path w="2504123" h="4664272" extrusionOk="0">
                  <a:moveTo>
                    <a:pt x="2058839" y="952324"/>
                  </a:moveTo>
                  <a:cubicBezTo>
                    <a:pt x="2055981" y="927583"/>
                    <a:pt x="2038836" y="899987"/>
                    <a:pt x="2017881" y="888568"/>
                  </a:cubicBezTo>
                  <a:lnTo>
                    <a:pt x="487214" y="5502"/>
                  </a:lnTo>
                  <a:cubicBezTo>
                    <a:pt x="467211" y="-5917"/>
                    <a:pt x="449114" y="745"/>
                    <a:pt x="446256" y="22631"/>
                  </a:cubicBezTo>
                  <a:lnTo>
                    <a:pt x="486" y="3184730"/>
                  </a:lnTo>
                  <a:cubicBezTo>
                    <a:pt x="-3324" y="3211375"/>
                    <a:pt x="15726" y="3248486"/>
                    <a:pt x="41443" y="3262760"/>
                  </a:cubicBezTo>
                  <a:lnTo>
                    <a:pt x="2462699" y="4658727"/>
                  </a:lnTo>
                  <a:cubicBezTo>
                    <a:pt x="2487463" y="4673001"/>
                    <a:pt x="2507466" y="4658727"/>
                    <a:pt x="2503656" y="4627325"/>
                  </a:cubicBezTo>
                  <a:lnTo>
                    <a:pt x="2058839" y="95232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2" name="Google Shape;1092;p46"/>
            <p:cNvSpPr/>
            <p:nvPr/>
          </p:nvSpPr>
          <p:spPr>
            <a:xfrm>
              <a:off x="3931558" y="3250013"/>
              <a:ext cx="283559" cy="333624"/>
            </a:xfrm>
            <a:custGeom>
              <a:avLst/>
              <a:gdLst/>
              <a:ahLst/>
              <a:cxnLst/>
              <a:rect l="l" t="t" r="r" b="b"/>
              <a:pathLst>
                <a:path w="2835592" h="3336238" extrusionOk="0">
                  <a:moveTo>
                    <a:pt x="2834640" y="1634814"/>
                  </a:moveTo>
                  <a:lnTo>
                    <a:pt x="0" y="0"/>
                  </a:lnTo>
                  <a:lnTo>
                    <a:pt x="953" y="1475900"/>
                  </a:lnTo>
                  <a:lnTo>
                    <a:pt x="2585085" y="2966074"/>
                  </a:lnTo>
                  <a:lnTo>
                    <a:pt x="2835593" y="3336239"/>
                  </a:lnTo>
                  <a:lnTo>
                    <a:pt x="2834640" y="163481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3" name="Google Shape;1093;p46"/>
            <p:cNvSpPr/>
            <p:nvPr/>
          </p:nvSpPr>
          <p:spPr>
            <a:xfrm>
              <a:off x="3901453" y="3267473"/>
              <a:ext cx="106966" cy="101724"/>
            </a:xfrm>
            <a:custGeom>
              <a:avLst/>
              <a:gdLst/>
              <a:ahLst/>
              <a:cxnLst/>
              <a:rect l="l" t="t" r="r" b="b"/>
              <a:pathLst>
                <a:path w="1069657" h="1017238" extrusionOk="0">
                  <a:moveTo>
                    <a:pt x="0" y="400615"/>
                  </a:moveTo>
                  <a:lnTo>
                    <a:pt x="0" y="0"/>
                  </a:lnTo>
                  <a:lnTo>
                    <a:pt x="1069658" y="616624"/>
                  </a:lnTo>
                  <a:lnTo>
                    <a:pt x="1069658" y="1017239"/>
                  </a:lnTo>
                  <a:lnTo>
                    <a:pt x="0" y="40061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4" name="Google Shape;1094;p46"/>
            <p:cNvSpPr/>
            <p:nvPr/>
          </p:nvSpPr>
          <p:spPr>
            <a:xfrm>
              <a:off x="4079616" y="3371286"/>
              <a:ext cx="62103" cy="48721"/>
            </a:xfrm>
            <a:custGeom>
              <a:avLst/>
              <a:gdLst/>
              <a:ahLst/>
              <a:cxnLst/>
              <a:rect l="l" t="t" r="r" b="b"/>
              <a:pathLst>
                <a:path w="621029" h="487208" extrusionOk="0">
                  <a:moveTo>
                    <a:pt x="621030" y="357794"/>
                  </a:moveTo>
                  <a:lnTo>
                    <a:pt x="0" y="0"/>
                  </a:lnTo>
                  <a:lnTo>
                    <a:pt x="0" y="129415"/>
                  </a:lnTo>
                  <a:lnTo>
                    <a:pt x="621030" y="487209"/>
                  </a:lnTo>
                  <a:lnTo>
                    <a:pt x="621030" y="35779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5" name="Google Shape;1095;p46"/>
            <p:cNvSpPr/>
            <p:nvPr/>
          </p:nvSpPr>
          <p:spPr>
            <a:xfrm>
              <a:off x="4022159" y="3363979"/>
              <a:ext cx="119729" cy="82026"/>
            </a:xfrm>
            <a:custGeom>
              <a:avLst/>
              <a:gdLst/>
              <a:ahLst/>
              <a:cxnLst/>
              <a:rect l="l" t="t" r="r" b="b"/>
              <a:pathLst>
                <a:path w="1197292" h="820261" extrusionOk="0">
                  <a:moveTo>
                    <a:pt x="1197293" y="689895"/>
                  </a:moveTo>
                  <a:lnTo>
                    <a:pt x="0" y="0"/>
                  </a:lnTo>
                  <a:lnTo>
                    <a:pt x="0" y="129415"/>
                  </a:lnTo>
                  <a:lnTo>
                    <a:pt x="1197293" y="820262"/>
                  </a:lnTo>
                  <a:lnTo>
                    <a:pt x="1197293" y="68989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6" name="Google Shape;1096;p46"/>
            <p:cNvSpPr/>
            <p:nvPr/>
          </p:nvSpPr>
          <p:spPr>
            <a:xfrm>
              <a:off x="3996897" y="3375272"/>
              <a:ext cx="145066" cy="96585"/>
            </a:xfrm>
            <a:custGeom>
              <a:avLst/>
              <a:gdLst/>
              <a:ahLst/>
              <a:cxnLst/>
              <a:rect l="l" t="t" r="r" b="b"/>
              <a:pathLst>
                <a:path w="1450657" h="965853" extrusionOk="0">
                  <a:moveTo>
                    <a:pt x="1450658" y="836439"/>
                  </a:moveTo>
                  <a:lnTo>
                    <a:pt x="0" y="0"/>
                  </a:lnTo>
                  <a:lnTo>
                    <a:pt x="0" y="129415"/>
                  </a:lnTo>
                  <a:lnTo>
                    <a:pt x="1450658" y="965853"/>
                  </a:lnTo>
                  <a:lnTo>
                    <a:pt x="1450658" y="83643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7" name="Google Shape;1097;p46"/>
            <p:cNvSpPr/>
            <p:nvPr/>
          </p:nvSpPr>
          <p:spPr>
            <a:xfrm>
              <a:off x="4156731" y="3414572"/>
              <a:ext cx="32194" cy="47835"/>
            </a:xfrm>
            <a:custGeom>
              <a:avLst/>
              <a:gdLst/>
              <a:ahLst/>
              <a:cxnLst/>
              <a:rect l="l" t="t" r="r" b="b"/>
              <a:pathLst>
                <a:path w="321944" h="478347" extrusionOk="0">
                  <a:moveTo>
                    <a:pt x="0" y="146395"/>
                  </a:moveTo>
                  <a:cubicBezTo>
                    <a:pt x="0" y="268197"/>
                    <a:pt x="72390" y="408079"/>
                    <a:pt x="160972" y="459464"/>
                  </a:cubicBezTo>
                  <a:cubicBezTo>
                    <a:pt x="249555" y="510850"/>
                    <a:pt x="321945" y="453755"/>
                    <a:pt x="321945" y="331953"/>
                  </a:cubicBezTo>
                  <a:cubicBezTo>
                    <a:pt x="321945" y="210151"/>
                    <a:pt x="249555" y="70268"/>
                    <a:pt x="160972" y="18883"/>
                  </a:cubicBezTo>
                  <a:cubicBezTo>
                    <a:pt x="72390" y="-32502"/>
                    <a:pt x="0" y="24593"/>
                    <a:pt x="0" y="14639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8" name="Google Shape;1098;p46"/>
            <p:cNvSpPr/>
            <p:nvPr/>
          </p:nvSpPr>
          <p:spPr>
            <a:xfrm>
              <a:off x="4247142" y="3581853"/>
              <a:ext cx="283464" cy="310976"/>
            </a:xfrm>
            <a:custGeom>
              <a:avLst/>
              <a:gdLst/>
              <a:ahLst/>
              <a:cxnLst/>
              <a:rect l="l" t="t" r="r" b="b"/>
              <a:pathLst>
                <a:path w="2834639" h="3109762" extrusionOk="0">
                  <a:moveTo>
                    <a:pt x="0" y="0"/>
                  </a:moveTo>
                  <a:lnTo>
                    <a:pt x="2833688" y="1633863"/>
                  </a:lnTo>
                  <a:lnTo>
                    <a:pt x="2834640" y="3109763"/>
                  </a:lnTo>
                  <a:lnTo>
                    <a:pt x="250507" y="1619589"/>
                  </a:lnTo>
                  <a:lnTo>
                    <a:pt x="952" y="1701424"/>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9" name="Google Shape;1099;p46"/>
            <p:cNvSpPr/>
            <p:nvPr/>
          </p:nvSpPr>
          <p:spPr>
            <a:xfrm>
              <a:off x="4447527" y="3730835"/>
              <a:ext cx="106966" cy="101724"/>
            </a:xfrm>
            <a:custGeom>
              <a:avLst/>
              <a:gdLst/>
              <a:ahLst/>
              <a:cxnLst/>
              <a:rect l="l" t="t" r="r" b="b"/>
              <a:pathLst>
                <a:path w="1069657" h="1017238" extrusionOk="0">
                  <a:moveTo>
                    <a:pt x="0" y="400615"/>
                  </a:moveTo>
                  <a:lnTo>
                    <a:pt x="0" y="0"/>
                  </a:lnTo>
                  <a:lnTo>
                    <a:pt x="1069657" y="616624"/>
                  </a:lnTo>
                  <a:lnTo>
                    <a:pt x="1069657" y="1017239"/>
                  </a:lnTo>
                  <a:lnTo>
                    <a:pt x="0" y="40061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6"/>
            <p:cNvSpPr/>
            <p:nvPr/>
          </p:nvSpPr>
          <p:spPr>
            <a:xfrm>
              <a:off x="4319793" y="3659570"/>
              <a:ext cx="62103" cy="48721"/>
            </a:xfrm>
            <a:custGeom>
              <a:avLst/>
              <a:gdLst/>
              <a:ahLst/>
              <a:cxnLst/>
              <a:rect l="l" t="t" r="r" b="b"/>
              <a:pathLst>
                <a:path w="621029" h="487208" extrusionOk="0">
                  <a:moveTo>
                    <a:pt x="0" y="0"/>
                  </a:moveTo>
                  <a:lnTo>
                    <a:pt x="621030" y="357794"/>
                  </a:lnTo>
                  <a:lnTo>
                    <a:pt x="621030" y="487209"/>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1" name="Google Shape;1101;p46"/>
            <p:cNvSpPr/>
            <p:nvPr/>
          </p:nvSpPr>
          <p:spPr>
            <a:xfrm>
              <a:off x="4319793" y="3685476"/>
              <a:ext cx="112109" cy="77554"/>
            </a:xfrm>
            <a:custGeom>
              <a:avLst/>
              <a:gdLst/>
              <a:ahLst/>
              <a:cxnLst/>
              <a:rect l="l" t="t" r="r" b="b"/>
              <a:pathLst>
                <a:path w="1121092" h="775537" extrusionOk="0">
                  <a:moveTo>
                    <a:pt x="0" y="0"/>
                  </a:moveTo>
                  <a:lnTo>
                    <a:pt x="1121093" y="646123"/>
                  </a:lnTo>
                  <a:lnTo>
                    <a:pt x="1121093" y="775537"/>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2" name="Google Shape;1102;p46"/>
            <p:cNvSpPr/>
            <p:nvPr/>
          </p:nvSpPr>
          <p:spPr>
            <a:xfrm>
              <a:off x="4319793" y="3711287"/>
              <a:ext cx="145066" cy="96585"/>
            </a:xfrm>
            <a:custGeom>
              <a:avLst/>
              <a:gdLst/>
              <a:ahLst/>
              <a:cxnLst/>
              <a:rect l="l" t="t" r="r" b="b"/>
              <a:pathLst>
                <a:path w="1450657" h="965853" extrusionOk="0">
                  <a:moveTo>
                    <a:pt x="0" y="0"/>
                  </a:moveTo>
                  <a:lnTo>
                    <a:pt x="1450657" y="836438"/>
                  </a:lnTo>
                  <a:lnTo>
                    <a:pt x="1450657" y="965853"/>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6"/>
            <p:cNvSpPr/>
            <p:nvPr/>
          </p:nvSpPr>
          <p:spPr>
            <a:xfrm>
              <a:off x="4272403" y="3631117"/>
              <a:ext cx="32194" cy="47835"/>
            </a:xfrm>
            <a:custGeom>
              <a:avLst/>
              <a:gdLst/>
              <a:ahLst/>
              <a:cxnLst/>
              <a:rect l="l" t="t" r="r" b="b"/>
              <a:pathLst>
                <a:path w="321945" h="478347" extrusionOk="0">
                  <a:moveTo>
                    <a:pt x="321945" y="331953"/>
                  </a:moveTo>
                  <a:cubicBezTo>
                    <a:pt x="321945" y="453755"/>
                    <a:pt x="249555" y="510850"/>
                    <a:pt x="160973" y="459464"/>
                  </a:cubicBezTo>
                  <a:cubicBezTo>
                    <a:pt x="72390" y="408079"/>
                    <a:pt x="0" y="268197"/>
                    <a:pt x="0" y="146395"/>
                  </a:cubicBezTo>
                  <a:cubicBezTo>
                    <a:pt x="0" y="24592"/>
                    <a:pt x="72390" y="-32502"/>
                    <a:pt x="160973" y="18883"/>
                  </a:cubicBezTo>
                  <a:cubicBezTo>
                    <a:pt x="250508" y="70268"/>
                    <a:pt x="321945" y="211102"/>
                    <a:pt x="321945" y="3319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46"/>
            <p:cNvSpPr/>
            <p:nvPr/>
          </p:nvSpPr>
          <p:spPr>
            <a:xfrm>
              <a:off x="3950837" y="3441412"/>
              <a:ext cx="194119" cy="214105"/>
            </a:xfrm>
            <a:custGeom>
              <a:avLst/>
              <a:gdLst/>
              <a:ahLst/>
              <a:cxnLst/>
              <a:rect l="l" t="t" r="r" b="b"/>
              <a:pathLst>
                <a:path w="1941194" h="2141054" extrusionOk="0">
                  <a:moveTo>
                    <a:pt x="0" y="1021997"/>
                  </a:moveTo>
                  <a:lnTo>
                    <a:pt x="1941195" y="2141054"/>
                  </a:lnTo>
                  <a:lnTo>
                    <a:pt x="1941195" y="1119058"/>
                  </a:lnTo>
                  <a:lnTo>
                    <a:pt x="0" y="0"/>
                  </a:lnTo>
                  <a:lnTo>
                    <a:pt x="0" y="102199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5" name="Google Shape;1105;p46"/>
            <p:cNvSpPr/>
            <p:nvPr/>
          </p:nvSpPr>
          <p:spPr>
            <a:xfrm>
              <a:off x="4104972" y="3551770"/>
              <a:ext cx="22098" cy="33024"/>
            </a:xfrm>
            <a:custGeom>
              <a:avLst/>
              <a:gdLst/>
              <a:ahLst/>
              <a:cxnLst/>
              <a:rect l="l" t="t" r="r" b="b"/>
              <a:pathLst>
                <a:path w="220979" h="330237" extrusionOk="0">
                  <a:moveTo>
                    <a:pt x="0" y="101839"/>
                  </a:moveTo>
                  <a:cubicBezTo>
                    <a:pt x="0" y="17148"/>
                    <a:pt x="49530" y="-21867"/>
                    <a:pt x="110490" y="12390"/>
                  </a:cubicBezTo>
                  <a:cubicBezTo>
                    <a:pt x="171450" y="47599"/>
                    <a:pt x="220980" y="144660"/>
                    <a:pt x="220980" y="228399"/>
                  </a:cubicBezTo>
                  <a:cubicBezTo>
                    <a:pt x="220980" y="313090"/>
                    <a:pt x="171450" y="352104"/>
                    <a:pt x="110490" y="317847"/>
                  </a:cubicBezTo>
                  <a:cubicBezTo>
                    <a:pt x="49530" y="282639"/>
                    <a:pt x="0" y="186530"/>
                    <a:pt x="0" y="10183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6" name="Google Shape;1106;p46"/>
            <p:cNvSpPr/>
            <p:nvPr/>
          </p:nvSpPr>
          <p:spPr>
            <a:xfrm>
              <a:off x="3970686" y="3504326"/>
              <a:ext cx="124778" cy="84881"/>
            </a:xfrm>
            <a:custGeom>
              <a:avLst/>
              <a:gdLst/>
              <a:ahLst/>
              <a:cxnLst/>
              <a:rect l="l" t="t" r="r" b="b"/>
              <a:pathLst>
                <a:path w="1247775" h="848808" extrusionOk="0">
                  <a:moveTo>
                    <a:pt x="1247775" y="848809"/>
                  </a:moveTo>
                  <a:lnTo>
                    <a:pt x="0" y="129415"/>
                  </a:lnTo>
                  <a:lnTo>
                    <a:pt x="0" y="0"/>
                  </a:lnTo>
                  <a:lnTo>
                    <a:pt x="1247775" y="719394"/>
                  </a:lnTo>
                  <a:lnTo>
                    <a:pt x="1247775" y="84880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46"/>
            <p:cNvSpPr/>
            <p:nvPr/>
          </p:nvSpPr>
          <p:spPr>
            <a:xfrm>
              <a:off x="4038114" y="3516946"/>
              <a:ext cx="56769" cy="45676"/>
            </a:xfrm>
            <a:custGeom>
              <a:avLst/>
              <a:gdLst/>
              <a:ahLst/>
              <a:cxnLst/>
              <a:rect l="l" t="t" r="r" b="b"/>
              <a:pathLst>
                <a:path w="567689" h="456758" extrusionOk="0">
                  <a:moveTo>
                    <a:pt x="567690" y="456758"/>
                  </a:moveTo>
                  <a:lnTo>
                    <a:pt x="0" y="129415"/>
                  </a:lnTo>
                  <a:lnTo>
                    <a:pt x="0" y="0"/>
                  </a:lnTo>
                  <a:lnTo>
                    <a:pt x="567690" y="327343"/>
                  </a:lnTo>
                  <a:lnTo>
                    <a:pt x="567690" y="45675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8" name="Google Shape;1108;p46"/>
            <p:cNvSpPr/>
            <p:nvPr/>
          </p:nvSpPr>
          <p:spPr>
            <a:xfrm>
              <a:off x="4433282" y="3567619"/>
              <a:ext cx="194119" cy="214105"/>
            </a:xfrm>
            <a:custGeom>
              <a:avLst/>
              <a:gdLst/>
              <a:ahLst/>
              <a:cxnLst/>
              <a:rect l="l" t="t" r="r" b="b"/>
              <a:pathLst>
                <a:path w="1941194" h="2141054" extrusionOk="0">
                  <a:moveTo>
                    <a:pt x="1940243" y="1119058"/>
                  </a:moveTo>
                  <a:lnTo>
                    <a:pt x="0" y="0"/>
                  </a:lnTo>
                  <a:lnTo>
                    <a:pt x="0" y="1021997"/>
                  </a:lnTo>
                  <a:lnTo>
                    <a:pt x="1941195" y="2141054"/>
                  </a:lnTo>
                  <a:lnTo>
                    <a:pt x="1940243" y="1119058"/>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9" name="Google Shape;1109;p46"/>
            <p:cNvSpPr/>
            <p:nvPr/>
          </p:nvSpPr>
          <p:spPr>
            <a:xfrm>
              <a:off x="4482476" y="3621234"/>
              <a:ext cx="47625" cy="40442"/>
            </a:xfrm>
            <a:custGeom>
              <a:avLst/>
              <a:gdLst/>
              <a:ahLst/>
              <a:cxnLst/>
              <a:rect l="l" t="t" r="r" b="b"/>
              <a:pathLst>
                <a:path w="476250" h="404421" extrusionOk="0">
                  <a:moveTo>
                    <a:pt x="0" y="0"/>
                  </a:moveTo>
                  <a:lnTo>
                    <a:pt x="476250" y="275007"/>
                  </a:lnTo>
                  <a:lnTo>
                    <a:pt x="476250" y="404421"/>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0" name="Google Shape;1110;p46"/>
            <p:cNvSpPr/>
            <p:nvPr/>
          </p:nvSpPr>
          <p:spPr>
            <a:xfrm>
              <a:off x="4482856" y="3646760"/>
              <a:ext cx="102394" cy="72035"/>
            </a:xfrm>
            <a:custGeom>
              <a:avLst/>
              <a:gdLst/>
              <a:ahLst/>
              <a:cxnLst/>
              <a:rect l="l" t="t" r="r" b="b"/>
              <a:pathLst>
                <a:path w="1023937" h="720345" extrusionOk="0">
                  <a:moveTo>
                    <a:pt x="0" y="0"/>
                  </a:moveTo>
                  <a:lnTo>
                    <a:pt x="1023938" y="590931"/>
                  </a:lnTo>
                  <a:lnTo>
                    <a:pt x="1023938" y="720346"/>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1" name="Google Shape;1111;p46"/>
            <p:cNvSpPr/>
            <p:nvPr/>
          </p:nvSpPr>
          <p:spPr>
            <a:xfrm>
              <a:off x="4450566" y="3600260"/>
              <a:ext cx="22098" cy="33024"/>
            </a:xfrm>
            <a:custGeom>
              <a:avLst/>
              <a:gdLst/>
              <a:ahLst/>
              <a:cxnLst/>
              <a:rect l="l" t="t" r="r" b="b"/>
              <a:pathLst>
                <a:path w="220979" h="330237" extrusionOk="0">
                  <a:moveTo>
                    <a:pt x="220980" y="228399"/>
                  </a:moveTo>
                  <a:cubicBezTo>
                    <a:pt x="220980" y="313090"/>
                    <a:pt x="171450" y="352104"/>
                    <a:pt x="110490" y="317847"/>
                  </a:cubicBezTo>
                  <a:cubicBezTo>
                    <a:pt x="49530" y="282639"/>
                    <a:pt x="0" y="185578"/>
                    <a:pt x="0" y="101839"/>
                  </a:cubicBezTo>
                  <a:cubicBezTo>
                    <a:pt x="0" y="17148"/>
                    <a:pt x="49530" y="-21867"/>
                    <a:pt x="110490" y="12390"/>
                  </a:cubicBezTo>
                  <a:cubicBezTo>
                    <a:pt x="171450" y="46647"/>
                    <a:pt x="220980" y="143708"/>
                    <a:pt x="220980" y="2283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2" name="Google Shape;1112;p46"/>
            <p:cNvSpPr/>
            <p:nvPr/>
          </p:nvSpPr>
          <p:spPr>
            <a:xfrm>
              <a:off x="4099990" y="3708390"/>
              <a:ext cx="66069" cy="87215"/>
            </a:xfrm>
            <a:custGeom>
              <a:avLst/>
              <a:gdLst/>
              <a:ahLst/>
              <a:cxnLst/>
              <a:rect l="l" t="t" r="r" b="b"/>
              <a:pathLst>
                <a:path w="660693" h="872154" extrusionOk="0">
                  <a:moveTo>
                    <a:pt x="330009" y="872155"/>
                  </a:moveTo>
                  <a:cubicBezTo>
                    <a:pt x="-313881" y="46184"/>
                    <a:pt x="151892" y="-250709"/>
                    <a:pt x="330009" y="232693"/>
                  </a:cubicBezTo>
                  <a:cubicBezTo>
                    <a:pt x="509080" y="-44216"/>
                    <a:pt x="974852" y="789367"/>
                    <a:pt x="330009" y="87215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3" name="Google Shape;1113;p46"/>
            <p:cNvSpPr/>
            <p:nvPr/>
          </p:nvSpPr>
          <p:spPr>
            <a:xfrm>
              <a:off x="4451326" y="3410658"/>
              <a:ext cx="79629" cy="108532"/>
            </a:xfrm>
            <a:custGeom>
              <a:avLst/>
              <a:gdLst/>
              <a:ahLst/>
              <a:cxnLst/>
              <a:rect l="l" t="t" r="r" b="b"/>
              <a:pathLst>
                <a:path w="796289" h="1085317" extrusionOk="0">
                  <a:moveTo>
                    <a:pt x="398145" y="14362"/>
                  </a:moveTo>
                  <a:cubicBezTo>
                    <a:pt x="455295" y="46716"/>
                    <a:pt x="501015" y="126649"/>
                    <a:pt x="501015" y="192308"/>
                  </a:cubicBezTo>
                  <a:lnTo>
                    <a:pt x="501015" y="482539"/>
                  </a:lnTo>
                  <a:lnTo>
                    <a:pt x="693420" y="592923"/>
                  </a:lnTo>
                  <a:cubicBezTo>
                    <a:pt x="750570" y="625276"/>
                    <a:pt x="796290" y="705209"/>
                    <a:pt x="796290" y="771820"/>
                  </a:cubicBezTo>
                  <a:cubicBezTo>
                    <a:pt x="796290" y="837479"/>
                    <a:pt x="750570" y="864123"/>
                    <a:pt x="693420" y="831769"/>
                  </a:cubicBezTo>
                  <a:lnTo>
                    <a:pt x="501015" y="721386"/>
                  </a:lnTo>
                  <a:lnTo>
                    <a:pt x="501015" y="1011618"/>
                  </a:lnTo>
                  <a:cubicBezTo>
                    <a:pt x="501015" y="1077277"/>
                    <a:pt x="455295" y="1103921"/>
                    <a:pt x="398145" y="1071567"/>
                  </a:cubicBezTo>
                  <a:cubicBezTo>
                    <a:pt x="340995" y="1039214"/>
                    <a:pt x="295275" y="959281"/>
                    <a:pt x="295275" y="892670"/>
                  </a:cubicBezTo>
                  <a:lnTo>
                    <a:pt x="295275" y="602438"/>
                  </a:lnTo>
                  <a:lnTo>
                    <a:pt x="102870" y="491104"/>
                  </a:lnTo>
                  <a:cubicBezTo>
                    <a:pt x="45720" y="458750"/>
                    <a:pt x="0" y="378817"/>
                    <a:pt x="0" y="313158"/>
                  </a:cubicBezTo>
                  <a:cubicBezTo>
                    <a:pt x="0" y="247499"/>
                    <a:pt x="45720" y="220855"/>
                    <a:pt x="102870" y="253209"/>
                  </a:cubicBezTo>
                  <a:lnTo>
                    <a:pt x="295275" y="363592"/>
                  </a:lnTo>
                  <a:lnTo>
                    <a:pt x="295275" y="73360"/>
                  </a:lnTo>
                  <a:cubicBezTo>
                    <a:pt x="295275" y="7701"/>
                    <a:pt x="340995" y="-18943"/>
                    <a:pt x="398145" y="14362"/>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grpSp>
        <p:nvGrpSpPr>
          <p:cNvPr id="13" name="Grupo 12">
            <a:extLst>
              <a:ext uri="{FF2B5EF4-FFF2-40B4-BE49-F238E27FC236}">
                <a16:creationId xmlns:a16="http://schemas.microsoft.com/office/drawing/2014/main" id="{5CBB4691-7B3E-6C47-9912-8CBF78A5DAFD}"/>
              </a:ext>
            </a:extLst>
          </p:cNvPr>
          <p:cNvGrpSpPr/>
          <p:nvPr/>
        </p:nvGrpSpPr>
        <p:grpSpPr>
          <a:xfrm>
            <a:off x="2352886" y="3223710"/>
            <a:ext cx="689484" cy="684104"/>
            <a:chOff x="2352886" y="3223710"/>
            <a:chExt cx="689484" cy="684104"/>
          </a:xfrm>
        </p:grpSpPr>
        <p:sp>
          <p:nvSpPr>
            <p:cNvPr id="1115" name="Google Shape;1115;p46"/>
            <p:cNvSpPr/>
            <p:nvPr/>
          </p:nvSpPr>
          <p:spPr>
            <a:xfrm>
              <a:off x="2671578" y="3223710"/>
              <a:ext cx="322245" cy="427853"/>
            </a:xfrm>
            <a:custGeom>
              <a:avLst/>
              <a:gdLst/>
              <a:ahLst/>
              <a:cxnLst/>
              <a:rect l="l" t="t" r="r" b="b"/>
              <a:pathLst>
                <a:path w="3222446" h="4278528" extrusionOk="0">
                  <a:moveTo>
                    <a:pt x="1610514" y="4278529"/>
                  </a:moveTo>
                  <a:cubicBezTo>
                    <a:pt x="-1531820" y="230636"/>
                    <a:pt x="741101" y="-1231103"/>
                    <a:pt x="1611443" y="1140390"/>
                  </a:cubicBezTo>
                  <a:cubicBezTo>
                    <a:pt x="2481785" y="-226564"/>
                    <a:pt x="4754705" y="3861287"/>
                    <a:pt x="1610514" y="4278529"/>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6" name="Google Shape;1116;p46"/>
            <p:cNvSpPr/>
            <p:nvPr/>
          </p:nvSpPr>
          <p:spPr>
            <a:xfrm>
              <a:off x="2641942" y="3260777"/>
              <a:ext cx="322245" cy="427853"/>
            </a:xfrm>
            <a:custGeom>
              <a:avLst/>
              <a:gdLst/>
              <a:ahLst/>
              <a:cxnLst/>
              <a:rect l="l" t="t" r="r" b="b"/>
              <a:pathLst>
                <a:path w="3222446" h="4278528" extrusionOk="0">
                  <a:moveTo>
                    <a:pt x="1610514" y="4278529"/>
                  </a:moveTo>
                  <a:cubicBezTo>
                    <a:pt x="-1531820" y="230636"/>
                    <a:pt x="741101" y="-1231103"/>
                    <a:pt x="1611443" y="1140389"/>
                  </a:cubicBezTo>
                  <a:cubicBezTo>
                    <a:pt x="2481785" y="-226564"/>
                    <a:pt x="4754705" y="3861287"/>
                    <a:pt x="1610514" y="4278529"/>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46"/>
            <p:cNvSpPr/>
            <p:nvPr/>
          </p:nvSpPr>
          <p:spPr>
            <a:xfrm>
              <a:off x="2404193" y="3508860"/>
              <a:ext cx="77653" cy="105892"/>
            </a:xfrm>
            <a:custGeom>
              <a:avLst/>
              <a:gdLst/>
              <a:ahLst/>
              <a:cxnLst/>
              <a:rect l="l" t="t" r="r" b="b"/>
              <a:pathLst>
                <a:path w="776527" h="1058917" extrusionOk="0">
                  <a:moveTo>
                    <a:pt x="388264" y="14002"/>
                  </a:moveTo>
                  <a:cubicBezTo>
                    <a:pt x="443995" y="45597"/>
                    <a:pt x="488580" y="123656"/>
                    <a:pt x="488580" y="187775"/>
                  </a:cubicBezTo>
                  <a:lnTo>
                    <a:pt x="488580" y="471202"/>
                  </a:lnTo>
                  <a:lnTo>
                    <a:pt x="676210" y="578997"/>
                  </a:lnTo>
                  <a:cubicBezTo>
                    <a:pt x="731942" y="610593"/>
                    <a:pt x="776527" y="688651"/>
                    <a:pt x="776527" y="752770"/>
                  </a:cubicBezTo>
                  <a:cubicBezTo>
                    <a:pt x="776527" y="816890"/>
                    <a:pt x="731942" y="842910"/>
                    <a:pt x="676210" y="811315"/>
                  </a:cubicBezTo>
                  <a:lnTo>
                    <a:pt x="488580" y="703519"/>
                  </a:lnTo>
                  <a:lnTo>
                    <a:pt x="488580" y="986946"/>
                  </a:lnTo>
                  <a:cubicBezTo>
                    <a:pt x="488580" y="1051066"/>
                    <a:pt x="443995" y="1077085"/>
                    <a:pt x="388264" y="1045490"/>
                  </a:cubicBezTo>
                  <a:cubicBezTo>
                    <a:pt x="332532" y="1013895"/>
                    <a:pt x="287947" y="935836"/>
                    <a:pt x="287947" y="871717"/>
                  </a:cubicBezTo>
                  <a:lnTo>
                    <a:pt x="287947" y="588290"/>
                  </a:lnTo>
                  <a:lnTo>
                    <a:pt x="100317" y="480495"/>
                  </a:lnTo>
                  <a:cubicBezTo>
                    <a:pt x="44585" y="448900"/>
                    <a:pt x="0" y="370841"/>
                    <a:pt x="0" y="306722"/>
                  </a:cubicBezTo>
                  <a:cubicBezTo>
                    <a:pt x="0" y="242602"/>
                    <a:pt x="44585" y="216583"/>
                    <a:pt x="100317" y="248178"/>
                  </a:cubicBezTo>
                  <a:lnTo>
                    <a:pt x="287947" y="355973"/>
                  </a:lnTo>
                  <a:lnTo>
                    <a:pt x="287947" y="72546"/>
                  </a:lnTo>
                  <a:cubicBezTo>
                    <a:pt x="287947" y="7497"/>
                    <a:pt x="332532" y="-18522"/>
                    <a:pt x="388264" y="14002"/>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46"/>
            <p:cNvSpPr/>
            <p:nvPr/>
          </p:nvSpPr>
          <p:spPr>
            <a:xfrm>
              <a:off x="2519217" y="3480695"/>
              <a:ext cx="173604" cy="422074"/>
            </a:xfrm>
            <a:custGeom>
              <a:avLst/>
              <a:gdLst/>
              <a:ahLst/>
              <a:cxnLst/>
              <a:rect l="l" t="t" r="r" b="b"/>
              <a:pathLst>
                <a:path w="1736039" h="4220736" extrusionOk="0">
                  <a:moveTo>
                    <a:pt x="0" y="0"/>
                  </a:moveTo>
                  <a:lnTo>
                    <a:pt x="1736039" y="1002680"/>
                  </a:lnTo>
                  <a:lnTo>
                    <a:pt x="1736039" y="4220737"/>
                  </a:lnTo>
                  <a:lnTo>
                    <a:pt x="0" y="3217127"/>
                  </a:lnTo>
                  <a:lnTo>
                    <a:pt x="0" y="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9" name="Google Shape;1119;p46"/>
            <p:cNvSpPr/>
            <p:nvPr/>
          </p:nvSpPr>
          <p:spPr>
            <a:xfrm>
              <a:off x="2536258" y="3671128"/>
              <a:ext cx="139422" cy="93113"/>
            </a:xfrm>
            <a:custGeom>
              <a:avLst/>
              <a:gdLst/>
              <a:ahLst/>
              <a:cxnLst/>
              <a:rect l="l" t="t" r="r" b="b"/>
              <a:pathLst>
                <a:path w="1394218" h="931126" extrusionOk="0">
                  <a:moveTo>
                    <a:pt x="0" y="0"/>
                  </a:moveTo>
                  <a:lnTo>
                    <a:pt x="1394219" y="804746"/>
                  </a:lnTo>
                  <a:lnTo>
                    <a:pt x="1394219" y="931127"/>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0" name="Google Shape;1120;p46"/>
            <p:cNvSpPr/>
            <p:nvPr/>
          </p:nvSpPr>
          <p:spPr>
            <a:xfrm>
              <a:off x="2545983" y="3701060"/>
              <a:ext cx="119916" cy="81868"/>
            </a:xfrm>
            <a:custGeom>
              <a:avLst/>
              <a:gdLst/>
              <a:ahLst/>
              <a:cxnLst/>
              <a:rect l="l" t="t" r="r" b="b"/>
              <a:pathLst>
                <a:path w="1199158" h="818685" extrusionOk="0">
                  <a:moveTo>
                    <a:pt x="0" y="0"/>
                  </a:moveTo>
                  <a:lnTo>
                    <a:pt x="1199158" y="692305"/>
                  </a:lnTo>
                  <a:lnTo>
                    <a:pt x="1199158" y="818686"/>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1" name="Google Shape;1121;p46"/>
            <p:cNvSpPr/>
            <p:nvPr/>
          </p:nvSpPr>
          <p:spPr>
            <a:xfrm>
              <a:off x="2476060" y="369197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2" name="Google Shape;1122;p46"/>
            <p:cNvSpPr/>
            <p:nvPr/>
          </p:nvSpPr>
          <p:spPr>
            <a:xfrm>
              <a:off x="2585250" y="3564606"/>
              <a:ext cx="40313" cy="61146"/>
            </a:xfrm>
            <a:custGeom>
              <a:avLst/>
              <a:gdLst/>
              <a:ahLst/>
              <a:cxnLst/>
              <a:rect l="l" t="t" r="r" b="b"/>
              <a:pathLst>
                <a:path w="403125" h="611464" extrusionOk="0">
                  <a:moveTo>
                    <a:pt x="403125" y="423285"/>
                  </a:moveTo>
                  <a:cubicBezTo>
                    <a:pt x="403125" y="579402"/>
                    <a:pt x="313026" y="652814"/>
                    <a:pt x="201563" y="587765"/>
                  </a:cubicBezTo>
                  <a:cubicBezTo>
                    <a:pt x="90100" y="522716"/>
                    <a:pt x="0" y="344297"/>
                    <a:pt x="0" y="188180"/>
                  </a:cubicBezTo>
                  <a:cubicBezTo>
                    <a:pt x="0" y="32063"/>
                    <a:pt x="90100" y="-41350"/>
                    <a:pt x="201563" y="23699"/>
                  </a:cubicBezTo>
                  <a:cubicBezTo>
                    <a:pt x="313026" y="88748"/>
                    <a:pt x="403125" y="267167"/>
                    <a:pt x="403125" y="42328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3" name="Google Shape;1123;p46"/>
            <p:cNvSpPr/>
            <p:nvPr/>
          </p:nvSpPr>
          <p:spPr>
            <a:xfrm>
              <a:off x="2570014" y="3631536"/>
              <a:ext cx="70782" cy="72390"/>
            </a:xfrm>
            <a:custGeom>
              <a:avLst/>
              <a:gdLst/>
              <a:ahLst/>
              <a:cxnLst/>
              <a:rect l="l" t="t" r="r" b="b"/>
              <a:pathLst>
                <a:path w="707821" h="723905" extrusionOk="0">
                  <a:moveTo>
                    <a:pt x="354375" y="42050"/>
                  </a:moveTo>
                  <a:cubicBezTo>
                    <a:pt x="175105" y="-62957"/>
                    <a:pt x="27417" y="35545"/>
                    <a:pt x="480" y="261357"/>
                  </a:cubicBezTo>
                  <a:cubicBezTo>
                    <a:pt x="-4165" y="300387"/>
                    <a:pt x="25559" y="352426"/>
                    <a:pt x="61784" y="372870"/>
                  </a:cubicBezTo>
                  <a:lnTo>
                    <a:pt x="646037" y="714840"/>
                  </a:lnTo>
                  <a:cubicBezTo>
                    <a:pt x="682263" y="736213"/>
                    <a:pt x="711987" y="718557"/>
                    <a:pt x="707342" y="674882"/>
                  </a:cubicBezTo>
                  <a:cubicBezTo>
                    <a:pt x="682263" y="417475"/>
                    <a:pt x="533645" y="146128"/>
                    <a:pt x="354375" y="42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4" name="Google Shape;1124;p46"/>
            <p:cNvSpPr/>
            <p:nvPr/>
          </p:nvSpPr>
          <p:spPr>
            <a:xfrm>
              <a:off x="2735375" y="3604036"/>
              <a:ext cx="276522" cy="303778"/>
            </a:xfrm>
            <a:custGeom>
              <a:avLst/>
              <a:gdLst/>
              <a:ahLst/>
              <a:cxnLst/>
              <a:rect l="l" t="t" r="r" b="b"/>
              <a:pathLst>
                <a:path w="2765216" h="3037777"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5" name="Google Shape;1125;p46"/>
            <p:cNvSpPr/>
            <p:nvPr/>
          </p:nvSpPr>
          <p:spPr>
            <a:xfrm>
              <a:off x="2824931" y="3706805"/>
              <a:ext cx="79603" cy="58637"/>
            </a:xfrm>
            <a:custGeom>
              <a:avLst/>
              <a:gdLst/>
              <a:ahLst/>
              <a:cxnLst/>
              <a:rect l="l" t="t" r="r" b="b"/>
              <a:pathLst>
                <a:path w="796033" h="586368" extrusionOk="0">
                  <a:moveTo>
                    <a:pt x="0" y="0"/>
                  </a:moveTo>
                  <a:lnTo>
                    <a:pt x="796033" y="459988"/>
                  </a:lnTo>
                  <a:lnTo>
                    <a:pt x="796033" y="586368"/>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6" name="Google Shape;1126;p46"/>
            <p:cNvSpPr/>
            <p:nvPr/>
          </p:nvSpPr>
          <p:spPr>
            <a:xfrm>
              <a:off x="2824931" y="3730991"/>
              <a:ext cx="162458" cy="106401"/>
            </a:xfrm>
            <a:custGeom>
              <a:avLst/>
              <a:gdLst/>
              <a:ahLst/>
              <a:cxnLst/>
              <a:rect l="l" t="t" r="r" b="b"/>
              <a:pathLst>
                <a:path w="1624576" h="1064012" extrusionOk="0">
                  <a:moveTo>
                    <a:pt x="0" y="0"/>
                  </a:moveTo>
                  <a:lnTo>
                    <a:pt x="1624576" y="937632"/>
                  </a:lnTo>
                  <a:lnTo>
                    <a:pt x="1624576" y="10640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7" name="Google Shape;1127;p46"/>
            <p:cNvSpPr/>
            <p:nvPr/>
          </p:nvSpPr>
          <p:spPr>
            <a:xfrm>
              <a:off x="2921618" y="373849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8" name="Google Shape;1128;p46"/>
            <p:cNvSpPr/>
            <p:nvPr/>
          </p:nvSpPr>
          <p:spPr>
            <a:xfrm>
              <a:off x="2758991" y="3668614"/>
              <a:ext cx="41799" cy="62843"/>
            </a:xfrm>
            <a:custGeom>
              <a:avLst/>
              <a:gdLst/>
              <a:ahLst/>
              <a:cxnLst/>
              <a:rect l="l" t="t" r="r" b="b"/>
              <a:pathLst>
                <a:path w="417987" h="628427" extrusionOk="0">
                  <a:moveTo>
                    <a:pt x="417987" y="435019"/>
                  </a:moveTo>
                  <a:cubicBezTo>
                    <a:pt x="417987" y="594853"/>
                    <a:pt x="324172" y="671053"/>
                    <a:pt x="208994" y="604145"/>
                  </a:cubicBezTo>
                  <a:cubicBezTo>
                    <a:pt x="93815" y="537238"/>
                    <a:pt x="0" y="353243"/>
                    <a:pt x="0" y="193409"/>
                  </a:cubicBezTo>
                  <a:cubicBezTo>
                    <a:pt x="0" y="33575"/>
                    <a:pt x="93815" y="-42625"/>
                    <a:pt x="208994" y="24282"/>
                  </a:cubicBezTo>
                  <a:cubicBezTo>
                    <a:pt x="324172" y="91190"/>
                    <a:pt x="417987" y="275185"/>
                    <a:pt x="417987" y="4350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9" name="Google Shape;1129;p46"/>
            <p:cNvSpPr/>
            <p:nvPr/>
          </p:nvSpPr>
          <p:spPr>
            <a:xfrm>
              <a:off x="2352886" y="3261165"/>
              <a:ext cx="276522" cy="303778"/>
            </a:xfrm>
            <a:custGeom>
              <a:avLst/>
              <a:gdLst/>
              <a:ahLst/>
              <a:cxnLst/>
              <a:rect l="l" t="t" r="r" b="b"/>
              <a:pathLst>
                <a:path w="2765216" h="3037778"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0" name="Google Shape;1130;p46"/>
            <p:cNvSpPr/>
            <p:nvPr/>
          </p:nvSpPr>
          <p:spPr>
            <a:xfrm>
              <a:off x="2442534" y="3365046"/>
              <a:ext cx="135892" cy="91161"/>
            </a:xfrm>
            <a:custGeom>
              <a:avLst/>
              <a:gdLst/>
              <a:ahLst/>
              <a:cxnLst/>
              <a:rect l="l" t="t" r="r" b="b"/>
              <a:pathLst>
                <a:path w="1358922" h="911612" extrusionOk="0">
                  <a:moveTo>
                    <a:pt x="0" y="0"/>
                  </a:moveTo>
                  <a:lnTo>
                    <a:pt x="1358922" y="785232"/>
                  </a:lnTo>
                  <a:lnTo>
                    <a:pt x="1358922" y="9116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1" name="Google Shape;1131;p46"/>
            <p:cNvSpPr/>
            <p:nvPr/>
          </p:nvSpPr>
          <p:spPr>
            <a:xfrm>
              <a:off x="2442534" y="3389232"/>
              <a:ext cx="162458" cy="106401"/>
            </a:xfrm>
            <a:custGeom>
              <a:avLst/>
              <a:gdLst/>
              <a:ahLst/>
              <a:cxnLst/>
              <a:rect l="l" t="t" r="r" b="b"/>
              <a:pathLst>
                <a:path w="1624576" h="1064012" extrusionOk="0">
                  <a:moveTo>
                    <a:pt x="0" y="0"/>
                  </a:moveTo>
                  <a:lnTo>
                    <a:pt x="1624576" y="937632"/>
                  </a:lnTo>
                  <a:lnTo>
                    <a:pt x="1624576" y="1064012"/>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2" name="Google Shape;1132;p46"/>
            <p:cNvSpPr/>
            <p:nvPr/>
          </p:nvSpPr>
          <p:spPr>
            <a:xfrm>
              <a:off x="2376409" y="3325986"/>
              <a:ext cx="41892" cy="64677"/>
            </a:xfrm>
            <a:custGeom>
              <a:avLst/>
              <a:gdLst/>
              <a:ahLst/>
              <a:cxnLst/>
              <a:rect l="l" t="t" r="r" b="b"/>
              <a:pathLst>
                <a:path w="418915" h="646774" extrusionOk="0">
                  <a:moveTo>
                    <a:pt x="287018" y="106403"/>
                  </a:moveTo>
                  <a:cubicBezTo>
                    <a:pt x="287018" y="90606"/>
                    <a:pt x="275871" y="72020"/>
                    <a:pt x="262867" y="64586"/>
                  </a:cubicBezTo>
                  <a:lnTo>
                    <a:pt x="156048" y="3254"/>
                  </a:lnTo>
                  <a:cubicBezTo>
                    <a:pt x="143044" y="-4180"/>
                    <a:pt x="131898" y="1396"/>
                    <a:pt x="131898" y="17193"/>
                  </a:cubicBezTo>
                  <a:lnTo>
                    <a:pt x="131898" y="123130"/>
                  </a:lnTo>
                  <a:cubicBezTo>
                    <a:pt x="131898" y="144503"/>
                    <a:pt x="108677" y="158442"/>
                    <a:pt x="90099" y="147291"/>
                  </a:cubicBezTo>
                  <a:lnTo>
                    <a:pt x="24150" y="109191"/>
                  </a:lnTo>
                  <a:cubicBezTo>
                    <a:pt x="11146" y="101757"/>
                    <a:pt x="0" y="107332"/>
                    <a:pt x="0" y="123130"/>
                  </a:cubicBezTo>
                  <a:lnTo>
                    <a:pt x="0" y="282035"/>
                  </a:lnTo>
                  <a:cubicBezTo>
                    <a:pt x="0" y="297832"/>
                    <a:pt x="11146" y="316418"/>
                    <a:pt x="24150" y="323852"/>
                  </a:cubicBezTo>
                  <a:lnTo>
                    <a:pt x="117965" y="377749"/>
                  </a:lnTo>
                  <a:cubicBezTo>
                    <a:pt x="126325" y="382396"/>
                    <a:pt x="131898" y="391688"/>
                    <a:pt x="131898" y="401910"/>
                  </a:cubicBezTo>
                  <a:lnTo>
                    <a:pt x="131898" y="540371"/>
                  </a:lnTo>
                  <a:cubicBezTo>
                    <a:pt x="131898" y="556169"/>
                    <a:pt x="143044" y="574754"/>
                    <a:pt x="156048" y="582188"/>
                  </a:cubicBezTo>
                  <a:lnTo>
                    <a:pt x="262867" y="643520"/>
                  </a:lnTo>
                  <a:cubicBezTo>
                    <a:pt x="275871" y="650954"/>
                    <a:pt x="287018" y="645379"/>
                    <a:pt x="287018" y="629581"/>
                  </a:cubicBezTo>
                  <a:lnTo>
                    <a:pt x="287018" y="523644"/>
                  </a:lnTo>
                  <a:cubicBezTo>
                    <a:pt x="287018" y="502271"/>
                    <a:pt x="310239" y="488332"/>
                    <a:pt x="328816" y="499484"/>
                  </a:cubicBezTo>
                  <a:lnTo>
                    <a:pt x="394766" y="537584"/>
                  </a:lnTo>
                  <a:cubicBezTo>
                    <a:pt x="407770" y="545018"/>
                    <a:pt x="418916" y="539442"/>
                    <a:pt x="418916" y="523644"/>
                  </a:cubicBezTo>
                  <a:lnTo>
                    <a:pt x="418916" y="364740"/>
                  </a:lnTo>
                  <a:cubicBezTo>
                    <a:pt x="418916" y="348942"/>
                    <a:pt x="407770" y="330357"/>
                    <a:pt x="394766" y="322923"/>
                  </a:cubicBezTo>
                  <a:lnTo>
                    <a:pt x="300951" y="269025"/>
                  </a:lnTo>
                  <a:cubicBezTo>
                    <a:pt x="292591" y="264379"/>
                    <a:pt x="287018" y="255086"/>
                    <a:pt x="287018" y="244864"/>
                  </a:cubicBezTo>
                  <a:lnTo>
                    <a:pt x="287018" y="10640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 name="Grupo 11">
            <a:extLst>
              <a:ext uri="{FF2B5EF4-FFF2-40B4-BE49-F238E27FC236}">
                <a16:creationId xmlns:a16="http://schemas.microsoft.com/office/drawing/2014/main" id="{DBB3138B-5D80-B24B-B849-0A4990C2A5DA}"/>
              </a:ext>
            </a:extLst>
          </p:cNvPr>
          <p:cNvGrpSpPr/>
          <p:nvPr/>
        </p:nvGrpSpPr>
        <p:grpSpPr>
          <a:xfrm>
            <a:off x="1012950" y="3289810"/>
            <a:ext cx="452332" cy="685013"/>
            <a:chOff x="1012950" y="3289810"/>
            <a:chExt cx="452332" cy="685013"/>
          </a:xfrm>
        </p:grpSpPr>
        <p:sp>
          <p:nvSpPr>
            <p:cNvPr id="1134" name="Google Shape;1134;p46"/>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5" name="Google Shape;1135;p46"/>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6" name="Google Shape;1136;p46"/>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46"/>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46"/>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9" name="Google Shape;1139;p46"/>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0" name="Google Shape;1140;p46"/>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46"/>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2" name="Google Shape;1142;p46"/>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46"/>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4" name="Google Shape;1144;p46"/>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46"/>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6" name="Google Shape;1146;p46"/>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46"/>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8" name="Google Shape;1148;p46"/>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46"/>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46"/>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46"/>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46"/>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46"/>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46"/>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46"/>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6" name="Google Shape;1156;p46"/>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7" name="Google Shape;1157;p46"/>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8" name="Google Shape;1158;p46"/>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 name="Grupo 16">
            <a:extLst>
              <a:ext uri="{FF2B5EF4-FFF2-40B4-BE49-F238E27FC236}">
                <a16:creationId xmlns:a16="http://schemas.microsoft.com/office/drawing/2014/main" id="{A0955C48-68CF-5041-86FB-F2C0A7CF13BE}"/>
              </a:ext>
            </a:extLst>
          </p:cNvPr>
          <p:cNvGrpSpPr/>
          <p:nvPr/>
        </p:nvGrpSpPr>
        <p:grpSpPr>
          <a:xfrm>
            <a:off x="7017258" y="4131327"/>
            <a:ext cx="583504" cy="683980"/>
            <a:chOff x="7017258" y="4131327"/>
            <a:chExt cx="583504" cy="683980"/>
          </a:xfrm>
        </p:grpSpPr>
        <p:sp>
          <p:nvSpPr>
            <p:cNvPr id="1160" name="Google Shape;1160;p46"/>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1" name="Google Shape;1161;p46"/>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2" name="Google Shape;1162;p46"/>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3" name="Google Shape;1163;p46"/>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4" name="Google Shape;1164;p46"/>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5" name="Google Shape;1165;p46"/>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6" name="Google Shape;1166;p46"/>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7" name="Google Shape;1167;p46"/>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8" name="Google Shape;1168;p46"/>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9" name="Google Shape;1169;p46"/>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0" name="Google Shape;1170;p46"/>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1" name="Google Shape;1171;p46"/>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2" name="Google Shape;1172;p46"/>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3" name="Google Shape;1173;p46"/>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4" name="Google Shape;1174;p46"/>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5" name="Google Shape;1175;p46"/>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6" name="Google Shape;1176;p46"/>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7" name="Google Shape;1177;p46"/>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8" name="Google Shape;1178;p46"/>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9" name="Google Shape;1179;p46"/>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0" name="Google Shape;1180;p46"/>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1" name="Google Shape;1181;p46"/>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2" name="Google Shape;1182;p46"/>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rupo 17">
            <a:extLst>
              <a:ext uri="{FF2B5EF4-FFF2-40B4-BE49-F238E27FC236}">
                <a16:creationId xmlns:a16="http://schemas.microsoft.com/office/drawing/2014/main" id="{CA0C878C-BC9B-EC43-B03E-6AEC9CD688AE}"/>
              </a:ext>
            </a:extLst>
          </p:cNvPr>
          <p:cNvGrpSpPr/>
          <p:nvPr/>
        </p:nvGrpSpPr>
        <p:grpSpPr>
          <a:xfrm>
            <a:off x="5463177" y="4131209"/>
            <a:ext cx="563250" cy="684279"/>
            <a:chOff x="5463177" y="4131209"/>
            <a:chExt cx="563250" cy="684279"/>
          </a:xfrm>
        </p:grpSpPr>
        <p:sp>
          <p:nvSpPr>
            <p:cNvPr id="1185" name="Google Shape;1185;p46"/>
            <p:cNvSpPr/>
            <p:nvPr/>
          </p:nvSpPr>
          <p:spPr>
            <a:xfrm>
              <a:off x="5772698" y="4131209"/>
              <a:ext cx="253729" cy="260766"/>
            </a:xfrm>
            <a:custGeom>
              <a:avLst/>
              <a:gdLst/>
              <a:ahLst/>
              <a:cxnLst/>
              <a:rect l="l" t="t" r="r" b="b"/>
              <a:pathLst>
                <a:path w="2537293" h="2607659" extrusionOk="0">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6" name="Google Shape;1186;p46"/>
            <p:cNvSpPr/>
            <p:nvPr/>
          </p:nvSpPr>
          <p:spPr>
            <a:xfrm>
              <a:off x="5892718" y="4319899"/>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7" name="Google Shape;1187;p46"/>
            <p:cNvSpPr/>
            <p:nvPr/>
          </p:nvSpPr>
          <p:spPr>
            <a:xfrm>
              <a:off x="5831985" y="4228086"/>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8" name="Google Shape;1188;p46"/>
            <p:cNvSpPr/>
            <p:nvPr/>
          </p:nvSpPr>
          <p:spPr>
            <a:xfrm>
              <a:off x="5966466" y="4416726"/>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9" name="Google Shape;1189;p46"/>
            <p:cNvSpPr/>
            <p:nvPr/>
          </p:nvSpPr>
          <p:spPr>
            <a:xfrm>
              <a:off x="5785640" y="4401007"/>
              <a:ext cx="215804" cy="237058"/>
            </a:xfrm>
            <a:custGeom>
              <a:avLst/>
              <a:gdLst/>
              <a:ahLst/>
              <a:cxnLst/>
              <a:rect l="l" t="t" r="r" b="b"/>
              <a:pathLst>
                <a:path w="2158040" h="2370577" extrusionOk="0">
                  <a:moveTo>
                    <a:pt x="0" y="0"/>
                  </a:moveTo>
                  <a:lnTo>
                    <a:pt x="2158041" y="1246184"/>
                  </a:lnTo>
                  <a:lnTo>
                    <a:pt x="2158041" y="2370577"/>
                  </a:lnTo>
                  <a:lnTo>
                    <a:pt x="190714" y="1233860"/>
                  </a:lnTo>
                  <a:lnTo>
                    <a:pt x="725" y="129620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0" name="Google Shape;1190;p46"/>
            <p:cNvSpPr/>
            <p:nvPr/>
          </p:nvSpPr>
          <p:spPr>
            <a:xfrm>
              <a:off x="5804945" y="4438611"/>
              <a:ext cx="24510" cy="36442"/>
            </a:xfrm>
            <a:custGeom>
              <a:avLst/>
              <a:gdLst/>
              <a:ahLst/>
              <a:cxnLst/>
              <a:rect l="l" t="t" r="r" b="b"/>
              <a:pathLst>
                <a:path w="245099" h="364422" extrusionOk="0">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1" name="Google Shape;1191;p46"/>
            <p:cNvSpPr/>
            <p:nvPr/>
          </p:nvSpPr>
          <p:spPr>
            <a:xfrm>
              <a:off x="5840951" y="4460215"/>
              <a:ext cx="47280" cy="37190"/>
            </a:xfrm>
            <a:custGeom>
              <a:avLst/>
              <a:gdLst/>
              <a:ahLst/>
              <a:cxnLst/>
              <a:rect l="l" t="t" r="r" b="b"/>
              <a:pathLst>
                <a:path w="472796" h="371897" extrusionOk="0">
                  <a:moveTo>
                    <a:pt x="0" y="0"/>
                  </a:moveTo>
                  <a:lnTo>
                    <a:pt x="472796" y="273305"/>
                  </a:lnTo>
                  <a:lnTo>
                    <a:pt x="472796" y="37189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2" name="Google Shape;1192;p46"/>
            <p:cNvSpPr/>
            <p:nvPr/>
          </p:nvSpPr>
          <p:spPr>
            <a:xfrm>
              <a:off x="5840951" y="4479951"/>
              <a:ext cx="141186" cy="91416"/>
            </a:xfrm>
            <a:custGeom>
              <a:avLst/>
              <a:gdLst/>
              <a:ahLst/>
              <a:cxnLst/>
              <a:rect l="l" t="t" r="r" b="b"/>
              <a:pathLst>
                <a:path w="1411862" h="914158" extrusionOk="0">
                  <a:moveTo>
                    <a:pt x="0" y="0"/>
                  </a:moveTo>
                  <a:lnTo>
                    <a:pt x="1411863" y="815566"/>
                  </a:lnTo>
                  <a:lnTo>
                    <a:pt x="1411863" y="91415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3" name="Google Shape;1193;p46"/>
            <p:cNvSpPr/>
            <p:nvPr/>
          </p:nvSpPr>
          <p:spPr>
            <a:xfrm>
              <a:off x="5840951" y="4499615"/>
              <a:ext cx="110440" cy="73655"/>
            </a:xfrm>
            <a:custGeom>
              <a:avLst/>
              <a:gdLst/>
              <a:ahLst/>
              <a:cxnLst/>
              <a:rect l="l" t="t" r="r" b="b"/>
              <a:pathLst>
                <a:path w="1104400" h="736546" extrusionOk="0">
                  <a:moveTo>
                    <a:pt x="0" y="0"/>
                  </a:moveTo>
                  <a:lnTo>
                    <a:pt x="1104400" y="637953"/>
                  </a:lnTo>
                  <a:lnTo>
                    <a:pt x="1104400" y="736546"/>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4" name="Google Shape;1194;p46"/>
            <p:cNvSpPr/>
            <p:nvPr/>
          </p:nvSpPr>
          <p:spPr>
            <a:xfrm>
              <a:off x="5629325" y="4251434"/>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5" name="Google Shape;1195;p46"/>
            <p:cNvSpPr/>
            <p:nvPr/>
          </p:nvSpPr>
          <p:spPr>
            <a:xfrm>
              <a:off x="5641255" y="4384669"/>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6" name="Google Shape;1196;p46"/>
            <p:cNvSpPr/>
            <p:nvPr/>
          </p:nvSpPr>
          <p:spPr>
            <a:xfrm>
              <a:off x="5648051" y="4407731"/>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7" name="Google Shape;1197;p46"/>
            <p:cNvSpPr/>
            <p:nvPr/>
          </p:nvSpPr>
          <p:spPr>
            <a:xfrm>
              <a:off x="5599103" y="4399272"/>
              <a:ext cx="84552" cy="73945"/>
            </a:xfrm>
            <a:custGeom>
              <a:avLst/>
              <a:gdLst/>
              <a:ahLst/>
              <a:cxnLst/>
              <a:rect l="l" t="t" r="r" b="b"/>
              <a:pathLst>
                <a:path w="845522" h="739446" extrusionOk="0">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8" name="Google Shape;1198;p46"/>
            <p:cNvSpPr/>
            <p:nvPr/>
          </p:nvSpPr>
          <p:spPr>
            <a:xfrm>
              <a:off x="5675670" y="4310105"/>
              <a:ext cx="28136" cy="42759"/>
            </a:xfrm>
            <a:custGeom>
              <a:avLst/>
              <a:gdLst/>
              <a:ahLst/>
              <a:cxnLst/>
              <a:rect l="l" t="t" r="r" b="b"/>
              <a:pathLst>
                <a:path w="281357" h="427594" extrusionOk="0">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9" name="Google Shape;1199;p46"/>
            <p:cNvSpPr/>
            <p:nvPr/>
          </p:nvSpPr>
          <p:spPr>
            <a:xfrm>
              <a:off x="5665014" y="4356952"/>
              <a:ext cx="49510" cy="50597"/>
            </a:xfrm>
            <a:custGeom>
              <a:avLst/>
              <a:gdLst/>
              <a:ahLst/>
              <a:cxnLst/>
              <a:rect l="l" t="t" r="r" b="b"/>
              <a:pathLst>
                <a:path w="495103" h="505969" extrusionOk="0">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0" name="Google Shape;1200;p46"/>
            <p:cNvSpPr/>
            <p:nvPr/>
          </p:nvSpPr>
          <p:spPr>
            <a:xfrm>
              <a:off x="5713411" y="4520290"/>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1" name="Google Shape;1201;p46"/>
            <p:cNvSpPr/>
            <p:nvPr/>
          </p:nvSpPr>
          <p:spPr>
            <a:xfrm>
              <a:off x="5725269" y="4653526"/>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2" name="Google Shape;1202;p46"/>
            <p:cNvSpPr/>
            <p:nvPr/>
          </p:nvSpPr>
          <p:spPr>
            <a:xfrm>
              <a:off x="5732065" y="4676587"/>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3" name="Google Shape;1203;p46"/>
            <p:cNvSpPr/>
            <p:nvPr/>
          </p:nvSpPr>
          <p:spPr>
            <a:xfrm>
              <a:off x="5780290" y="4724156"/>
              <a:ext cx="84552" cy="73945"/>
            </a:xfrm>
            <a:custGeom>
              <a:avLst/>
              <a:gdLst/>
              <a:ahLst/>
              <a:cxnLst/>
              <a:rect l="l" t="t" r="r" b="b"/>
              <a:pathLst>
                <a:path w="845522" h="739446" extrusionOk="0">
                  <a:moveTo>
                    <a:pt x="845522" y="487889"/>
                  </a:moveTo>
                  <a:lnTo>
                    <a:pt x="0" y="0"/>
                  </a:lnTo>
                  <a:lnTo>
                    <a:pt x="0" y="251557"/>
                  </a:lnTo>
                  <a:lnTo>
                    <a:pt x="845522" y="739446"/>
                  </a:lnTo>
                  <a:lnTo>
                    <a:pt x="845522" y="4878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4" name="Google Shape;1204;p46"/>
            <p:cNvSpPr/>
            <p:nvPr/>
          </p:nvSpPr>
          <p:spPr>
            <a:xfrm>
              <a:off x="5759684" y="4578962"/>
              <a:ext cx="28136" cy="42759"/>
            </a:xfrm>
            <a:custGeom>
              <a:avLst/>
              <a:gdLst/>
              <a:ahLst/>
              <a:cxnLst/>
              <a:rect l="l" t="t" r="r" b="b"/>
              <a:pathLst>
                <a:path w="281357" h="427594" extrusionOk="0">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46"/>
            <p:cNvSpPr/>
            <p:nvPr/>
          </p:nvSpPr>
          <p:spPr>
            <a:xfrm>
              <a:off x="5749028" y="4625809"/>
              <a:ext cx="49510" cy="50597"/>
            </a:xfrm>
            <a:custGeom>
              <a:avLst/>
              <a:gdLst/>
              <a:ahLst/>
              <a:cxnLst/>
              <a:rect l="l" t="t" r="r" b="b"/>
              <a:pathLst>
                <a:path w="495104" h="505969" extrusionOk="0">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6" name="Google Shape;1206;p46"/>
            <p:cNvSpPr/>
            <p:nvPr/>
          </p:nvSpPr>
          <p:spPr>
            <a:xfrm>
              <a:off x="5463177" y="4376428"/>
              <a:ext cx="215876" cy="254239"/>
            </a:xfrm>
            <a:custGeom>
              <a:avLst/>
              <a:gdLst/>
              <a:ahLst/>
              <a:cxnLst/>
              <a:rect l="l" t="t" r="r" b="b"/>
              <a:pathLst>
                <a:path w="2158765" h="2542389" extrusionOk="0">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6"/>
            <p:cNvSpPr/>
            <p:nvPr/>
          </p:nvSpPr>
          <p:spPr>
            <a:xfrm>
              <a:off x="5634603" y="4501867"/>
              <a:ext cx="24510" cy="36442"/>
            </a:xfrm>
            <a:custGeom>
              <a:avLst/>
              <a:gdLst/>
              <a:ahLst/>
              <a:cxnLst/>
              <a:rect l="l" t="t" r="r" b="b"/>
              <a:pathLst>
                <a:path w="245099" h="364422" extrusionOk="0">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6"/>
            <p:cNvSpPr/>
            <p:nvPr/>
          </p:nvSpPr>
          <p:spPr>
            <a:xfrm>
              <a:off x="5575895" y="4468818"/>
              <a:ext cx="47280" cy="37190"/>
            </a:xfrm>
            <a:custGeom>
              <a:avLst/>
              <a:gdLst/>
              <a:ahLst/>
              <a:cxnLst/>
              <a:rect l="l" t="t" r="r" b="b"/>
              <a:pathLst>
                <a:path w="472796" h="371897" extrusionOk="0">
                  <a:moveTo>
                    <a:pt x="472796" y="272580"/>
                  </a:moveTo>
                  <a:lnTo>
                    <a:pt x="0" y="0"/>
                  </a:lnTo>
                  <a:lnTo>
                    <a:pt x="0" y="98593"/>
                  </a:lnTo>
                  <a:lnTo>
                    <a:pt x="472796" y="371898"/>
                  </a:lnTo>
                  <a:lnTo>
                    <a:pt x="472796" y="27258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6"/>
            <p:cNvSpPr/>
            <p:nvPr/>
          </p:nvSpPr>
          <p:spPr>
            <a:xfrm>
              <a:off x="5482265" y="4434407"/>
              <a:ext cx="141186" cy="91416"/>
            </a:xfrm>
            <a:custGeom>
              <a:avLst/>
              <a:gdLst/>
              <a:ahLst/>
              <a:cxnLst/>
              <a:rect l="l" t="t" r="r" b="b"/>
              <a:pathLst>
                <a:path w="1411863" h="914158" extrusionOk="0">
                  <a:moveTo>
                    <a:pt x="1411863" y="815566"/>
                  </a:moveTo>
                  <a:lnTo>
                    <a:pt x="0" y="0"/>
                  </a:lnTo>
                  <a:lnTo>
                    <a:pt x="0" y="98593"/>
                  </a:lnTo>
                  <a:lnTo>
                    <a:pt x="1411863" y="914158"/>
                  </a:lnTo>
                  <a:lnTo>
                    <a:pt x="1411863" y="81556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6"/>
            <p:cNvSpPr/>
            <p:nvPr/>
          </p:nvSpPr>
          <p:spPr>
            <a:xfrm>
              <a:off x="5512920" y="4471854"/>
              <a:ext cx="110440" cy="73655"/>
            </a:xfrm>
            <a:custGeom>
              <a:avLst/>
              <a:gdLst/>
              <a:ahLst/>
              <a:cxnLst/>
              <a:rect l="l" t="t" r="r" b="b"/>
              <a:pathLst>
                <a:path w="1104400" h="736546" extrusionOk="0">
                  <a:moveTo>
                    <a:pt x="1104401" y="637954"/>
                  </a:moveTo>
                  <a:lnTo>
                    <a:pt x="0" y="0"/>
                  </a:lnTo>
                  <a:lnTo>
                    <a:pt x="0" y="98593"/>
                  </a:lnTo>
                  <a:lnTo>
                    <a:pt x="1104401" y="736546"/>
                  </a:lnTo>
                  <a:lnTo>
                    <a:pt x="1104401" y="6379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1" name="Google Shape;1211;p46"/>
            <p:cNvSpPr/>
            <p:nvPr/>
          </p:nvSpPr>
          <p:spPr>
            <a:xfrm>
              <a:off x="5743778" y="4152173"/>
              <a:ext cx="253729" cy="260766"/>
            </a:xfrm>
            <a:custGeom>
              <a:avLst/>
              <a:gdLst/>
              <a:ahLst/>
              <a:cxnLst/>
              <a:rect l="l" t="t" r="r" b="b"/>
              <a:pathLst>
                <a:path w="2537293" h="2607659" extrusionOk="0">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6"/>
            <p:cNvSpPr/>
            <p:nvPr/>
          </p:nvSpPr>
          <p:spPr>
            <a:xfrm>
              <a:off x="5863798" y="4340864"/>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6"/>
            <p:cNvSpPr/>
            <p:nvPr/>
          </p:nvSpPr>
          <p:spPr>
            <a:xfrm>
              <a:off x="5803065" y="4249051"/>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6"/>
            <p:cNvSpPr/>
            <p:nvPr/>
          </p:nvSpPr>
          <p:spPr>
            <a:xfrm>
              <a:off x="5937545" y="4437691"/>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6"/>
            <p:cNvSpPr/>
            <p:nvPr/>
          </p:nvSpPr>
          <p:spPr>
            <a:xfrm>
              <a:off x="5871100" y="4613443"/>
              <a:ext cx="60622" cy="82637"/>
            </a:xfrm>
            <a:custGeom>
              <a:avLst/>
              <a:gdLst/>
              <a:ahLst/>
              <a:cxnLst/>
              <a:rect l="l" t="t" r="r" b="b"/>
              <a:pathLst>
                <a:path w="606224" h="826367" extrusionOk="0">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6" name="Google Shape;1216;p46"/>
            <p:cNvSpPr/>
            <p:nvPr/>
          </p:nvSpPr>
          <p:spPr>
            <a:xfrm>
              <a:off x="5535048" y="4299581"/>
              <a:ext cx="43791" cy="93261"/>
            </a:xfrm>
            <a:custGeom>
              <a:avLst/>
              <a:gdLst/>
              <a:ahLst/>
              <a:cxnLst/>
              <a:rect l="l" t="t" r="r" b="b"/>
              <a:pathLst>
                <a:path w="437910" h="932608" extrusionOk="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 name="Grupo 18">
            <a:extLst>
              <a:ext uri="{FF2B5EF4-FFF2-40B4-BE49-F238E27FC236}">
                <a16:creationId xmlns:a16="http://schemas.microsoft.com/office/drawing/2014/main" id="{A693037F-A792-2F45-9478-74DFE3731C24}"/>
              </a:ext>
            </a:extLst>
          </p:cNvPr>
          <p:cNvGrpSpPr/>
          <p:nvPr/>
        </p:nvGrpSpPr>
        <p:grpSpPr>
          <a:xfrm>
            <a:off x="3998997" y="4088541"/>
            <a:ext cx="531032" cy="683542"/>
            <a:chOff x="3998997" y="4088541"/>
            <a:chExt cx="531032" cy="683542"/>
          </a:xfrm>
        </p:grpSpPr>
        <p:sp>
          <p:nvSpPr>
            <p:cNvPr id="1218" name="Google Shape;1218;p46"/>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9" name="Google Shape;1219;p46"/>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0" name="Google Shape;1220;p46"/>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1" name="Google Shape;1221;p46"/>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2" name="Google Shape;1222;p46"/>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3" name="Google Shape;1223;p46"/>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46"/>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6"/>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6" name="Google Shape;1226;p46"/>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7" name="Google Shape;1227;p46"/>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8" name="Google Shape;1228;p46"/>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6"/>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6"/>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1" name="Google Shape;1231;p46"/>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2" name="Google Shape;1232;p46"/>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3" name="Google Shape;1233;p46"/>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4" name="Google Shape;1234;p46"/>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5" name="Google Shape;1235;p46"/>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6" name="Google Shape;1236;p46"/>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7" name="Google Shape;1237;p46"/>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8" name="Google Shape;1238;p46"/>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6"/>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6"/>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1241" name="Google Shape;1241;p46"/>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2" name="Google Shape;1242;p46"/>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3" name="Google Shape;1243;p46"/>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6"/>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 name="Grupo 19">
            <a:extLst>
              <a:ext uri="{FF2B5EF4-FFF2-40B4-BE49-F238E27FC236}">
                <a16:creationId xmlns:a16="http://schemas.microsoft.com/office/drawing/2014/main" id="{55FA3AC9-B13C-3E4B-B422-F726103BE659}"/>
              </a:ext>
            </a:extLst>
          </p:cNvPr>
          <p:cNvGrpSpPr/>
          <p:nvPr/>
        </p:nvGrpSpPr>
        <p:grpSpPr>
          <a:xfrm>
            <a:off x="2444640" y="4131437"/>
            <a:ext cx="710356" cy="684016"/>
            <a:chOff x="2444640" y="4131437"/>
            <a:chExt cx="710356" cy="684016"/>
          </a:xfrm>
        </p:grpSpPr>
        <p:sp>
          <p:nvSpPr>
            <p:cNvPr id="1246" name="Google Shape;1246;p46"/>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7" name="Google Shape;1247;p46"/>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8" name="Google Shape;1248;p46"/>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9" name="Google Shape;1249;p46"/>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0" name="Google Shape;1250;p46"/>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1" name="Google Shape;1251;p46"/>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2" name="Google Shape;1252;p46"/>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3" name="Google Shape;1253;p46"/>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4" name="Google Shape;1254;p46"/>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46"/>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46"/>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46"/>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8" name="Google Shape;1258;p46"/>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9" name="Google Shape;1259;p46"/>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0" name="Google Shape;1260;p46"/>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1" name="Google Shape;1261;p46"/>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46"/>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3" name="Google Shape;1263;p46"/>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46"/>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5" name="Google Shape;1265;p46"/>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6" name="Google Shape;1266;p46"/>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7" name="Google Shape;1267;p46"/>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46"/>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9" name="Google Shape;1269;p46"/>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 name="Grupo 20">
            <a:extLst>
              <a:ext uri="{FF2B5EF4-FFF2-40B4-BE49-F238E27FC236}">
                <a16:creationId xmlns:a16="http://schemas.microsoft.com/office/drawing/2014/main" id="{3D0D95E2-0AEC-834C-9380-53AEA2B4D9F2}"/>
              </a:ext>
            </a:extLst>
          </p:cNvPr>
          <p:cNvGrpSpPr/>
          <p:nvPr/>
        </p:nvGrpSpPr>
        <p:grpSpPr>
          <a:xfrm>
            <a:off x="1019213" y="3964719"/>
            <a:ext cx="438896" cy="683556"/>
            <a:chOff x="1019213" y="3964719"/>
            <a:chExt cx="438896" cy="683556"/>
          </a:xfrm>
        </p:grpSpPr>
        <p:sp>
          <p:nvSpPr>
            <p:cNvPr id="1271" name="Google Shape;1271;p46"/>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46"/>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3" name="Google Shape;1273;p46"/>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4" name="Google Shape;1274;p46"/>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5" name="Google Shape;1275;p46"/>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46"/>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7" name="Google Shape;1277;p46"/>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46"/>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46"/>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46"/>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46"/>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2" name="Google Shape;1282;p46"/>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3" name="Google Shape;1283;p46"/>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46"/>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5" name="Google Shape;1285;p46"/>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6" name="Google Shape;1286;p46"/>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7" name="Google Shape;1287;p46"/>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8" name="Google Shape;1288;p46"/>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9" name="Google Shape;1289;p46"/>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0" name="Google Shape;1290;p46"/>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1" name="Google Shape;1291;p46"/>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2" name="Google Shape;1292;p46"/>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3" name="Google Shape;1293;p46"/>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4" name="Google Shape;1294;p46"/>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5" name="Google Shape;1295;p46"/>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6" name="Google Shape;1296;p46"/>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7" name="Google Shape;1297;p46"/>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8" name="Google Shape;1298;p46"/>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9" name="Google Shape;1299;p4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300" name="Google Shape;1300;p4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ILLUSTRATIONS</a:t>
            </a:r>
            <a:endParaRPr/>
          </a:p>
        </p:txBody>
      </p:sp>
      <p:grpSp>
        <p:nvGrpSpPr>
          <p:cNvPr id="8" name="Grupo 7">
            <a:extLst>
              <a:ext uri="{FF2B5EF4-FFF2-40B4-BE49-F238E27FC236}">
                <a16:creationId xmlns:a16="http://schemas.microsoft.com/office/drawing/2014/main" id="{AE0145CE-E2DF-4E4D-9D00-C685DF2BA777}"/>
              </a:ext>
            </a:extLst>
          </p:cNvPr>
          <p:cNvGrpSpPr/>
          <p:nvPr/>
        </p:nvGrpSpPr>
        <p:grpSpPr>
          <a:xfrm>
            <a:off x="5449890" y="2388596"/>
            <a:ext cx="677099" cy="759637"/>
            <a:chOff x="5449890" y="2388596"/>
            <a:chExt cx="677099" cy="759637"/>
          </a:xfrm>
        </p:grpSpPr>
        <p:sp>
          <p:nvSpPr>
            <p:cNvPr id="1302" name="Google Shape;1302;p46"/>
            <p:cNvSpPr/>
            <p:nvPr/>
          </p:nvSpPr>
          <p:spPr>
            <a:xfrm>
              <a:off x="5585132" y="2388596"/>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3" name="Google Shape;1303;p46"/>
            <p:cNvSpPr/>
            <p:nvPr/>
          </p:nvSpPr>
          <p:spPr>
            <a:xfrm>
              <a:off x="5561622" y="2401314"/>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4" name="Google Shape;1304;p46"/>
            <p:cNvSpPr/>
            <p:nvPr/>
          </p:nvSpPr>
          <p:spPr>
            <a:xfrm>
              <a:off x="5561695" y="2401314"/>
              <a:ext cx="504724" cy="344515"/>
            </a:xfrm>
            <a:custGeom>
              <a:avLst/>
              <a:gdLst/>
              <a:ahLst/>
              <a:cxnLst/>
              <a:rect l="l" t="t" r="r" b="b"/>
              <a:pathLst>
                <a:path w="5047243" h="3445153" extrusionOk="0">
                  <a:moveTo>
                    <a:pt x="0" y="0"/>
                  </a:moveTo>
                  <a:lnTo>
                    <a:pt x="5047243" y="2911346"/>
                  </a:lnTo>
                  <a:lnTo>
                    <a:pt x="5047243" y="3445154"/>
                  </a:lnTo>
                  <a:lnTo>
                    <a:pt x="0" y="53380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5" name="Google Shape;1305;p46"/>
            <p:cNvSpPr/>
            <p:nvPr/>
          </p:nvSpPr>
          <p:spPr>
            <a:xfrm>
              <a:off x="5514148" y="2579096"/>
              <a:ext cx="130645" cy="111534"/>
            </a:xfrm>
            <a:custGeom>
              <a:avLst/>
              <a:gdLst/>
              <a:ahLst/>
              <a:cxnLst/>
              <a:rect l="l" t="t" r="r" b="b"/>
              <a:pathLst>
                <a:path w="1306448" h="1115342" extrusionOk="0">
                  <a:moveTo>
                    <a:pt x="0" y="0"/>
                  </a:moveTo>
                  <a:lnTo>
                    <a:pt x="1306449" y="753352"/>
                  </a:lnTo>
                  <a:lnTo>
                    <a:pt x="1306449" y="1115343"/>
                  </a:lnTo>
                  <a:lnTo>
                    <a:pt x="0" y="361991"/>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6" name="Google Shape;1306;p46"/>
            <p:cNvSpPr/>
            <p:nvPr/>
          </p:nvSpPr>
          <p:spPr>
            <a:xfrm>
              <a:off x="5873279" y="2780382"/>
              <a:ext cx="130645" cy="111534"/>
            </a:xfrm>
            <a:custGeom>
              <a:avLst/>
              <a:gdLst/>
              <a:ahLst/>
              <a:cxnLst/>
              <a:rect l="l" t="t" r="r" b="b"/>
              <a:pathLst>
                <a:path w="1306449" h="1115343" extrusionOk="0">
                  <a:moveTo>
                    <a:pt x="0" y="0"/>
                  </a:moveTo>
                  <a:lnTo>
                    <a:pt x="1306449" y="753352"/>
                  </a:lnTo>
                  <a:lnTo>
                    <a:pt x="1306449" y="1115343"/>
                  </a:lnTo>
                  <a:lnTo>
                    <a:pt x="0" y="36199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7" name="Google Shape;1307;p46"/>
            <p:cNvSpPr/>
            <p:nvPr/>
          </p:nvSpPr>
          <p:spPr>
            <a:xfrm>
              <a:off x="5595689" y="2548855"/>
              <a:ext cx="289946" cy="179600"/>
            </a:xfrm>
            <a:custGeom>
              <a:avLst/>
              <a:gdLst/>
              <a:ahLst/>
              <a:cxnLst/>
              <a:rect l="l" t="t" r="r" b="b"/>
              <a:pathLst>
                <a:path w="2899464" h="1796003" extrusionOk="0">
                  <a:moveTo>
                    <a:pt x="0" y="0"/>
                  </a:moveTo>
                  <a:lnTo>
                    <a:pt x="2899464" y="1672647"/>
                  </a:lnTo>
                  <a:lnTo>
                    <a:pt x="2899464" y="1796003"/>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8" name="Google Shape;1308;p46"/>
            <p:cNvSpPr/>
            <p:nvPr/>
          </p:nvSpPr>
          <p:spPr>
            <a:xfrm>
              <a:off x="5595689" y="2573678"/>
              <a:ext cx="250194" cy="156618"/>
            </a:xfrm>
            <a:custGeom>
              <a:avLst/>
              <a:gdLst/>
              <a:ahLst/>
              <a:cxnLst/>
              <a:rect l="l" t="t" r="r" b="b"/>
              <a:pathLst>
                <a:path w="2501945" h="1566179" extrusionOk="0">
                  <a:moveTo>
                    <a:pt x="0" y="0"/>
                  </a:moveTo>
                  <a:lnTo>
                    <a:pt x="2501946" y="1442823"/>
                  </a:lnTo>
                  <a:lnTo>
                    <a:pt x="2501946" y="1566179"/>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9" name="Google Shape;1309;p46"/>
            <p:cNvSpPr/>
            <p:nvPr/>
          </p:nvSpPr>
          <p:spPr>
            <a:xfrm>
              <a:off x="5595689" y="2598207"/>
              <a:ext cx="212867" cy="135104"/>
            </a:xfrm>
            <a:custGeom>
              <a:avLst/>
              <a:gdLst/>
              <a:ahLst/>
              <a:cxnLst/>
              <a:rect l="l" t="t" r="r" b="b"/>
              <a:pathLst>
                <a:path w="2128674" h="1351040" extrusionOk="0">
                  <a:moveTo>
                    <a:pt x="0" y="0"/>
                  </a:moveTo>
                  <a:lnTo>
                    <a:pt x="2128674" y="1227685"/>
                  </a:lnTo>
                  <a:lnTo>
                    <a:pt x="2128674" y="1351041"/>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0" name="Google Shape;1310;p46"/>
            <p:cNvSpPr/>
            <p:nvPr/>
          </p:nvSpPr>
          <p:spPr>
            <a:xfrm>
              <a:off x="5474506" y="2661489"/>
              <a:ext cx="212280" cy="231733"/>
            </a:xfrm>
            <a:custGeom>
              <a:avLst/>
              <a:gdLst/>
              <a:ahLst/>
              <a:cxnLst/>
              <a:rect l="l" t="t" r="r" b="b"/>
              <a:pathLst>
                <a:path w="2122796" h="2317328" extrusionOk="0">
                  <a:moveTo>
                    <a:pt x="0" y="0"/>
                  </a:moveTo>
                  <a:lnTo>
                    <a:pt x="2122796" y="1224014"/>
                  </a:lnTo>
                  <a:lnTo>
                    <a:pt x="2122796" y="2317328"/>
                  </a:lnTo>
                  <a:lnTo>
                    <a:pt x="0" y="1093315"/>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1" name="Google Shape;1311;p46"/>
            <p:cNvSpPr/>
            <p:nvPr/>
          </p:nvSpPr>
          <p:spPr>
            <a:xfrm>
              <a:off x="5595689" y="2437983"/>
              <a:ext cx="20868" cy="31247"/>
            </a:xfrm>
            <a:custGeom>
              <a:avLst/>
              <a:gdLst/>
              <a:ahLst/>
              <a:cxnLst/>
              <a:rect l="l" t="t" r="r" b="b"/>
              <a:pathLst>
                <a:path w="208679" h="312470" extrusionOk="0">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2" name="Google Shape;1312;p46"/>
            <p:cNvSpPr/>
            <p:nvPr/>
          </p:nvSpPr>
          <p:spPr>
            <a:xfrm>
              <a:off x="5872018" y="2838394"/>
              <a:ext cx="254971" cy="256404"/>
            </a:xfrm>
            <a:custGeom>
              <a:avLst/>
              <a:gdLst/>
              <a:ahLst/>
              <a:cxnLst/>
              <a:rect l="l" t="t" r="r" b="b"/>
              <a:pathLst>
                <a:path w="2549706" h="2564040" extrusionOk="0">
                  <a:moveTo>
                    <a:pt x="0" y="0"/>
                  </a:moveTo>
                  <a:lnTo>
                    <a:pt x="2549707" y="1470725"/>
                  </a:lnTo>
                  <a:lnTo>
                    <a:pt x="2549707" y="2564040"/>
                  </a:lnTo>
                  <a:lnTo>
                    <a:pt x="0" y="109331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3" name="Google Shape;1313;p46"/>
            <p:cNvSpPr/>
            <p:nvPr/>
          </p:nvSpPr>
          <p:spPr>
            <a:xfrm>
              <a:off x="5890847" y="2871416"/>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4" name="Google Shape;1314;p46"/>
            <p:cNvSpPr/>
            <p:nvPr/>
          </p:nvSpPr>
          <p:spPr>
            <a:xfrm>
              <a:off x="5938027" y="2899900"/>
              <a:ext cx="38429" cy="58374"/>
            </a:xfrm>
            <a:custGeom>
              <a:avLst/>
              <a:gdLst/>
              <a:ahLst/>
              <a:cxnLst/>
              <a:rect l="l" t="t" r="r" b="b"/>
              <a:pathLst>
                <a:path w="384293"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5" name="Google Shape;1315;p46"/>
            <p:cNvSpPr/>
            <p:nvPr/>
          </p:nvSpPr>
          <p:spPr>
            <a:xfrm>
              <a:off x="5985208" y="2926626"/>
              <a:ext cx="38429" cy="58374"/>
            </a:xfrm>
            <a:custGeom>
              <a:avLst/>
              <a:gdLst/>
              <a:ahLst/>
              <a:cxnLst/>
              <a:rect l="l" t="t" r="r" b="b"/>
              <a:pathLst>
                <a:path w="384292" h="583737" extrusionOk="0">
                  <a:moveTo>
                    <a:pt x="0" y="0"/>
                  </a:moveTo>
                  <a:lnTo>
                    <a:pt x="384293" y="221747"/>
                  </a:lnTo>
                  <a:lnTo>
                    <a:pt x="384293" y="583738"/>
                  </a:lnTo>
                  <a:lnTo>
                    <a:pt x="0" y="36125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6" name="Google Shape;1316;p46"/>
            <p:cNvSpPr/>
            <p:nvPr/>
          </p:nvSpPr>
          <p:spPr>
            <a:xfrm>
              <a:off x="6032389" y="2955109"/>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7" name="Google Shape;1317;p46"/>
            <p:cNvSpPr/>
            <p:nvPr/>
          </p:nvSpPr>
          <p:spPr>
            <a:xfrm>
              <a:off x="5449890" y="2673790"/>
              <a:ext cx="212279" cy="231733"/>
            </a:xfrm>
            <a:custGeom>
              <a:avLst/>
              <a:gdLst/>
              <a:ahLst/>
              <a:cxnLst/>
              <a:rect l="l" t="t" r="r" b="b"/>
              <a:pathLst>
                <a:path w="2122795" h="2317328" extrusionOk="0">
                  <a:moveTo>
                    <a:pt x="0" y="0"/>
                  </a:moveTo>
                  <a:lnTo>
                    <a:pt x="2122796" y="1224014"/>
                  </a:lnTo>
                  <a:lnTo>
                    <a:pt x="2122796" y="2317329"/>
                  </a:lnTo>
                  <a:lnTo>
                    <a:pt x="0" y="1093315"/>
                  </a:lnTo>
                  <a:lnTo>
                    <a:pt x="0" y="0"/>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8" name="Google Shape;1318;p46"/>
            <p:cNvSpPr/>
            <p:nvPr/>
          </p:nvSpPr>
          <p:spPr>
            <a:xfrm>
              <a:off x="5464322" y="2708351"/>
              <a:ext cx="168633" cy="109625"/>
            </a:xfrm>
            <a:custGeom>
              <a:avLst/>
              <a:gdLst/>
              <a:ahLst/>
              <a:cxnLst/>
              <a:rect l="l" t="t" r="r" b="b"/>
              <a:pathLst>
                <a:path w="1686333" h="1096251" extrusionOk="0">
                  <a:moveTo>
                    <a:pt x="0" y="0"/>
                  </a:moveTo>
                  <a:lnTo>
                    <a:pt x="1686333" y="972896"/>
                  </a:lnTo>
                  <a:lnTo>
                    <a:pt x="1686333" y="1096252"/>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9" name="Google Shape;1319;p46"/>
            <p:cNvSpPr/>
            <p:nvPr/>
          </p:nvSpPr>
          <p:spPr>
            <a:xfrm>
              <a:off x="5464322" y="2733173"/>
              <a:ext cx="135054" cy="90241"/>
            </a:xfrm>
            <a:custGeom>
              <a:avLst/>
              <a:gdLst/>
              <a:ahLst/>
              <a:cxnLst/>
              <a:rect l="l" t="t" r="r" b="b"/>
              <a:pathLst>
                <a:path w="1350536" h="902407" extrusionOk="0">
                  <a:moveTo>
                    <a:pt x="0" y="0"/>
                  </a:moveTo>
                  <a:lnTo>
                    <a:pt x="1350536" y="779051"/>
                  </a:lnTo>
                  <a:lnTo>
                    <a:pt x="1350536" y="902407"/>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0" name="Google Shape;1320;p46"/>
            <p:cNvSpPr/>
            <p:nvPr/>
          </p:nvSpPr>
          <p:spPr>
            <a:xfrm>
              <a:off x="5681609" y="2910721"/>
              <a:ext cx="170985" cy="237512"/>
            </a:xfrm>
            <a:custGeom>
              <a:avLst/>
              <a:gdLst/>
              <a:ahLst/>
              <a:cxnLst/>
              <a:rect l="l" t="t" r="r" b="b"/>
              <a:pathLst>
                <a:path w="1709846" h="2375115" extrusionOk="0">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357212" y="228695"/>
            <a:ext cx="5865257"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IS THE PROBLMEM ?</a:t>
            </a:r>
            <a:endParaRPr dirty="0"/>
          </a:p>
        </p:txBody>
      </p:sp>
      <p:sp>
        <p:nvSpPr>
          <p:cNvPr id="124" name="Google Shape;124;p14"/>
          <p:cNvSpPr txBox="1">
            <a:spLocks noGrp="1"/>
          </p:cNvSpPr>
          <p:nvPr>
            <p:ph type="subTitle" idx="1"/>
          </p:nvPr>
        </p:nvSpPr>
        <p:spPr>
          <a:xfrm>
            <a:off x="245571" y="1317411"/>
            <a:ext cx="6751469" cy="2979526"/>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solidFill>
                  <a:schemeClr val="tx2">
                    <a:lumMod val="20000"/>
                    <a:lumOff val="80000"/>
                  </a:schemeClr>
                </a:solidFill>
              </a:rPr>
              <a:t>IN THIS MODERN TIME WHEN EVERYTHING IS ONLINE AT THIS TIME ALSO WE CAN’T ABLE TO BOOK COOLIES ONLINE AND IN OFFLINE MARKET  THERE IS HUGE PRICE HIKE BY COOLIE’S . WE CAN’T ABLE TO GET COOLIES EASILY AT LESS FAMOUS RAILWAY STATIONS AND ALSO AT NIGHT TIME’S  ON FAMOUS STATIONS ALSO .THIS IS MAKING OUR SYSTEM LESS MODERNIZED…</a:t>
            </a:r>
            <a:endParaRPr dirty="0">
              <a:solidFill>
                <a:schemeClr val="tx2">
                  <a:lumMod val="20000"/>
                  <a:lumOff val="80000"/>
                </a:schemeClr>
              </a:solidFill>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721284" y="1041093"/>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288" name="Google Shape;288;p22"/>
          <p:cNvGrpSpPr/>
          <p:nvPr/>
        </p:nvGrpSpPr>
        <p:grpSpPr>
          <a:xfrm>
            <a:off x="855292" y="836003"/>
            <a:ext cx="4036590" cy="3941676"/>
            <a:chOff x="855292" y="912203"/>
            <a:chExt cx="4036590" cy="3941676"/>
          </a:xfrm>
        </p:grpSpPr>
        <p:sp>
          <p:nvSpPr>
            <p:cNvPr id="289"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297"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298" name="Google Shape;298;p22"/>
          <p:cNvSpPr txBox="1"/>
          <p:nvPr/>
        </p:nvSpPr>
        <p:spPr>
          <a:xfrm>
            <a:off x="2393679" y="17725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tempus</a:t>
            </a:r>
            <a:endParaRPr sz="1000">
              <a:solidFill>
                <a:schemeClr val="dk1"/>
              </a:solidFill>
              <a:latin typeface="Barlow Light"/>
              <a:ea typeface="Barlow Light"/>
              <a:cs typeface="Barlow Light"/>
              <a:sym typeface="Barlow Light"/>
            </a:endParaRPr>
          </a:p>
        </p:txBody>
      </p:sp>
      <p:sp>
        <p:nvSpPr>
          <p:cNvPr id="299" name="Google Shape;299;p22"/>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00" name="Google Shape;300;p22"/>
          <p:cNvSpPr txBox="1"/>
          <p:nvPr/>
        </p:nvSpPr>
        <p:spPr>
          <a:xfrm>
            <a:off x="2037251" y="3374250"/>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congue tempus</a:t>
            </a:r>
            <a:endParaRPr sz="1000">
              <a:solidFill>
                <a:schemeClr val="dk1"/>
              </a:solidFill>
              <a:latin typeface="Barlow Light"/>
              <a:ea typeface="Barlow Light"/>
              <a:cs typeface="Barlow Light"/>
              <a:sym typeface="Barlow Light"/>
            </a:endParaRPr>
          </a:p>
        </p:txBody>
      </p:sp>
      <p:sp>
        <p:nvSpPr>
          <p:cNvPr id="301" name="Google Shape;301;p22"/>
          <p:cNvSpPr/>
          <p:nvPr/>
        </p:nvSpPr>
        <p:spPr>
          <a:xfrm>
            <a:off x="4486309" y="1349393"/>
            <a:ext cx="1030262" cy="1030262"/>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02" name="Google Shape;302;p22"/>
          <p:cNvSpPr txBox="1"/>
          <p:nvPr/>
        </p:nvSpPr>
        <p:spPr>
          <a:xfrm>
            <a:off x="4651302" y="1522731"/>
            <a:ext cx="700300" cy="6835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Barlow Light"/>
                <a:ea typeface="Barlow Light"/>
                <a:cs typeface="Barlow Light"/>
                <a:sym typeface="Barlow Light"/>
              </a:rPr>
              <a:t>Lorem ipsum tempus</a:t>
            </a:r>
            <a:endParaRPr sz="1000">
              <a:solidFill>
                <a:schemeClr val="dk1"/>
              </a:solidFill>
              <a:latin typeface="Barlow Light"/>
              <a:ea typeface="Barlow Light"/>
              <a:cs typeface="Barlow Light"/>
              <a:sym typeface="Barlow Light"/>
            </a:endParaRPr>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a:t>
            </a:r>
            <a:br>
              <a:rPr lang="en"/>
            </a:br>
            <a:r>
              <a:rPr lang="en"/>
              <a:t>TO EXPLAIN YOUR IDEAS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309" name="Google Shape;309;p23"/>
          <p:cNvGraphicFramePr/>
          <p:nvPr/>
        </p:nvGraphicFramePr>
        <p:xfrm>
          <a:off x="855300" y="1564481"/>
          <a:ext cx="7433400" cy="2832400"/>
        </p:xfrm>
        <a:graphic>
          <a:graphicData uri="http://schemas.openxmlformats.org/drawingml/2006/table">
            <a:tbl>
              <a:tblPr>
                <a:noFill/>
                <a:tableStyleId>{511C7EFF-B079-44CD-85B6-E6D3598932AC}</a:tableStyleId>
              </a:tblPr>
              <a:tblGrid>
                <a:gridCol w="1858350">
                  <a:extLst>
                    <a:ext uri="{9D8B030D-6E8A-4147-A177-3AD203B41FA5}">
                      <a16:colId xmlns:a16="http://schemas.microsoft.com/office/drawing/2014/main" val="20000"/>
                    </a:ext>
                  </a:extLst>
                </a:gridCol>
                <a:gridCol w="1858350">
                  <a:extLst>
                    <a:ext uri="{9D8B030D-6E8A-4147-A177-3AD203B41FA5}">
                      <a16:colId xmlns:a16="http://schemas.microsoft.com/office/drawing/2014/main" val="20001"/>
                    </a:ext>
                  </a:extLst>
                </a:gridCol>
                <a:gridCol w="1858350">
                  <a:extLst>
                    <a:ext uri="{9D8B030D-6E8A-4147-A177-3AD203B41FA5}">
                      <a16:colId xmlns:a16="http://schemas.microsoft.com/office/drawing/2014/main" val="20002"/>
                    </a:ext>
                  </a:extLst>
                </a:gridCol>
                <a:gridCol w="1858350">
                  <a:extLst>
                    <a:ext uri="{9D8B030D-6E8A-4147-A177-3AD203B41FA5}">
                      <a16:colId xmlns:a16="http://schemas.microsoft.com/office/drawing/2014/main" val="20003"/>
                    </a:ext>
                  </a:extLst>
                </a:gridCol>
              </a:tblGrid>
              <a:tr h="708100">
                <a:tc>
                  <a:txBody>
                    <a:bodyPr/>
                    <a:lstStyle/>
                    <a:p>
                      <a:pPr marL="0" lvl="0" indent="0" algn="l" rtl="0">
                        <a:spcBef>
                          <a:spcPts val="0"/>
                        </a:spcBef>
                        <a:spcAft>
                          <a:spcPts val="0"/>
                        </a:spcAft>
                        <a:buNone/>
                      </a:pPr>
                      <a:endParaRPr>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A</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B</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2"/>
                          </a:solidFill>
                          <a:latin typeface="Barlow Light"/>
                          <a:ea typeface="Barlow Light"/>
                          <a:cs typeface="Barlow Light"/>
                          <a:sym typeface="Barlow Light"/>
                        </a:rPr>
                        <a:t>C</a:t>
                      </a:r>
                      <a:endParaRPr sz="1100">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0"/>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Yellow</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20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7</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Blue</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30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15</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10</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2"/>
                  </a:ext>
                </a:extLst>
              </a:tr>
              <a:tr h="708100">
                <a:tc>
                  <a:txBody>
                    <a:bodyPr/>
                    <a:lstStyle/>
                    <a:p>
                      <a:pPr marL="0" lvl="0" indent="0" algn="r" rtl="0">
                        <a:spcBef>
                          <a:spcPts val="0"/>
                        </a:spcBef>
                        <a:spcAft>
                          <a:spcPts val="0"/>
                        </a:spcAft>
                        <a:buNone/>
                      </a:pPr>
                      <a:r>
                        <a:rPr lang="en" sz="1100">
                          <a:solidFill>
                            <a:schemeClr val="accent2"/>
                          </a:solidFill>
                          <a:latin typeface="Barlow Light"/>
                          <a:ea typeface="Barlow Light"/>
                          <a:cs typeface="Barlow Light"/>
                          <a:sym typeface="Barlow Light"/>
                        </a:rPr>
                        <a:t>Orange</a:t>
                      </a:r>
                      <a:endParaRPr sz="1100">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5</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24</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Barlow"/>
                          <a:ea typeface="Barlow"/>
                          <a:cs typeface="Barlow"/>
                          <a:sym typeface="Barlow"/>
                        </a:rPr>
                        <a:t>16</a:t>
                      </a:r>
                      <a:endParaRPr sz="1800" b="1">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bl>
          </a:graphicData>
        </a:graphic>
      </p:graphicFrame>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ctrTitle" idx="4294967295"/>
          </p:nvPr>
        </p:nvSpPr>
        <p:spPr>
          <a:xfrm>
            <a:off x="855300" y="1991850"/>
            <a:ext cx="743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sz="9600" dirty="0">
              <a:solidFill>
                <a:schemeClr val="accent5"/>
              </a:solidFill>
            </a:endParaRPr>
          </a:p>
        </p:txBody>
      </p:sp>
      <p:sp>
        <p:nvSpPr>
          <p:cNvPr id="343" name="Google Shape;343;p25"/>
          <p:cNvSpPr txBox="1">
            <a:spLocks noGrp="1"/>
          </p:cNvSpPr>
          <p:nvPr>
            <p:ph type="subTitle" idx="4294967295"/>
          </p:nvPr>
        </p:nvSpPr>
        <p:spPr>
          <a:xfrm>
            <a:off x="6811600" y="1991850"/>
            <a:ext cx="1930500" cy="11598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2000"/>
              <a:t>Whoa! That’s a big number, aren’t you proud?</a:t>
            </a:r>
            <a:endParaRPr sz="2000"/>
          </a:p>
        </p:txBody>
      </p:sp>
      <p:sp>
        <p:nvSpPr>
          <p:cNvPr id="344" name="Google Shape;344;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050" name="Picture 2" descr="222,899 Cyber Security Stock Photos, Pictures &amp; Royalty-Free Images - iStock">
            <a:extLst>
              <a:ext uri="{FF2B5EF4-FFF2-40B4-BE49-F238E27FC236}">
                <a16:creationId xmlns:a16="http://schemas.microsoft.com/office/drawing/2014/main" id="{2028F984-D029-5614-F7F6-40B5F8F4E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627" y="3657600"/>
            <a:ext cx="2023968" cy="1346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383" name="Google Shape;383;p27"/>
          <p:cNvSpPr/>
          <p:nvPr/>
        </p:nvSpPr>
        <p:spPr>
          <a:xfrm>
            <a:off x="5632317"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3</a:t>
            </a:r>
            <a:endParaRPr>
              <a:solidFill>
                <a:schemeClr val="accent2"/>
              </a:solidFill>
              <a:latin typeface="Barlow Light"/>
              <a:ea typeface="Barlow Light"/>
              <a:cs typeface="Barlow Light"/>
              <a:sym typeface="Barlow Light"/>
            </a:endParaRPr>
          </a:p>
        </p:txBody>
      </p:sp>
      <p:sp>
        <p:nvSpPr>
          <p:cNvPr id="384" name="Google Shape;384;p27"/>
          <p:cNvSpPr txBox="1"/>
          <p:nvPr/>
        </p:nvSpPr>
        <p:spPr>
          <a:xfrm>
            <a:off x="6167068"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
        <p:nvSpPr>
          <p:cNvPr id="385" name="Google Shape;385;p27"/>
          <p:cNvSpPr/>
          <p:nvPr/>
        </p:nvSpPr>
        <p:spPr>
          <a:xfrm>
            <a:off x="0" y="1723389"/>
            <a:ext cx="3546900"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1</a:t>
            </a:r>
            <a:endParaRPr>
              <a:solidFill>
                <a:schemeClr val="accent2"/>
              </a:solidFill>
              <a:latin typeface="Barlow Light"/>
              <a:ea typeface="Barlow Light"/>
              <a:cs typeface="Barlow Light"/>
              <a:sym typeface="Barlow Light"/>
            </a:endParaRPr>
          </a:p>
        </p:txBody>
      </p:sp>
      <p:sp>
        <p:nvSpPr>
          <p:cNvPr id="386" name="Google Shape;386;p27"/>
          <p:cNvSpPr txBox="1"/>
          <p:nvPr/>
        </p:nvSpPr>
        <p:spPr>
          <a:xfrm>
            <a:off x="655350"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
        <p:nvSpPr>
          <p:cNvPr id="387" name="Google Shape;387;p27"/>
          <p:cNvSpPr/>
          <p:nvPr/>
        </p:nvSpPr>
        <p:spPr>
          <a:xfrm>
            <a:off x="2944204"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Barlow Light"/>
                <a:ea typeface="Barlow Light"/>
                <a:cs typeface="Barlow Light"/>
                <a:sym typeface="Barlow Light"/>
              </a:rPr>
              <a:t>LOREM 2</a:t>
            </a:r>
            <a:endParaRPr>
              <a:solidFill>
                <a:schemeClr val="accent2"/>
              </a:solidFill>
              <a:latin typeface="Barlow Light"/>
              <a:ea typeface="Barlow Light"/>
              <a:cs typeface="Barlow Light"/>
              <a:sym typeface="Barlow Light"/>
            </a:endParaRPr>
          </a:p>
        </p:txBody>
      </p:sp>
      <p:sp>
        <p:nvSpPr>
          <p:cNvPr id="388" name="Google Shape;388;p27"/>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Barlow Light"/>
              <a:ea typeface="Barlow Light"/>
              <a:cs typeface="Barlow Light"/>
              <a:sym typeface="Barlow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394" name="Google Shape;394;p28"/>
          <p:cNvSpPr txBox="1">
            <a:spLocks noGrp="1"/>
          </p:cNvSpPr>
          <p:nvPr>
            <p:ph type="body" idx="1"/>
          </p:nvPr>
        </p:nvSpPr>
        <p:spPr>
          <a:xfrm>
            <a:off x="855300"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Yellow</a:t>
            </a:r>
            <a:endParaRPr b="1" dirty="0"/>
          </a:p>
          <a:p>
            <a:pPr marL="0" lvl="0" indent="0" algn="l" rtl="0">
              <a:spcBef>
                <a:spcPts val="800"/>
              </a:spcBef>
              <a:spcAft>
                <a:spcPts val="800"/>
              </a:spcAft>
              <a:buNone/>
            </a:pPr>
            <a:r>
              <a:rPr lang="en" sz="1200" dirty="0"/>
              <a:t>Is the color of gold, butter and ripe lemons. In the spectrum of visible light, yellow is found between green and orange.</a:t>
            </a:r>
            <a:endParaRPr sz="1200" dirty="0"/>
          </a:p>
        </p:txBody>
      </p:sp>
      <p:sp>
        <p:nvSpPr>
          <p:cNvPr id="396" name="Google Shape;396;p28"/>
          <p:cNvSpPr txBox="1">
            <a:spLocks noGrp="1"/>
          </p:cNvSpPr>
          <p:nvPr>
            <p:ph type="body" idx="3"/>
          </p:nvPr>
        </p:nvSpPr>
        <p:spPr>
          <a:xfrm>
            <a:off x="5973097"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800"/>
              </a:spcBef>
              <a:spcAft>
                <a:spcPts val="0"/>
              </a:spcAft>
              <a:buNone/>
            </a:pPr>
            <a:r>
              <a:rPr lang="en" sz="1200"/>
              <a:t>Is the color of blood, and because of this it has historically been associated with sacrifice, danger and courage. </a:t>
            </a:r>
            <a:endParaRPr sz="1200"/>
          </a:p>
          <a:p>
            <a:pPr marL="0" lvl="0" indent="0" algn="l" rtl="0">
              <a:spcBef>
                <a:spcPts val="800"/>
              </a:spcBef>
              <a:spcAft>
                <a:spcPts val="800"/>
              </a:spcAft>
              <a:buNone/>
            </a:pPr>
            <a:endParaRPr sz="1200"/>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398" name="Google Shape;398;p28"/>
          <p:cNvSpPr txBox="1">
            <a:spLocks noGrp="1"/>
          </p:cNvSpPr>
          <p:nvPr>
            <p:ph type="body" idx="1"/>
          </p:nvPr>
        </p:nvSpPr>
        <p:spPr>
          <a:xfrm>
            <a:off x="855300"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800"/>
              </a:spcBef>
              <a:spcAft>
                <a:spcPts val="800"/>
              </a:spcAft>
              <a:buNone/>
            </a:pPr>
            <a:r>
              <a:rPr lang="en" sz="1200"/>
              <a:t>Is the color of gold, butter and ripe lemons. In the spectrum of visible light, yellow is found between green and orange.</a:t>
            </a:r>
            <a:endParaRPr sz="1200"/>
          </a:p>
        </p:txBody>
      </p:sp>
      <p:sp>
        <p:nvSpPr>
          <p:cNvPr id="399" name="Google Shape;399;p28"/>
          <p:cNvSpPr txBox="1">
            <a:spLocks noGrp="1"/>
          </p:cNvSpPr>
          <p:nvPr>
            <p:ph type="body" idx="2"/>
          </p:nvPr>
        </p:nvSpPr>
        <p:spPr>
          <a:xfrm>
            <a:off x="3414199"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800"/>
              </a:spcBef>
              <a:spcAft>
                <a:spcPts val="800"/>
              </a:spcAft>
              <a:buNone/>
            </a:pPr>
            <a:r>
              <a:rPr lang="en" sz="1200"/>
              <a:t>Is the colour of the clear sky and the deep sea. It is located between violet and green on the optical spectrum.</a:t>
            </a:r>
            <a:endParaRPr sz="1200"/>
          </a:p>
        </p:txBody>
      </p:sp>
      <p:sp>
        <p:nvSpPr>
          <p:cNvPr id="400" name="Google Shape;400;p28"/>
          <p:cNvSpPr txBox="1">
            <a:spLocks noGrp="1"/>
          </p:cNvSpPr>
          <p:nvPr>
            <p:ph type="body" idx="3"/>
          </p:nvPr>
        </p:nvSpPr>
        <p:spPr>
          <a:xfrm>
            <a:off x="5973097"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800"/>
              </a:spcBef>
              <a:spcAft>
                <a:spcPts val="0"/>
              </a:spcAft>
              <a:buNone/>
            </a:pPr>
            <a:r>
              <a:rPr lang="en" sz="1200"/>
              <a:t>Is the color of blood, and because of this it has historically been associated with sacrifice, danger and courage. </a:t>
            </a:r>
            <a:endParaRPr sz="1200"/>
          </a:p>
          <a:p>
            <a:pPr marL="0" lvl="0" indent="0" algn="l" rtl="0">
              <a:spcBef>
                <a:spcPts val="800"/>
              </a:spcBef>
              <a:spcAft>
                <a:spcPts val="800"/>
              </a:spcAft>
              <a:buNone/>
            </a:pPr>
            <a:endParaRPr sz="1200"/>
          </a:p>
        </p:txBody>
      </p:sp>
      <p:sp>
        <p:nvSpPr>
          <p:cNvPr id="3" name="Text Placeholder 2">
            <a:extLst>
              <a:ext uri="{FF2B5EF4-FFF2-40B4-BE49-F238E27FC236}">
                <a16:creationId xmlns:a16="http://schemas.microsoft.com/office/drawing/2014/main" id="{25A1055F-4AE3-1D0A-05BE-FFAD76122607}"/>
              </a:ext>
            </a:extLst>
          </p:cNvPr>
          <p:cNvSpPr>
            <a:spLocks noGrp="1"/>
          </p:cNvSpPr>
          <p:nvPr>
            <p:ph type="body" idx="2"/>
          </p:nvPr>
        </p:nvSpPr>
        <p:spPr/>
        <p:txBody>
          <a:bodyPr/>
          <a:lstStyle/>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You can insert graphs from Excel or Google Sheets</a:t>
            </a:r>
            <a:endParaRPr/>
          </a:p>
        </p:txBody>
      </p:sp>
      <p:sp>
        <p:nvSpPr>
          <p:cNvPr id="406" name="Google Shape;406;p2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cxnSp>
        <p:nvCxnSpPr>
          <p:cNvPr id="407" name="Google Shape;407;p29"/>
          <p:cNvCxnSpPr/>
          <p:nvPr/>
        </p:nvCxnSpPr>
        <p:spPr>
          <a:xfrm>
            <a:off x="952500" y="1074701"/>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8" name="Google Shape;408;p29"/>
          <p:cNvCxnSpPr/>
          <p:nvPr/>
        </p:nvCxnSpPr>
        <p:spPr>
          <a:xfrm>
            <a:off x="952500" y="1784183"/>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09" name="Google Shape;409;p29"/>
          <p:cNvCxnSpPr/>
          <p:nvPr/>
        </p:nvCxnSpPr>
        <p:spPr>
          <a:xfrm>
            <a:off x="952500" y="2493664"/>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10" name="Google Shape;410;p29"/>
          <p:cNvCxnSpPr/>
          <p:nvPr/>
        </p:nvCxnSpPr>
        <p:spPr>
          <a:xfrm>
            <a:off x="952500" y="3203146"/>
            <a:ext cx="7239000" cy="0"/>
          </a:xfrm>
          <a:prstGeom prst="straightConnector1">
            <a:avLst/>
          </a:prstGeom>
          <a:noFill/>
          <a:ln w="9525" cap="flat" cmpd="sng">
            <a:solidFill>
              <a:schemeClr val="accent5"/>
            </a:solidFill>
            <a:prstDash val="solid"/>
            <a:round/>
            <a:headEnd type="none" w="med" len="med"/>
            <a:tailEnd type="none" w="med" len="med"/>
          </a:ln>
        </p:spPr>
      </p:cxnSp>
      <p:cxnSp>
        <p:nvCxnSpPr>
          <p:cNvPr id="411" name="Google Shape;411;p29"/>
          <p:cNvCxnSpPr/>
          <p:nvPr/>
        </p:nvCxnSpPr>
        <p:spPr>
          <a:xfrm>
            <a:off x="952500" y="3934526"/>
            <a:ext cx="7239000" cy="0"/>
          </a:xfrm>
          <a:prstGeom prst="straightConnector1">
            <a:avLst/>
          </a:prstGeom>
          <a:noFill/>
          <a:ln w="9525" cap="flat" cmpd="sng">
            <a:solidFill>
              <a:schemeClr val="accent5"/>
            </a:solidFill>
            <a:prstDash val="solid"/>
            <a:round/>
            <a:headEnd type="none" w="med" len="med"/>
            <a:tailEnd type="none" w="med" len="med"/>
          </a:ln>
        </p:spPr>
      </p:cxnSp>
      <p:sp>
        <p:nvSpPr>
          <p:cNvPr id="412" name="Google Shape;412;p29"/>
          <p:cNvSpPr txBox="1"/>
          <p:nvPr/>
        </p:nvSpPr>
        <p:spPr>
          <a:xfrm>
            <a:off x="95250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4000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3000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2000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None/>
            </a:pPr>
            <a:r>
              <a:rPr lang="en" sz="1000">
                <a:solidFill>
                  <a:schemeClr val="dk2"/>
                </a:solidFill>
                <a:latin typeface="Barlow Light"/>
                <a:ea typeface="Barlow Light"/>
                <a:cs typeface="Barlow Light"/>
                <a:sym typeface="Barlow Light"/>
              </a:rPr>
              <a:t>1000</a:t>
            </a:r>
            <a:endParaRPr sz="1000">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4400"/>
              </a:spcAft>
              <a:buNone/>
            </a:pPr>
            <a:r>
              <a:rPr lang="en" sz="1000">
                <a:solidFill>
                  <a:schemeClr val="dk2"/>
                </a:solidFill>
                <a:latin typeface="Barlow Light"/>
                <a:ea typeface="Barlow Light"/>
                <a:cs typeface="Barlow Light"/>
                <a:sym typeface="Barlow Light"/>
              </a:rPr>
              <a:t>0</a:t>
            </a:r>
            <a:endParaRPr sz="1000">
              <a:solidFill>
                <a:schemeClr val="dk2"/>
              </a:solidFill>
              <a:latin typeface="Barlow Light"/>
              <a:ea typeface="Barlow Light"/>
              <a:cs typeface="Barlow Light"/>
              <a:sym typeface="Barlow Light"/>
            </a:endParaRPr>
          </a:p>
        </p:txBody>
      </p:sp>
      <p:sp>
        <p:nvSpPr>
          <p:cNvPr id="413" name="Google Shape;413;p29"/>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443" name="Google Shape;443;p31"/>
          <p:cNvGrpSpPr/>
          <p:nvPr/>
        </p:nvGrpSpPr>
        <p:grpSpPr>
          <a:xfrm>
            <a:off x="5468902" y="465959"/>
            <a:ext cx="2736410" cy="4222433"/>
            <a:chOff x="2112475" y="238125"/>
            <a:chExt cx="3395050" cy="5238750"/>
          </a:xfrm>
        </p:grpSpPr>
        <p:sp>
          <p:nvSpPr>
            <p:cNvPr id="444" name="Google Shape;444;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8" name="Google Shape;448;p31"/>
          <p:cNvPicPr preferRelativeResize="0"/>
          <p:nvPr/>
        </p:nvPicPr>
        <p:blipFill>
          <a:blip r:embed="rId3">
            <a:alphaModFix/>
          </a:blip>
          <a:stretch>
            <a:fillRect/>
          </a:stretch>
        </p:blipFill>
        <p:spPr>
          <a:xfrm>
            <a:off x="5536488" y="827965"/>
            <a:ext cx="2597800" cy="3463726"/>
          </a:xfrm>
          <a:prstGeom prst="rect">
            <a:avLst/>
          </a:prstGeom>
          <a:noFill/>
          <a:ln>
            <a:noFill/>
          </a:ln>
        </p:spPr>
      </p:pic>
      <p:sp>
        <p:nvSpPr>
          <p:cNvPr id="449" name="Google Shape;449;p31"/>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a:solidFill>
                  <a:schemeClr val="accent1"/>
                </a:solidFill>
                <a:latin typeface="Barlow"/>
                <a:ea typeface="Barlow"/>
                <a:cs typeface="Barlow"/>
                <a:sym typeface="Barlow"/>
              </a:rPr>
              <a:t>TABLET PROJECT</a:t>
            </a:r>
            <a:endParaRPr sz="2600"/>
          </a:p>
        </p:txBody>
      </p:sp>
      <p:sp>
        <p:nvSpPr>
          <p:cNvPr id="450" name="Google Shape;450;p31"/>
          <p:cNvSpPr txBox="1">
            <a:spLocks noGrp="1"/>
          </p:cNvSpPr>
          <p:nvPr>
            <p:ph type="body" idx="4294967295"/>
          </p:nvPr>
        </p:nvSpPr>
        <p:spPr>
          <a:xfrm>
            <a:off x="2737000" y="373650"/>
            <a:ext cx="2282400" cy="43962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800"/>
              <a:t>Show and explain your web, app or software projects using these gadget templates.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grpSp>
        <p:nvGrpSpPr>
          <p:cNvPr id="456" name="Google Shape;456;p32"/>
          <p:cNvGrpSpPr/>
          <p:nvPr/>
        </p:nvGrpSpPr>
        <p:grpSpPr>
          <a:xfrm>
            <a:off x="4243174" y="1241129"/>
            <a:ext cx="4542205" cy="2661224"/>
            <a:chOff x="4243174" y="1241129"/>
            <a:chExt cx="4542205" cy="2661224"/>
          </a:xfrm>
        </p:grpSpPr>
        <p:sp>
          <p:nvSpPr>
            <p:cNvPr id="457"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2" name="Google Shape;462;p32"/>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dirty="0">
                <a:solidFill>
                  <a:schemeClr val="accent1"/>
                </a:solidFill>
                <a:latin typeface="Barlow"/>
                <a:ea typeface="Barlow"/>
                <a:cs typeface="Barlow"/>
                <a:sym typeface="Barlow"/>
              </a:rPr>
              <a:t>DESKTOP PROJECT</a:t>
            </a:r>
            <a:endParaRPr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477" name="Google Shape;477;p34"/>
          <p:cNvSpPr txBox="1">
            <a:spLocks noGrp="1"/>
          </p:cNvSpPr>
          <p:nvPr>
            <p:ph type="body" idx="1"/>
          </p:nvPr>
        </p:nvSpPr>
        <p:spPr>
          <a:xfrm>
            <a:off x="855300" y="1353950"/>
            <a:ext cx="67638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8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a:p>
          <a:p>
            <a:pPr marL="457200" lvl="0" indent="-381000" algn="l" rtl="0">
              <a:lnSpc>
                <a:spcPct val="115000"/>
              </a:lnSpc>
              <a:spcBef>
                <a:spcPts val="0"/>
              </a:spcBef>
              <a:spcAft>
                <a:spcPts val="0"/>
              </a:spcAft>
              <a:buSzPts val="2400"/>
              <a:buChar char="╸"/>
            </a:pPr>
            <a:r>
              <a:rPr lang="en"/>
              <a:t>Illustrations by </a:t>
            </a:r>
            <a:r>
              <a:rPr lang="en" u="sng">
                <a:solidFill>
                  <a:schemeClr val="hlink"/>
                </a:solidFill>
                <a:hlinkClick r:id="rId5"/>
              </a:rPr>
              <a:t>Pixsellz</a:t>
            </a:r>
            <a:endParaRP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484" name="Google Shape;484;p35"/>
          <p:cNvSpPr txBox="1">
            <a:spLocks noGrp="1"/>
          </p:cNvSpPr>
          <p:nvPr>
            <p:ph type="body" idx="1"/>
          </p:nvPr>
        </p:nvSpPr>
        <p:spPr>
          <a:xfrm>
            <a:off x="855300" y="1353949"/>
            <a:ext cx="7433400" cy="23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800"/>
              </a:spcBef>
              <a:spcAft>
                <a:spcPts val="0"/>
              </a:spcAft>
              <a:buSzPts val="1800"/>
              <a:buChar char="╸"/>
            </a:pPr>
            <a:r>
              <a:rPr lang="en" sz="1800"/>
              <a:t>Titles: Barlow Bold</a:t>
            </a:r>
            <a:endParaRPr sz="1800"/>
          </a:p>
          <a:p>
            <a:pPr marL="457200" lvl="0" indent="-342900" algn="l" rtl="0">
              <a:lnSpc>
                <a:spcPct val="115000"/>
              </a:lnSpc>
              <a:spcBef>
                <a:spcPts val="0"/>
              </a:spcBef>
              <a:spcAft>
                <a:spcPts val="0"/>
              </a:spcAft>
              <a:buSzPts val="1800"/>
              <a:buChar char="╸"/>
            </a:pPr>
            <a:r>
              <a:rPr lang="en" sz="1800"/>
              <a:t>Body copy: Barlow Light</a:t>
            </a:r>
            <a:endParaRPr sz="1800"/>
          </a:p>
          <a:p>
            <a:pPr marL="0" lvl="0" indent="0" algn="l" rtl="0">
              <a:lnSpc>
                <a:spcPct val="115000"/>
              </a:lnSpc>
              <a:spcBef>
                <a:spcPts val="800"/>
              </a:spcBef>
              <a:spcAft>
                <a:spcPts val="0"/>
              </a:spcAft>
              <a:buNone/>
            </a:pPr>
            <a:r>
              <a:rPr lang="en" sz="1800"/>
              <a:t>Download for free at:</a:t>
            </a:r>
            <a:br>
              <a:rPr lang="en" sz="1800"/>
            </a:br>
            <a:r>
              <a:rPr lang="en" sz="1800" u="sng">
                <a:solidFill>
                  <a:schemeClr val="hlink"/>
                </a:solidFill>
                <a:hlinkClick r:id="rId3"/>
              </a:rPr>
              <a:t>https://www.fontsquirrel.com/fonts/barlow</a:t>
            </a:r>
            <a:endParaRPr sz="1800"/>
          </a:p>
          <a:p>
            <a:pPr marL="0" lvl="0" indent="0" algn="l" rtl="0">
              <a:lnSpc>
                <a:spcPct val="115000"/>
              </a:lnSpc>
              <a:spcBef>
                <a:spcPts val="800"/>
              </a:spcBef>
              <a:spcAft>
                <a:spcPts val="800"/>
              </a:spcAft>
              <a:buNone/>
            </a:pPr>
            <a:endParaRPr sz="1800"/>
          </a:p>
        </p:txBody>
      </p:sp>
      <p:sp>
        <p:nvSpPr>
          <p:cNvPr id="485" name="Google Shape;485;p35"/>
          <p:cNvSpPr txBox="1"/>
          <p:nvPr/>
        </p:nvSpPr>
        <p:spPr>
          <a:xfrm>
            <a:off x="855300" y="4104575"/>
            <a:ext cx="74334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 sz="1000">
                <a:solidFill>
                  <a:schemeClr val="accent2"/>
                </a:solidFill>
                <a:latin typeface="Barlow Light"/>
                <a:ea typeface="Barlow Light"/>
                <a:cs typeface="Barlow Light"/>
                <a:sym typeface="Barlow Light"/>
              </a:rPr>
              <a:t>You don’t need to keep this slide in your presentation. It’s only here to serve you as a design guide if you need to create new slides or download the fonts to edit the presentation in PowerPoint®</a:t>
            </a:r>
            <a:endParaRPr sz="1000">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0"/>
              </a:spcAft>
              <a:buNone/>
            </a:pPr>
            <a:endParaRPr sz="1000">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800"/>
              </a:spcAft>
              <a:buNone/>
            </a:pPr>
            <a:endParaRPr sz="1000">
              <a:solidFill>
                <a:schemeClr val="accent2"/>
              </a:solidFill>
              <a:latin typeface="Barlow Light"/>
              <a:ea typeface="Barlow Light"/>
              <a:cs typeface="Barlow Light"/>
              <a:sym typeface="Barlow Light"/>
            </a:endParaRPr>
          </a:p>
        </p:txBody>
      </p:sp>
      <p:sp>
        <p:nvSpPr>
          <p:cNvPr id="486" name="Google Shape;486;p3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24" name="Google Shape;224;p17"/>
          <p:cNvSpPr txBox="1">
            <a:spLocks noGrp="1"/>
          </p:cNvSpPr>
          <p:nvPr>
            <p:ph type="ctrTitle" idx="4294967295"/>
          </p:nvPr>
        </p:nvSpPr>
        <p:spPr>
          <a:xfrm>
            <a:off x="426127" y="140519"/>
            <a:ext cx="5954013"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t>WHAT IS THE SOLUTION !!</a:t>
            </a:r>
            <a:endParaRPr sz="4800" dirty="0"/>
          </a:p>
        </p:txBody>
      </p:sp>
      <p:sp>
        <p:nvSpPr>
          <p:cNvPr id="225" name="Google Shape;225;p17"/>
          <p:cNvSpPr txBox="1">
            <a:spLocks noGrp="1"/>
          </p:cNvSpPr>
          <p:nvPr>
            <p:ph type="subTitle" idx="4294967295"/>
          </p:nvPr>
        </p:nvSpPr>
        <p:spPr>
          <a:xfrm>
            <a:off x="362421" y="1690480"/>
            <a:ext cx="7525427" cy="3103868"/>
          </a:xfrm>
          <a:prstGeom prst="rect">
            <a:avLst/>
          </a:prstGeom>
        </p:spPr>
        <p:txBody>
          <a:bodyPr spcFirstLastPara="1" wrap="square" lIns="0" tIns="0" rIns="0" bIns="0" anchor="ctr" anchorCtr="0">
            <a:noAutofit/>
          </a:bodyPr>
          <a:lstStyle/>
          <a:p>
            <a:pPr marL="0" indent="0">
              <a:spcAft>
                <a:spcPts val="800"/>
              </a:spcAft>
              <a:buNone/>
            </a:pPr>
            <a:r>
              <a:rPr lang="en-US" sz="2000" dirty="0"/>
              <a:t>WE WILL BE DEVLOPING AN MOBILE APP WHICH WILL HELP IN EASILY BOOKING OF COOLIE FROM ANY PLACE AT ANY POINT OF TIME. IT WILL BE VERY LIGHT WEIGHT AND HIGHLY CUSTOMIZED </a:t>
            </a:r>
          </a:p>
          <a:p>
            <a:pPr marL="0" indent="0">
              <a:spcAft>
                <a:spcPts val="800"/>
              </a:spcAft>
              <a:buNone/>
            </a:pPr>
            <a:r>
              <a:rPr lang="en-US" sz="2000" dirty="0"/>
              <a:t>WITH VERY  SIMPLE UI. EASY UI WILL HELP US TO DEAL WITH OUR CUSTOMERS WHO ARE LESS KNOWLAGABLE WITH TECHNOLOGY.</a:t>
            </a:r>
          </a:p>
          <a:p>
            <a:pPr marL="0" lvl="0" indent="0" algn="l" rtl="0">
              <a:spcBef>
                <a:spcPts val="0"/>
              </a:spcBef>
              <a:spcAft>
                <a:spcPts val="800"/>
              </a:spcAft>
              <a:buNone/>
            </a:pP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500044"/>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 EXTRA RESOURCES</a:t>
            </a:r>
            <a:endParaRPr/>
          </a:p>
        </p:txBody>
      </p:sp>
      <p:sp>
        <p:nvSpPr>
          <p:cNvPr id="492" name="Google Shape;492;p36"/>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For Business Plans, Marketing Plans, Project Proposals, Lessons, etc</a:t>
            </a:r>
            <a:endParaRPr/>
          </a:p>
        </p:txBody>
      </p:sp>
      <p:grpSp>
        <p:nvGrpSpPr>
          <p:cNvPr id="54" name="Grupo 53">
            <a:extLst>
              <a:ext uri="{FF2B5EF4-FFF2-40B4-BE49-F238E27FC236}">
                <a16:creationId xmlns:a16="http://schemas.microsoft.com/office/drawing/2014/main"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TIMELINE</a:t>
            </a:r>
            <a:endParaRPr/>
          </a:p>
        </p:txBody>
      </p:sp>
      <p:sp>
        <p:nvSpPr>
          <p:cNvPr id="523" name="Google Shape;523;p3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524" name="Google Shape;524;p37"/>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DEC</a:t>
            </a:r>
            <a:endParaRPr sz="1000">
              <a:solidFill>
                <a:schemeClr val="dk1"/>
              </a:solidFill>
              <a:latin typeface="Barlow Light"/>
              <a:ea typeface="Barlow Light"/>
              <a:cs typeface="Barlow Light"/>
              <a:sym typeface="Barlow Light"/>
            </a:endParaRPr>
          </a:p>
        </p:txBody>
      </p:sp>
      <p:sp>
        <p:nvSpPr>
          <p:cNvPr id="525" name="Google Shape;525;p37"/>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NOV</a:t>
            </a:r>
            <a:endParaRPr sz="1000">
              <a:solidFill>
                <a:schemeClr val="dk1"/>
              </a:solidFill>
              <a:latin typeface="Barlow Light"/>
              <a:ea typeface="Barlow Light"/>
              <a:cs typeface="Barlow Light"/>
              <a:sym typeface="Barlow Light"/>
            </a:endParaRPr>
          </a:p>
        </p:txBody>
      </p:sp>
      <p:sp>
        <p:nvSpPr>
          <p:cNvPr id="526" name="Google Shape;526;p37"/>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OCT</a:t>
            </a:r>
            <a:endParaRPr sz="1000">
              <a:solidFill>
                <a:schemeClr val="dk1"/>
              </a:solidFill>
              <a:latin typeface="Barlow Light"/>
              <a:ea typeface="Barlow Light"/>
              <a:cs typeface="Barlow Light"/>
              <a:sym typeface="Barlow Light"/>
            </a:endParaRPr>
          </a:p>
        </p:txBody>
      </p:sp>
      <p:sp>
        <p:nvSpPr>
          <p:cNvPr id="527" name="Google Shape;527;p37"/>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SEP</a:t>
            </a:r>
            <a:endParaRPr sz="1000">
              <a:solidFill>
                <a:schemeClr val="dk1"/>
              </a:solidFill>
              <a:latin typeface="Barlow Light"/>
              <a:ea typeface="Barlow Light"/>
              <a:cs typeface="Barlow Light"/>
              <a:sym typeface="Barlow Light"/>
            </a:endParaRPr>
          </a:p>
        </p:txBody>
      </p:sp>
      <p:sp>
        <p:nvSpPr>
          <p:cNvPr id="528" name="Google Shape;528;p37"/>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AUG</a:t>
            </a:r>
            <a:endParaRPr sz="1000">
              <a:solidFill>
                <a:schemeClr val="dk1"/>
              </a:solidFill>
              <a:latin typeface="Barlow Light"/>
              <a:ea typeface="Barlow Light"/>
              <a:cs typeface="Barlow Light"/>
              <a:sym typeface="Barlow Light"/>
            </a:endParaRPr>
          </a:p>
        </p:txBody>
      </p:sp>
      <p:sp>
        <p:nvSpPr>
          <p:cNvPr id="529" name="Google Shape;529;p37"/>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JUL</a:t>
            </a:r>
            <a:endParaRPr sz="1000">
              <a:solidFill>
                <a:schemeClr val="dk1"/>
              </a:solidFill>
              <a:latin typeface="Barlow Light"/>
              <a:ea typeface="Barlow Light"/>
              <a:cs typeface="Barlow Light"/>
              <a:sym typeface="Barlow Light"/>
            </a:endParaRPr>
          </a:p>
        </p:txBody>
      </p:sp>
      <p:sp>
        <p:nvSpPr>
          <p:cNvPr id="530" name="Google Shape;530;p37"/>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JUN</a:t>
            </a:r>
            <a:endParaRPr sz="1000">
              <a:solidFill>
                <a:schemeClr val="dk1"/>
              </a:solidFill>
              <a:latin typeface="Barlow Light"/>
              <a:ea typeface="Barlow Light"/>
              <a:cs typeface="Barlow Light"/>
              <a:sym typeface="Barlow Light"/>
            </a:endParaRPr>
          </a:p>
        </p:txBody>
      </p:sp>
      <p:sp>
        <p:nvSpPr>
          <p:cNvPr id="531" name="Google Shape;531;p37"/>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MAY</a:t>
            </a:r>
            <a:endParaRPr sz="1000">
              <a:solidFill>
                <a:schemeClr val="dk1"/>
              </a:solidFill>
              <a:latin typeface="Barlow Light"/>
              <a:ea typeface="Barlow Light"/>
              <a:cs typeface="Barlow Light"/>
              <a:sym typeface="Barlow Light"/>
            </a:endParaRPr>
          </a:p>
        </p:txBody>
      </p:sp>
      <p:sp>
        <p:nvSpPr>
          <p:cNvPr id="532" name="Google Shape;532;p37"/>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APR</a:t>
            </a:r>
            <a:endParaRPr sz="1000">
              <a:solidFill>
                <a:schemeClr val="dk1"/>
              </a:solidFill>
              <a:latin typeface="Barlow Light"/>
              <a:ea typeface="Barlow Light"/>
              <a:cs typeface="Barlow Light"/>
              <a:sym typeface="Barlow Light"/>
            </a:endParaRPr>
          </a:p>
        </p:txBody>
      </p:sp>
      <p:sp>
        <p:nvSpPr>
          <p:cNvPr id="533" name="Google Shape;533;p37"/>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MAR</a:t>
            </a:r>
            <a:endParaRPr sz="1000">
              <a:solidFill>
                <a:schemeClr val="dk1"/>
              </a:solidFill>
              <a:latin typeface="Barlow Light"/>
              <a:ea typeface="Barlow Light"/>
              <a:cs typeface="Barlow Light"/>
              <a:sym typeface="Barlow Light"/>
            </a:endParaRPr>
          </a:p>
        </p:txBody>
      </p:sp>
      <p:sp>
        <p:nvSpPr>
          <p:cNvPr id="534" name="Google Shape;534;p37"/>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FEB</a:t>
            </a:r>
            <a:endParaRPr sz="1000">
              <a:solidFill>
                <a:schemeClr val="dk1"/>
              </a:solidFill>
              <a:latin typeface="Barlow Light"/>
              <a:ea typeface="Barlow Light"/>
              <a:cs typeface="Barlow Light"/>
              <a:sym typeface="Barlow Light"/>
            </a:endParaRPr>
          </a:p>
        </p:txBody>
      </p:sp>
      <p:sp>
        <p:nvSpPr>
          <p:cNvPr id="535" name="Google Shape;535;p37"/>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Barlow Light"/>
                <a:ea typeface="Barlow Light"/>
                <a:cs typeface="Barlow Light"/>
                <a:sym typeface="Barlow Light"/>
              </a:rPr>
              <a:t>JAN</a:t>
            </a:r>
            <a:endParaRPr sz="1000">
              <a:solidFill>
                <a:schemeClr val="dk1"/>
              </a:solidFill>
              <a:latin typeface="Barlow Light"/>
              <a:ea typeface="Barlow Light"/>
              <a:cs typeface="Barlow Light"/>
              <a:sym typeface="Barlow Light"/>
            </a:endParaRPr>
          </a:p>
        </p:txBody>
      </p:sp>
      <p:sp>
        <p:nvSpPr>
          <p:cNvPr id="536" name="Google Shape;536;p37"/>
          <p:cNvSpPr/>
          <p:nvPr/>
        </p:nvSpPr>
        <p:spPr>
          <a:xfrm>
            <a:off x="0" y="2755950"/>
            <a:ext cx="637200" cy="393600"/>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37" name="Google Shape;537;p37"/>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38" name="Google Shape;538;p37"/>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39" name="Google Shape;539;p37"/>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0" name="Google Shape;540;p37"/>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Red is the colour of danger and courage</a:t>
            </a:r>
            <a:endParaRPr sz="900">
              <a:solidFill>
                <a:schemeClr val="dk2"/>
              </a:solidFill>
              <a:latin typeface="Barlow Light"/>
              <a:ea typeface="Barlow Light"/>
              <a:cs typeface="Barlow Light"/>
              <a:sym typeface="Barlow Light"/>
            </a:endParaRPr>
          </a:p>
        </p:txBody>
      </p:sp>
      <p:cxnSp>
        <p:nvCxnSpPr>
          <p:cNvPr id="541" name="Google Shape;541;p37"/>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2" name="Google Shape;542;p37"/>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Black is the color of ebony and of outer space</a:t>
            </a:r>
            <a:endParaRPr sz="900">
              <a:solidFill>
                <a:schemeClr val="dk2"/>
              </a:solidFill>
              <a:latin typeface="Barlow Light"/>
              <a:ea typeface="Barlow Light"/>
              <a:cs typeface="Barlow Light"/>
              <a:sym typeface="Barlow Light"/>
            </a:endParaRPr>
          </a:p>
        </p:txBody>
      </p:sp>
      <p:cxnSp>
        <p:nvCxnSpPr>
          <p:cNvPr id="543" name="Google Shape;543;p37"/>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4" name="Google Shape;544;p37"/>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cxnSp>
        <p:nvCxnSpPr>
          <p:cNvPr id="545" name="Google Shape;545;p37"/>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6" name="Google Shape;546;p37"/>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White is the color of milk and fresh snow</a:t>
            </a:r>
            <a:endParaRPr sz="900">
              <a:solidFill>
                <a:schemeClr val="dk2"/>
              </a:solidFill>
              <a:latin typeface="Barlow Light"/>
              <a:ea typeface="Barlow Light"/>
              <a:cs typeface="Barlow Light"/>
              <a:sym typeface="Barlow Light"/>
            </a:endParaRPr>
          </a:p>
        </p:txBody>
      </p:sp>
      <p:cxnSp>
        <p:nvCxnSpPr>
          <p:cNvPr id="547" name="Google Shape;547;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8" name="Google Shape;548;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49" name="Google Shape;549;p37"/>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0" name="Google Shape;550;p37"/>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cxnSp>
        <p:nvCxnSpPr>
          <p:cNvPr id="551" name="Google Shape;551;p37"/>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2" name="Google Shape;552;p37"/>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White is the color of milk and fresh snow</a:t>
            </a:r>
            <a:endParaRPr sz="900">
              <a:solidFill>
                <a:schemeClr val="dk2"/>
              </a:solidFill>
              <a:latin typeface="Barlow Light"/>
              <a:ea typeface="Barlow Light"/>
              <a:cs typeface="Barlow Light"/>
              <a:sym typeface="Barlow Light"/>
            </a:endParaRPr>
          </a:p>
        </p:txBody>
      </p:sp>
      <p:cxnSp>
        <p:nvCxnSpPr>
          <p:cNvPr id="553" name="Google Shape;553;p37"/>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4" name="Google Shape;554;p37"/>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Blue is the colour of the clear sky and the deep sea</a:t>
            </a:r>
            <a:endParaRPr sz="900">
              <a:solidFill>
                <a:schemeClr val="dk2"/>
              </a:solidFill>
              <a:latin typeface="Barlow Light"/>
              <a:ea typeface="Barlow Light"/>
              <a:cs typeface="Barlow Light"/>
              <a:sym typeface="Barlow Light"/>
            </a:endParaRPr>
          </a:p>
        </p:txBody>
      </p:sp>
      <p:cxnSp>
        <p:nvCxnSpPr>
          <p:cNvPr id="555" name="Google Shape;555;p37"/>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6" name="Google Shape;556;p37"/>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Red is the colour of danger and courage</a:t>
            </a:r>
            <a:endParaRPr sz="900">
              <a:solidFill>
                <a:schemeClr val="dk2"/>
              </a:solidFill>
              <a:latin typeface="Barlow Light"/>
              <a:ea typeface="Barlow Light"/>
              <a:cs typeface="Barlow Light"/>
              <a:sym typeface="Barlow Light"/>
            </a:endParaRPr>
          </a:p>
        </p:txBody>
      </p:sp>
      <p:cxnSp>
        <p:nvCxnSpPr>
          <p:cNvPr id="557" name="Google Shape;557;p37"/>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8" name="Google Shape;558;p37"/>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Black is the color of ebony and of outer space</a:t>
            </a:r>
            <a:endParaRPr sz="900">
              <a:solidFill>
                <a:schemeClr val="dk2"/>
              </a:solidFill>
              <a:latin typeface="Barlow Light"/>
              <a:ea typeface="Barlow Light"/>
              <a:cs typeface="Barlow Light"/>
              <a:sym typeface="Barlow Light"/>
            </a:endParaRPr>
          </a:p>
        </p:txBody>
      </p:sp>
      <p:cxnSp>
        <p:nvCxnSpPr>
          <p:cNvPr id="559" name="Google Shape;559;p37"/>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0" name="Google Shape;560;p37"/>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Light"/>
                <a:ea typeface="Barlow Light"/>
                <a:cs typeface="Barlow Light"/>
                <a:sym typeface="Barlow Light"/>
              </a:rPr>
              <a:t>Yellow is the color of gold, butter and ripe lemons</a:t>
            </a:r>
            <a:endParaRPr sz="900">
              <a:solidFill>
                <a:schemeClr val="dk2"/>
              </a:solidFill>
              <a:latin typeface="Barlow Light"/>
              <a:ea typeface="Barlow Light"/>
              <a:cs typeface="Barlow Light"/>
              <a:sym typeface="Barlow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598" name="Google Shape;598;p3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aphicFrame>
        <p:nvGraphicFramePr>
          <p:cNvPr id="599" name="Google Shape;599;p39"/>
          <p:cNvGraphicFramePr/>
          <p:nvPr/>
        </p:nvGraphicFramePr>
        <p:xfrm>
          <a:off x="855475" y="1564481"/>
          <a:ext cx="7919650" cy="3197750"/>
        </p:xfrm>
        <a:graphic>
          <a:graphicData uri="http://schemas.openxmlformats.org/drawingml/2006/table">
            <a:tbl>
              <a:tblPr>
                <a:noFill/>
                <a:tableStyleId>{511C7EFF-B079-44CD-85B6-E6D3598932AC}</a:tableStyleId>
              </a:tblPr>
              <a:tblGrid>
                <a:gridCol w="1363800">
                  <a:extLst>
                    <a:ext uri="{9D8B030D-6E8A-4147-A177-3AD203B41FA5}">
                      <a16:colId xmlns:a16="http://schemas.microsoft.com/office/drawing/2014/main" val="20000"/>
                    </a:ext>
                  </a:extLst>
                </a:gridCol>
                <a:gridCol w="468275">
                  <a:extLst>
                    <a:ext uri="{9D8B030D-6E8A-4147-A177-3AD203B41FA5}">
                      <a16:colId xmlns:a16="http://schemas.microsoft.com/office/drawing/2014/main" val="20001"/>
                    </a:ext>
                  </a:extLst>
                </a:gridCol>
                <a:gridCol w="468275">
                  <a:extLst>
                    <a:ext uri="{9D8B030D-6E8A-4147-A177-3AD203B41FA5}">
                      <a16:colId xmlns:a16="http://schemas.microsoft.com/office/drawing/2014/main" val="20002"/>
                    </a:ext>
                  </a:extLst>
                </a:gridCol>
                <a:gridCol w="468275">
                  <a:extLst>
                    <a:ext uri="{9D8B030D-6E8A-4147-A177-3AD203B41FA5}">
                      <a16:colId xmlns:a16="http://schemas.microsoft.com/office/drawing/2014/main" val="20003"/>
                    </a:ext>
                  </a:extLst>
                </a:gridCol>
                <a:gridCol w="468275">
                  <a:extLst>
                    <a:ext uri="{9D8B030D-6E8A-4147-A177-3AD203B41FA5}">
                      <a16:colId xmlns:a16="http://schemas.microsoft.com/office/drawing/2014/main" val="20004"/>
                    </a:ext>
                  </a:extLst>
                </a:gridCol>
                <a:gridCol w="468275">
                  <a:extLst>
                    <a:ext uri="{9D8B030D-6E8A-4147-A177-3AD203B41FA5}">
                      <a16:colId xmlns:a16="http://schemas.microsoft.com/office/drawing/2014/main" val="20005"/>
                    </a:ext>
                  </a:extLst>
                </a:gridCol>
                <a:gridCol w="468275">
                  <a:extLst>
                    <a:ext uri="{9D8B030D-6E8A-4147-A177-3AD203B41FA5}">
                      <a16:colId xmlns:a16="http://schemas.microsoft.com/office/drawing/2014/main" val="20006"/>
                    </a:ext>
                  </a:extLst>
                </a:gridCol>
                <a:gridCol w="468275">
                  <a:extLst>
                    <a:ext uri="{9D8B030D-6E8A-4147-A177-3AD203B41FA5}">
                      <a16:colId xmlns:a16="http://schemas.microsoft.com/office/drawing/2014/main" val="20007"/>
                    </a:ext>
                  </a:extLst>
                </a:gridCol>
                <a:gridCol w="468275">
                  <a:extLst>
                    <a:ext uri="{9D8B030D-6E8A-4147-A177-3AD203B41FA5}">
                      <a16:colId xmlns:a16="http://schemas.microsoft.com/office/drawing/2014/main" val="20008"/>
                    </a:ext>
                  </a:extLst>
                </a:gridCol>
                <a:gridCol w="468275">
                  <a:extLst>
                    <a:ext uri="{9D8B030D-6E8A-4147-A177-3AD203B41FA5}">
                      <a16:colId xmlns:a16="http://schemas.microsoft.com/office/drawing/2014/main" val="20009"/>
                    </a:ext>
                  </a:extLst>
                </a:gridCol>
                <a:gridCol w="468275">
                  <a:extLst>
                    <a:ext uri="{9D8B030D-6E8A-4147-A177-3AD203B41FA5}">
                      <a16:colId xmlns:a16="http://schemas.microsoft.com/office/drawing/2014/main" val="20010"/>
                    </a:ext>
                  </a:extLst>
                </a:gridCol>
                <a:gridCol w="468275">
                  <a:extLst>
                    <a:ext uri="{9D8B030D-6E8A-4147-A177-3AD203B41FA5}">
                      <a16:colId xmlns:a16="http://schemas.microsoft.com/office/drawing/2014/main" val="20011"/>
                    </a:ext>
                  </a:extLst>
                </a:gridCol>
                <a:gridCol w="468275">
                  <a:extLst>
                    <a:ext uri="{9D8B030D-6E8A-4147-A177-3AD203B41FA5}">
                      <a16:colId xmlns:a16="http://schemas.microsoft.com/office/drawing/2014/main" val="20012"/>
                    </a:ext>
                  </a:extLst>
                </a:gridCol>
                <a:gridCol w="468275">
                  <a:extLst>
                    <a:ext uri="{9D8B030D-6E8A-4147-A177-3AD203B41FA5}">
                      <a16:colId xmlns:a16="http://schemas.microsoft.com/office/drawing/2014/main" val="20013"/>
                    </a:ext>
                  </a:extLst>
                </a:gridCol>
                <a:gridCol w="468275">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9</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10</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1"/>
                          </a:solidFill>
                          <a:latin typeface="Barlow Light"/>
                          <a:ea typeface="Barlow Light"/>
                          <a:cs typeface="Barlow Light"/>
                          <a:sym typeface="Barlow Light"/>
                        </a:rPr>
                        <a:t>Task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dirty="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605" name="Google Shape;605;p4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606" name="Google Shape;606;p40"/>
          <p:cNvSpPr/>
          <p:nvPr/>
        </p:nvSpPr>
        <p:spPr>
          <a:xfrm>
            <a:off x="855300" y="13634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dirty="0">
                <a:solidFill>
                  <a:schemeClr val="dk1"/>
                </a:solidFill>
                <a:latin typeface="Barlow Light"/>
                <a:ea typeface="Barlow Light"/>
                <a:cs typeface="Barlow Light"/>
                <a:sym typeface="Barlow Light"/>
              </a:rPr>
              <a:t>STRENGTHS</a:t>
            </a:r>
            <a:endParaRPr dirty="0">
              <a:solidFill>
                <a:schemeClr val="dk1"/>
              </a:solidFill>
              <a:latin typeface="Barlow Light"/>
              <a:ea typeface="Barlow Light"/>
              <a:cs typeface="Barlow Light"/>
              <a:sym typeface="Barlow Light"/>
            </a:endParaRPr>
          </a:p>
          <a:p>
            <a:pPr marL="0" lvl="0" indent="0" algn="l" rtl="0">
              <a:spcBef>
                <a:spcPts val="600"/>
              </a:spcBef>
              <a:spcAft>
                <a:spcPts val="600"/>
              </a:spcAft>
              <a:buNone/>
            </a:pPr>
            <a:r>
              <a:rPr lang="en-US" dirty="0">
                <a:solidFill>
                  <a:schemeClr val="dk1"/>
                </a:solidFill>
                <a:latin typeface="Barlow Light"/>
                <a:ea typeface="Barlow Light"/>
                <a:cs typeface="Barlow Light"/>
                <a:sym typeface="Barlow Light"/>
              </a:rPr>
              <a:t>OUR STRENGTHS IS THAT WE ARE VERY UNIQUE </a:t>
            </a:r>
            <a:endParaRPr dirty="0">
              <a:solidFill>
                <a:schemeClr val="dk1"/>
              </a:solidFill>
              <a:latin typeface="Barlow Light"/>
              <a:ea typeface="Barlow Light"/>
              <a:cs typeface="Barlow Light"/>
              <a:sym typeface="Barlow Light"/>
            </a:endParaRPr>
          </a:p>
        </p:txBody>
      </p:sp>
      <p:sp>
        <p:nvSpPr>
          <p:cNvPr id="607" name="Google Shape;607;p40"/>
          <p:cNvSpPr/>
          <p:nvPr/>
        </p:nvSpPr>
        <p:spPr>
          <a:xfrm>
            <a:off x="4655554" y="13634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WEAKNESSES</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Yellow is the color of gold, butter and ripe lemons</a:t>
            </a:r>
            <a:endParaRPr>
              <a:solidFill>
                <a:schemeClr val="dk1"/>
              </a:solidFill>
              <a:latin typeface="Barlow Light"/>
              <a:ea typeface="Barlow Light"/>
              <a:cs typeface="Barlow Light"/>
              <a:sym typeface="Barlow Light"/>
            </a:endParaRPr>
          </a:p>
        </p:txBody>
      </p:sp>
      <p:sp>
        <p:nvSpPr>
          <p:cNvPr id="608" name="Google Shape;608;p40"/>
          <p:cNvSpPr/>
          <p:nvPr/>
        </p:nvSpPr>
        <p:spPr>
          <a:xfrm>
            <a:off x="855300" y="31219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Barlow Light"/>
              <a:ea typeface="Barlow Light"/>
              <a:cs typeface="Barlow Light"/>
              <a:sym typeface="Barlow Light"/>
            </a:endParaRPr>
          </a:p>
          <a:p>
            <a:pPr marL="0" lvl="0" indent="0" algn="l" rtl="0">
              <a:spcBef>
                <a:spcPts val="60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Black is the color of ebony and of outer space</a:t>
            </a:r>
            <a:endParaRPr>
              <a:solidFill>
                <a:schemeClr val="dk1"/>
              </a:solidFill>
              <a:latin typeface="Barlow Light"/>
              <a:ea typeface="Barlow Light"/>
              <a:cs typeface="Barlow Light"/>
              <a:sym typeface="Barlow Light"/>
            </a:endParaRPr>
          </a:p>
          <a:p>
            <a:pPr marL="0" lvl="0" indent="0" algn="l" rtl="0">
              <a:spcBef>
                <a:spcPts val="600"/>
              </a:spcBef>
              <a:spcAft>
                <a:spcPts val="600"/>
              </a:spcAft>
              <a:buClr>
                <a:schemeClr val="dk1"/>
              </a:buClr>
              <a:buSzPts val="1100"/>
              <a:buFont typeface="Arial"/>
              <a:buNone/>
            </a:pPr>
            <a:r>
              <a:rPr lang="en">
                <a:solidFill>
                  <a:schemeClr val="dk1"/>
                </a:solidFill>
                <a:latin typeface="Barlow Light"/>
                <a:ea typeface="Barlow Light"/>
                <a:cs typeface="Barlow Light"/>
                <a:sym typeface="Barlow Light"/>
              </a:rPr>
              <a:t>OPPORTUNITIES</a:t>
            </a:r>
            <a:endParaRPr>
              <a:solidFill>
                <a:schemeClr val="dk1"/>
              </a:solidFill>
              <a:latin typeface="Barlow Light"/>
              <a:ea typeface="Barlow Light"/>
              <a:cs typeface="Barlow Light"/>
              <a:sym typeface="Barlow Light"/>
            </a:endParaRPr>
          </a:p>
        </p:txBody>
      </p:sp>
      <p:sp>
        <p:nvSpPr>
          <p:cNvPr id="609" name="Google Shape;609;p40"/>
          <p:cNvSpPr/>
          <p:nvPr/>
        </p:nvSpPr>
        <p:spPr>
          <a:xfrm>
            <a:off x="4655554" y="31219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White is the color of milk and fresh snow</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THREATS</a:t>
            </a:r>
            <a:endParaRPr>
              <a:solidFill>
                <a:schemeClr val="dk1"/>
              </a:solidFill>
              <a:latin typeface="Barlow Light"/>
              <a:ea typeface="Barlow Light"/>
              <a:cs typeface="Barlow Light"/>
              <a:sym typeface="Barlow Light"/>
            </a:endParaRPr>
          </a:p>
        </p:txBody>
      </p:sp>
      <p:sp>
        <p:nvSpPr>
          <p:cNvPr id="610" name="Google Shape;610;p40"/>
          <p:cNvSpPr/>
          <p:nvPr/>
        </p:nvSpPr>
        <p:spPr>
          <a:xfrm>
            <a:off x="3298034"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rot="5400000">
            <a:off x="3447470"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rot="10800000">
            <a:off x="3447470"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rot="-5400000">
            <a:off x="3298034"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842100" y="2242577"/>
            <a:ext cx="321776" cy="442202"/>
          </a:xfrm>
          <a:prstGeom prst="rect">
            <a:avLst/>
          </a:prstGeom>
        </p:spPr>
        <p:txBody>
          <a:bodyPr>
            <a:prstTxWarp prst="textPlain">
              <a:avLst/>
            </a:prstTxWarp>
          </a:bodyPr>
          <a:lstStyle/>
          <a:p>
            <a:pPr lvl="0" algn="ctr"/>
            <a:r>
              <a:rPr b="1" i="0">
                <a:ln>
                  <a:noFill/>
                </a:ln>
                <a:solidFill>
                  <a:schemeClr val="dk1"/>
                </a:solidFill>
                <a:latin typeface="Barlow"/>
              </a:rPr>
              <a:t>S</a:t>
            </a:r>
          </a:p>
        </p:txBody>
      </p:sp>
      <p:sp>
        <p:nvSpPr>
          <p:cNvPr id="615" name="Google Shape;615;p40"/>
          <p:cNvSpPr/>
          <p:nvPr/>
        </p:nvSpPr>
        <p:spPr>
          <a:xfrm>
            <a:off x="4857720" y="2250297"/>
            <a:ext cx="513236" cy="432320"/>
          </a:xfrm>
          <a:prstGeom prst="rect">
            <a:avLst/>
          </a:prstGeom>
        </p:spPr>
        <p:txBody>
          <a:bodyPr>
            <a:prstTxWarp prst="textPlain">
              <a:avLst/>
            </a:prstTxWarp>
          </a:bodyPr>
          <a:lstStyle/>
          <a:p>
            <a:pPr lvl="0" algn="ctr"/>
            <a:r>
              <a:rPr b="1" i="0">
                <a:ln>
                  <a:noFill/>
                </a:ln>
                <a:solidFill>
                  <a:schemeClr val="dk1"/>
                </a:solidFill>
                <a:latin typeface="Barlow"/>
              </a:rPr>
              <a:t>W</a:t>
            </a:r>
          </a:p>
        </p:txBody>
      </p:sp>
      <p:sp>
        <p:nvSpPr>
          <p:cNvPr id="616" name="Google Shape;616;p40"/>
          <p:cNvSpPr/>
          <p:nvPr/>
        </p:nvSpPr>
        <p:spPr>
          <a:xfrm>
            <a:off x="3807513" y="3348952"/>
            <a:ext cx="325482" cy="444054"/>
          </a:xfrm>
          <a:prstGeom prst="rect">
            <a:avLst/>
          </a:prstGeom>
        </p:spPr>
        <p:txBody>
          <a:bodyPr>
            <a:prstTxWarp prst="textPlain">
              <a:avLst/>
            </a:prstTxWarp>
          </a:bodyPr>
          <a:lstStyle/>
          <a:p>
            <a:pPr lvl="0" algn="ctr"/>
            <a:r>
              <a:rPr b="1" i="0">
                <a:ln>
                  <a:noFill/>
                </a:ln>
                <a:solidFill>
                  <a:schemeClr val="dk1"/>
                </a:solidFill>
                <a:latin typeface="Barlow"/>
              </a:rPr>
              <a:t>O</a:t>
            </a:r>
          </a:p>
        </p:txBody>
      </p:sp>
      <p:sp>
        <p:nvSpPr>
          <p:cNvPr id="617" name="Google Shape;617;p40"/>
          <p:cNvSpPr/>
          <p:nvPr/>
        </p:nvSpPr>
        <p:spPr>
          <a:xfrm>
            <a:off x="4971979" y="3356672"/>
            <a:ext cx="326099" cy="432320"/>
          </a:xfrm>
          <a:prstGeom prst="rect">
            <a:avLst/>
          </a:prstGeom>
        </p:spPr>
        <p:txBody>
          <a:bodyPr>
            <a:prstTxWarp prst="textPlain">
              <a:avLst/>
            </a:prstTxWarp>
          </a:bodyPr>
          <a:lstStyle/>
          <a:p>
            <a:pPr lvl="0" algn="ctr"/>
            <a:r>
              <a:rPr b="1" i="0">
                <a:ln>
                  <a:noFill/>
                </a:ln>
                <a:solidFill>
                  <a:schemeClr val="dk1"/>
                </a:solidFill>
                <a:latin typeface="Barlow"/>
              </a:rPr>
              <a:t>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623" name="Google Shape;623;p4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624" name="Google Shape;624;p41"/>
          <p:cNvSpPr txBox="1"/>
          <p:nvPr/>
        </p:nvSpPr>
        <p:spPr>
          <a:xfrm>
            <a:off x="1986120"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Activities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25" name="Google Shape;625;p41"/>
          <p:cNvSpPr txBox="1"/>
          <p:nvPr/>
        </p:nvSpPr>
        <p:spPr>
          <a:xfrm>
            <a:off x="1986120"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Resources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6" name="Google Shape;626;p41"/>
          <p:cNvSpPr txBox="1"/>
          <p:nvPr/>
        </p:nvSpPr>
        <p:spPr>
          <a:xfrm>
            <a:off x="371004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Value Propositions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7" name="Google Shape;627;p41"/>
          <p:cNvSpPr txBox="1"/>
          <p:nvPr/>
        </p:nvSpPr>
        <p:spPr>
          <a:xfrm>
            <a:off x="5433959"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Relationships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8" name="Google Shape;628;p41"/>
          <p:cNvSpPr txBox="1"/>
          <p:nvPr/>
        </p:nvSpPr>
        <p:spPr>
          <a:xfrm>
            <a:off x="5433959"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Channels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9" name="Google Shape;629;p41"/>
          <p:cNvSpPr txBox="1"/>
          <p:nvPr/>
        </p:nvSpPr>
        <p:spPr>
          <a:xfrm>
            <a:off x="7157879"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Segments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0" name="Google Shape;630;p41"/>
          <p:cNvSpPr txBox="1"/>
          <p:nvPr/>
        </p:nvSpPr>
        <p:spPr>
          <a:xfrm>
            <a:off x="26220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Partners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31" name="Google Shape;631;p41"/>
          <p:cNvSpPr txBox="1"/>
          <p:nvPr/>
        </p:nvSpPr>
        <p:spPr>
          <a:xfrm>
            <a:off x="262200"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Cost Structure</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2" name="Google Shape;632;p41"/>
          <p:cNvSpPr txBox="1"/>
          <p:nvPr/>
        </p:nvSpPr>
        <p:spPr>
          <a:xfrm>
            <a:off x="4571999"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Revenue Streams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3" name="Google Shape;633;p41"/>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1"/>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5" name="Google Shape;635;p41"/>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6" name="Google Shape;636;p41"/>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37" name="Google Shape;637;p41"/>
          <p:cNvGrpSpPr/>
          <p:nvPr/>
        </p:nvGrpSpPr>
        <p:grpSpPr>
          <a:xfrm>
            <a:off x="8561977" y="3732397"/>
            <a:ext cx="233502" cy="171203"/>
            <a:chOff x="4610450" y="3703750"/>
            <a:chExt cx="453050" cy="332175"/>
          </a:xfrm>
        </p:grpSpPr>
        <p:sp>
          <p:nvSpPr>
            <p:cNvPr id="638" name="Google Shape;638;p41"/>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9" name="Google Shape;639;p41"/>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40" name="Google Shape;640;p41"/>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41" name="Google Shape;641;p41"/>
          <p:cNvGrpSpPr/>
          <p:nvPr/>
        </p:nvGrpSpPr>
        <p:grpSpPr>
          <a:xfrm>
            <a:off x="5169556" y="543233"/>
            <a:ext cx="188198" cy="239803"/>
            <a:chOff x="1958100" y="4985350"/>
            <a:chExt cx="365150" cy="465275"/>
          </a:xfrm>
        </p:grpSpPr>
        <p:sp>
          <p:nvSpPr>
            <p:cNvPr id="642" name="Google Shape;642;p41"/>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3" name="Google Shape;643;p41"/>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4" name="Google Shape;644;p41"/>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45" name="Google Shape;645;p41"/>
          <p:cNvGrpSpPr/>
          <p:nvPr/>
        </p:nvGrpSpPr>
        <p:grpSpPr>
          <a:xfrm>
            <a:off x="3342459" y="2137720"/>
            <a:ext cx="283238" cy="257429"/>
            <a:chOff x="4562200" y="4968250"/>
            <a:chExt cx="549550" cy="499475"/>
          </a:xfrm>
        </p:grpSpPr>
        <p:sp>
          <p:nvSpPr>
            <p:cNvPr id="646" name="Google Shape;646;p41"/>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7" name="Google Shape;647;p41"/>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8" name="Google Shape;648;p41"/>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9" name="Google Shape;649;p41"/>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0" name="Google Shape;650;p41"/>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51" name="Google Shape;651;p41"/>
          <p:cNvGrpSpPr/>
          <p:nvPr/>
        </p:nvGrpSpPr>
        <p:grpSpPr>
          <a:xfrm>
            <a:off x="6790078" y="2139229"/>
            <a:ext cx="278200" cy="266861"/>
            <a:chOff x="5241175" y="4959100"/>
            <a:chExt cx="539775" cy="517775"/>
          </a:xfrm>
        </p:grpSpPr>
        <p:sp>
          <p:nvSpPr>
            <p:cNvPr id="652" name="Google Shape;652;p4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3" name="Google Shape;653;p4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4" name="Google Shape;654;p4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5" name="Google Shape;655;p4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6" name="Google Shape;656;p4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7" name="Google Shape;657;p4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FUNNEL</a:t>
            </a:r>
            <a:endParaRPr/>
          </a:p>
        </p:txBody>
      </p:sp>
      <p:sp>
        <p:nvSpPr>
          <p:cNvPr id="663" name="Google Shape;663;p4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grpSp>
        <p:nvGrpSpPr>
          <p:cNvPr id="664" name="Google Shape;664;p42"/>
          <p:cNvGrpSpPr/>
          <p:nvPr/>
        </p:nvGrpSpPr>
        <p:grpSpPr>
          <a:xfrm>
            <a:off x="855292" y="1413043"/>
            <a:ext cx="3608219" cy="3243858"/>
            <a:chOff x="855292" y="1413043"/>
            <a:chExt cx="3608219" cy="3243858"/>
          </a:xfrm>
        </p:grpSpPr>
        <p:sp>
          <p:nvSpPr>
            <p:cNvPr id="665" name="Google Shape;665;p42"/>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PURCHASE</a:t>
              </a:r>
              <a:endParaRPr sz="1200" i="0" u="none" strike="noStrike" cap="none">
                <a:solidFill>
                  <a:schemeClr val="dk1"/>
                </a:solidFill>
                <a:latin typeface="Barlow Light"/>
                <a:ea typeface="Barlow Light"/>
                <a:cs typeface="Barlow Light"/>
                <a:sym typeface="Barlow Light"/>
              </a:endParaRPr>
            </a:p>
          </p:txBody>
        </p:sp>
        <p:sp>
          <p:nvSpPr>
            <p:cNvPr id="666" name="Google Shape;666;p42"/>
            <p:cNvSpPr/>
            <p:nvPr/>
          </p:nvSpPr>
          <p:spPr>
            <a:xfrm>
              <a:off x="19744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LOYALTY</a:t>
              </a:r>
              <a:endParaRPr sz="1200" i="0" u="none" strike="noStrike" cap="none">
                <a:solidFill>
                  <a:schemeClr val="dk1"/>
                </a:solidFill>
                <a:latin typeface="Barlow Light"/>
                <a:ea typeface="Barlow Light"/>
                <a:cs typeface="Barlow Light"/>
                <a:sym typeface="Barlow Light"/>
              </a:endParaRPr>
            </a:p>
          </p:txBody>
        </p:sp>
        <p:sp>
          <p:nvSpPr>
            <p:cNvPr id="667" name="Google Shape;667;p42"/>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68" name="Google Shape;668;p42"/>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69" name="Google Shape;669;p42"/>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70" name="Google Shape;670;p42"/>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71" name="Google Shape;671;p42"/>
            <p:cNvSpPr/>
            <p:nvPr/>
          </p:nvSpPr>
          <p:spPr>
            <a:xfrm>
              <a:off x="8552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alibri"/>
                <a:ea typeface="Calibri"/>
                <a:cs typeface="Calibri"/>
                <a:sym typeface="Calibri"/>
              </a:endParaRPr>
            </a:p>
          </p:txBody>
        </p:sp>
      </p:grpSp>
      <p:cxnSp>
        <p:nvCxnSpPr>
          <p:cNvPr id="672" name="Google Shape;672;p42"/>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73" name="Google Shape;673;p42"/>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4" name="Google Shape;674;p42"/>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75" name="Google Shape;675;p42"/>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6" name="Google Shape;676;p42"/>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77" name="Google Shape;677;p42"/>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8" name="Google Shape;678;p42"/>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79" name="Google Shape;679;p42"/>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80" name="Google Shape;680;p42"/>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81" name="Google Shape;681;p42"/>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82" name="Google Shape;682;p42"/>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83" name="Google Shape;683;p42"/>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703" name="Google Shape;703;p44"/>
          <p:cNvSpPr/>
          <p:nvPr/>
        </p:nvSpPr>
        <p:spPr>
          <a:xfrm>
            <a:off x="467100" y="467100"/>
            <a:ext cx="8209800" cy="4209000"/>
          </a:xfrm>
          <a:prstGeom prst="rect">
            <a:avLst/>
          </a:prstGeom>
          <a:solidFill>
            <a:srgbClr val="FFFFFF">
              <a:alpha val="980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44"/>
          <p:cNvGrpSpPr/>
          <p:nvPr/>
        </p:nvGrpSpPr>
        <p:grpSpPr>
          <a:xfrm>
            <a:off x="638150" y="467111"/>
            <a:ext cx="7867750" cy="4209098"/>
            <a:chOff x="638138" y="467100"/>
            <a:chExt cx="7867750" cy="4194000"/>
          </a:xfrm>
        </p:grpSpPr>
        <p:cxnSp>
          <p:nvCxnSpPr>
            <p:cNvPr id="705" name="Google Shape;705;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6" name="Google Shape;706;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8" name="Google Shape;708;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9" name="Google Shape;709;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0" name="Google Shape;710;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1" name="Google Shape;711;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5" name="Google Shape;715;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6" name="Google Shape;716;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7" name="Google Shape;717;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1" name="Google Shape;721;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2" name="Google Shape;722;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3" name="Google Shape;723;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4" name="Google Shape;724;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5" name="Google Shape;725;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6" name="Google Shape;726;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7" name="Google Shape;727;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8" name="Google Shape;728;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2" name="Google Shape;742;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3" name="Google Shape;743;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4" name="Google Shape;744;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5" name="Google Shape;745;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6" name="Google Shape;746;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7" name="Google Shape;747;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8" name="Google Shape;748;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9" name="Google Shape;749;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50" name="Google Shape;750;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751" name="Google Shape;751;p4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cxnSp>
        <p:nvCxnSpPr>
          <p:cNvPr id="775" name="Google Shape;775;p44"/>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76" name="Google Shape;776;p44"/>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77" name="Google Shape;777;p4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LOW VALUE 1</a:t>
            </a:r>
            <a:endParaRPr sz="800">
              <a:solidFill>
                <a:schemeClr val="dk2"/>
              </a:solidFill>
              <a:latin typeface="Barlow Light"/>
              <a:ea typeface="Barlow Light"/>
              <a:cs typeface="Barlow Light"/>
              <a:sym typeface="Barlow Light"/>
            </a:endParaRPr>
          </a:p>
        </p:txBody>
      </p:sp>
      <p:sp>
        <p:nvSpPr>
          <p:cNvPr id="778" name="Google Shape;778;p4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HIGH VALUE 1</a:t>
            </a:r>
            <a:endParaRPr sz="800">
              <a:solidFill>
                <a:schemeClr val="dk2"/>
              </a:solidFill>
              <a:latin typeface="Barlow Light"/>
              <a:ea typeface="Barlow Light"/>
              <a:cs typeface="Barlow Light"/>
              <a:sym typeface="Barlow Light"/>
            </a:endParaRPr>
          </a:p>
        </p:txBody>
      </p:sp>
      <p:sp>
        <p:nvSpPr>
          <p:cNvPr id="779" name="Google Shape;779;p4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LOW VALUE 2</a:t>
            </a:r>
            <a:endParaRPr sz="800">
              <a:solidFill>
                <a:schemeClr val="dk2"/>
              </a:solidFill>
              <a:latin typeface="Barlow Light"/>
              <a:ea typeface="Barlow Light"/>
              <a:cs typeface="Barlow Light"/>
              <a:sym typeface="Barlow Light"/>
            </a:endParaRPr>
          </a:p>
        </p:txBody>
      </p:sp>
      <p:sp>
        <p:nvSpPr>
          <p:cNvPr id="780" name="Google Shape;780;p4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Light"/>
                <a:ea typeface="Barlow Light"/>
                <a:cs typeface="Barlow Light"/>
                <a:sym typeface="Barlow Light"/>
              </a:rPr>
              <a:t>HIGH VALUE 2</a:t>
            </a:r>
            <a:endParaRPr sz="800">
              <a:solidFill>
                <a:schemeClr val="dk2"/>
              </a:solidFill>
              <a:latin typeface="Barlow Light"/>
              <a:ea typeface="Barlow Light"/>
              <a:cs typeface="Barlow Light"/>
              <a:sym typeface="Barlow Light"/>
            </a:endParaRPr>
          </a:p>
        </p:txBody>
      </p:sp>
      <p:sp>
        <p:nvSpPr>
          <p:cNvPr id="781" name="Google Shape;781;p4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Our company</a:t>
            </a:r>
            <a:endParaRPr sz="800">
              <a:solidFill>
                <a:schemeClr val="lt1"/>
              </a:solidFill>
              <a:latin typeface="Barlow Light"/>
              <a:ea typeface="Barlow Light"/>
              <a:cs typeface="Barlow Light"/>
              <a:sym typeface="Barlow Light"/>
            </a:endParaRPr>
          </a:p>
        </p:txBody>
      </p:sp>
      <p:sp>
        <p:nvSpPr>
          <p:cNvPr id="782" name="Google Shape;782;p4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3" name="Google Shape;783;p4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4" name="Google Shape;784;p4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5" name="Google Shape;785;p4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Barlow Light"/>
                <a:ea typeface="Barlow Light"/>
                <a:cs typeface="Barlow Light"/>
                <a:sym typeface="Barlow Light"/>
              </a:rPr>
              <a:t>Competitor</a:t>
            </a:r>
            <a:endParaRPr sz="800">
              <a:solidFill>
                <a:schemeClr val="dk2"/>
              </a:solidFill>
              <a:latin typeface="Barlow Light"/>
              <a:ea typeface="Barlow Light"/>
              <a:cs typeface="Barlow Light"/>
              <a:sym typeface="Barlow Light"/>
            </a:endParaRPr>
          </a:p>
        </p:txBody>
      </p:sp>
      <p:sp>
        <p:nvSpPr>
          <p:cNvPr id="786" name="Google Shape;786;p4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Light"/>
                <a:ea typeface="Barlow Light"/>
                <a:cs typeface="Barlow Light"/>
                <a:sym typeface="Barlow Light"/>
              </a:rPr>
              <a:t>Competitor</a:t>
            </a:r>
            <a:endParaRPr sz="800">
              <a:solidFill>
                <a:schemeClr val="lt1"/>
              </a:solidFill>
              <a:latin typeface="Barlow Light"/>
              <a:ea typeface="Barlow Light"/>
              <a:cs typeface="Barlow Light"/>
              <a:sym typeface="Barlow Light"/>
            </a:endParaRPr>
          </a:p>
        </p:txBody>
      </p:sp>
      <p:sp>
        <p:nvSpPr>
          <p:cNvPr id="787" name="Google Shape;787;p44"/>
          <p:cNvSpPr/>
          <p:nvPr/>
        </p:nvSpPr>
        <p:spPr>
          <a:xfrm>
            <a:off x="1114225" y="947475"/>
            <a:ext cx="467100" cy="4671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Barlow Light"/>
                <a:ea typeface="Barlow Light"/>
                <a:cs typeface="Barlow Light"/>
                <a:sym typeface="Barlow Light"/>
              </a:rPr>
              <a:t>Competitor</a:t>
            </a:r>
            <a:endParaRPr sz="800">
              <a:solidFill>
                <a:schemeClr val="dk2"/>
              </a:solidFill>
              <a:latin typeface="Barlow Light"/>
              <a:ea typeface="Barlow Light"/>
              <a:cs typeface="Barlow Light"/>
              <a:sym typeface="Barlow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793" name="Google Shape;793;p4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graphicFrame>
        <p:nvGraphicFramePr>
          <p:cNvPr id="794" name="Google Shape;794;p45"/>
          <p:cNvGraphicFramePr/>
          <p:nvPr/>
        </p:nvGraphicFramePr>
        <p:xfrm>
          <a:off x="855300" y="1474725"/>
          <a:ext cx="7530600" cy="2986825"/>
        </p:xfrm>
        <a:graphic>
          <a:graphicData uri="http://schemas.openxmlformats.org/drawingml/2006/table">
            <a:tbl>
              <a:tblPr>
                <a:noFill/>
                <a:tableStyleId>{01CDC246-CD5F-43C5-B557-0B5EE2D38672}</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SUNDAY</a:t>
                      </a:r>
                      <a:endParaRPr sz="700">
                        <a:solidFill>
                          <a:schemeClr val="lt1"/>
                        </a:solidFill>
                        <a:latin typeface="Barlow"/>
                        <a:ea typeface="Barlow"/>
                        <a:cs typeface="Barlow"/>
                        <a:sym typeface="Barlow"/>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MONDAY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TUESDAY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WEDNESDAY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THURSDAY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FRIDAY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SATURDAY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09:00 - 09:45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10:00 - 10:45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11:00 - 11:45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12:00 - 13:15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13:30 - 14:15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14:30 - 15:15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15:30 - 16:15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5" name="Google Shape;2065;p49"/>
          <p:cNvSpPr txBox="1"/>
          <p:nvPr/>
        </p:nvSpPr>
        <p:spPr>
          <a:xfrm>
            <a:off x="908200" y="2298050"/>
            <a:ext cx="7327500" cy="1972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accent1"/>
                </a:solidFill>
                <a:highlight>
                  <a:schemeClr val="accent5"/>
                </a:highlight>
                <a:latin typeface="Barlow"/>
                <a:ea typeface="Barlow"/>
                <a:cs typeface="Barlow"/>
                <a:sym typeface="Barlow"/>
              </a:rPr>
              <a:t> and many more...</a:t>
            </a:r>
            <a:endParaRPr sz="2400">
              <a:solidFill>
                <a:schemeClr val="accent1"/>
              </a:solidFill>
              <a:highlight>
                <a:schemeClr val="accent5"/>
              </a:highlight>
              <a:latin typeface="Barlow"/>
              <a:ea typeface="Barlow"/>
              <a:cs typeface="Barlow"/>
              <a:sym typeface="Barlow"/>
            </a:endParaRPr>
          </a:p>
        </p:txBody>
      </p:sp>
      <p:sp>
        <p:nvSpPr>
          <p:cNvPr id="2066" name="Google Shape;2066;p4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067" name="Google Shape;2067;p49"/>
          <p:cNvSpPr txBox="1">
            <a:spLocks noGrp="1"/>
          </p:cNvSpPr>
          <p:nvPr>
            <p:ph type="body" idx="1"/>
          </p:nvPr>
        </p:nvSpPr>
        <p:spPr>
          <a:xfrm>
            <a:off x="908328" y="9326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800"/>
              </a:spcBef>
              <a:spcAft>
                <a:spcPts val="8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7"/>
          <p:cNvSpPr txBox="1">
            <a:spLocks noGrp="1"/>
          </p:cNvSpPr>
          <p:nvPr>
            <p:ph type="body" idx="1"/>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br>
              <a:rPr lang="en" sz="900"/>
            </a:br>
            <a:br>
              <a:rPr lang="en" sz="900"/>
            </a:br>
            <a:r>
              <a:rPr lang="en" sz="900"/>
              <a:t>This means that you can:</a:t>
            </a:r>
            <a:endParaRPr sz="900"/>
          </a:p>
          <a:p>
            <a:pPr marL="182880" lvl="0" indent="-148590" algn="l" rtl="0">
              <a:spcBef>
                <a:spcPts val="0"/>
              </a:spcBef>
              <a:spcAft>
                <a:spcPts val="0"/>
              </a:spcAft>
              <a:buSzPts val="900"/>
              <a:buChar char="╸"/>
            </a:pPr>
            <a:r>
              <a:rPr lang="en" sz="900"/>
              <a:t>Resize them without losing quality.</a:t>
            </a:r>
            <a:endParaRPr sz="900"/>
          </a:p>
          <a:p>
            <a:pPr marL="182880" lvl="0" indent="-148590" algn="l" rtl="0">
              <a:spcBef>
                <a:spcPts val="0"/>
              </a:spcBef>
              <a:spcAft>
                <a:spcPts val="0"/>
              </a:spcAft>
              <a:buSzPts val="900"/>
              <a:buChar char="╸"/>
            </a:pPr>
            <a:r>
              <a:rPr lang="en" sz="900"/>
              <a:t>Change fill color and opacity.</a:t>
            </a:r>
            <a:endParaRPr sz="900"/>
          </a:p>
          <a:p>
            <a:pPr marL="182880" lvl="0" indent="-148590" algn="l" rtl="0">
              <a:spcBef>
                <a:spcPts val="0"/>
              </a:spcBef>
              <a:spcAft>
                <a:spcPts val="0"/>
              </a:spcAft>
              <a:buSzPts val="900"/>
              <a:buChar char="╸"/>
            </a:pPr>
            <a:r>
              <a:rPr lang="en" sz="900"/>
              <a:t>Change line color, width and style.</a:t>
            </a:r>
            <a:endParaRPr sz="900"/>
          </a:p>
          <a:p>
            <a:pPr marL="0" lvl="0" indent="0" algn="l" rtl="0">
              <a:spcBef>
                <a:spcPts val="0"/>
              </a:spcBef>
              <a:spcAft>
                <a:spcPts val="0"/>
              </a:spcAft>
              <a:buNone/>
            </a:pPr>
            <a:r>
              <a:rPr lang="en" sz="900"/>
              <a:t>Isn’t that nice? :)</a:t>
            </a:r>
            <a:br>
              <a:rPr lang="en" sz="900"/>
            </a:br>
            <a:br>
              <a:rPr lang="en" sz="900"/>
            </a:br>
            <a:r>
              <a:rPr lang="en" sz="900"/>
              <a:t>Examples:</a:t>
            </a:r>
            <a:endParaRPr sz="900"/>
          </a:p>
        </p:txBody>
      </p:sp>
      <p:grpSp>
        <p:nvGrpSpPr>
          <p:cNvPr id="1326" name="Google Shape;1326;p47"/>
          <p:cNvGrpSpPr/>
          <p:nvPr/>
        </p:nvGrpSpPr>
        <p:grpSpPr>
          <a:xfrm>
            <a:off x="358968" y="342338"/>
            <a:ext cx="347107" cy="438984"/>
            <a:chOff x="584925" y="238125"/>
            <a:chExt cx="415200" cy="525100"/>
          </a:xfrm>
        </p:grpSpPr>
        <p:sp>
          <p:nvSpPr>
            <p:cNvPr id="1327" name="Google Shape;1327;p4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8" name="Google Shape;1328;p4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9" name="Google Shape;1329;p4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0" name="Google Shape;1330;p4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1" name="Google Shape;1331;p4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2" name="Google Shape;1332;p4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33" name="Google Shape;1333;p47"/>
          <p:cNvGrpSpPr/>
          <p:nvPr/>
        </p:nvGrpSpPr>
        <p:grpSpPr>
          <a:xfrm>
            <a:off x="910227" y="406125"/>
            <a:ext cx="371623" cy="309362"/>
            <a:chOff x="1244325" y="314425"/>
            <a:chExt cx="444525" cy="370050"/>
          </a:xfrm>
        </p:grpSpPr>
        <p:sp>
          <p:nvSpPr>
            <p:cNvPr id="1334" name="Google Shape;1334;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5" name="Google Shape;1335;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36" name="Google Shape;1336;p47"/>
          <p:cNvGrpSpPr/>
          <p:nvPr/>
        </p:nvGrpSpPr>
        <p:grpSpPr>
          <a:xfrm>
            <a:off x="1481925" y="404599"/>
            <a:ext cx="355300" cy="312413"/>
            <a:chOff x="1928175" y="312600"/>
            <a:chExt cx="425000" cy="373700"/>
          </a:xfrm>
        </p:grpSpPr>
        <p:sp>
          <p:nvSpPr>
            <p:cNvPr id="1337" name="Google Shape;1337;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8" name="Google Shape;1338;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39" name="Google Shape;1339;p47"/>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0" name="Google Shape;1340;p47"/>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41" name="Google Shape;1341;p47"/>
          <p:cNvGrpSpPr/>
          <p:nvPr/>
        </p:nvGrpSpPr>
        <p:grpSpPr>
          <a:xfrm>
            <a:off x="3145963" y="388276"/>
            <a:ext cx="408386" cy="345080"/>
            <a:chOff x="3918650" y="293075"/>
            <a:chExt cx="488500" cy="412775"/>
          </a:xfrm>
        </p:grpSpPr>
        <p:sp>
          <p:nvSpPr>
            <p:cNvPr id="1342" name="Google Shape;1342;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3" name="Google Shape;1343;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4" name="Google Shape;1344;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45" name="Google Shape;1345;p47"/>
          <p:cNvGrpSpPr/>
          <p:nvPr/>
        </p:nvGrpSpPr>
        <p:grpSpPr>
          <a:xfrm>
            <a:off x="3745730" y="362235"/>
            <a:ext cx="335905" cy="397142"/>
            <a:chOff x="4636075" y="261925"/>
            <a:chExt cx="401800" cy="475050"/>
          </a:xfrm>
        </p:grpSpPr>
        <p:sp>
          <p:nvSpPr>
            <p:cNvPr id="1346" name="Google Shape;134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7" name="Google Shape;134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8" name="Google Shape;134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9" name="Google Shape;134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50" name="Google Shape;1350;p47"/>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51" name="Google Shape;1351;p47"/>
          <p:cNvGrpSpPr/>
          <p:nvPr/>
        </p:nvGrpSpPr>
        <p:grpSpPr>
          <a:xfrm>
            <a:off x="4872282" y="395424"/>
            <a:ext cx="336908" cy="330262"/>
            <a:chOff x="5983625" y="301625"/>
            <a:chExt cx="403000" cy="395050"/>
          </a:xfrm>
        </p:grpSpPr>
        <p:sp>
          <p:nvSpPr>
            <p:cNvPr id="1352" name="Google Shape;1352;p4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3" name="Google Shape;1353;p4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4" name="Google Shape;1354;p4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5" name="Google Shape;1355;p4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6" name="Google Shape;1356;p4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7" name="Google Shape;1357;p4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8" name="Google Shape;1358;p4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9" name="Google Shape;1359;p4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0" name="Google Shape;1360;p4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1" name="Google Shape;1361;p4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2" name="Google Shape;1362;p4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3" name="Google Shape;1363;p4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4" name="Google Shape;1364;p4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5" name="Google Shape;1365;p4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6" name="Google Shape;1366;p4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7" name="Google Shape;1367;p4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8" name="Google Shape;1368;p4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69" name="Google Shape;1369;p4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0" name="Google Shape;1370;p4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1" name="Google Shape;1371;p4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2" name="Google Shape;1372;p47"/>
          <p:cNvGrpSpPr/>
          <p:nvPr/>
        </p:nvGrpSpPr>
        <p:grpSpPr>
          <a:xfrm>
            <a:off x="5438358" y="392853"/>
            <a:ext cx="331808" cy="331307"/>
            <a:chOff x="6660750" y="298550"/>
            <a:chExt cx="396900" cy="396300"/>
          </a:xfrm>
        </p:grpSpPr>
        <p:sp>
          <p:nvSpPr>
            <p:cNvPr id="1373" name="Google Shape;1373;p4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4" name="Google Shape;1374;p4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5" name="Google Shape;1375;p47"/>
          <p:cNvGrpSpPr/>
          <p:nvPr/>
        </p:nvGrpSpPr>
        <p:grpSpPr>
          <a:xfrm>
            <a:off x="358968" y="914538"/>
            <a:ext cx="347107" cy="420111"/>
            <a:chOff x="584925" y="922575"/>
            <a:chExt cx="415200" cy="502525"/>
          </a:xfrm>
        </p:grpSpPr>
        <p:sp>
          <p:nvSpPr>
            <p:cNvPr id="1376" name="Google Shape;1376;p4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7" name="Google Shape;1377;p4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8" name="Google Shape;1378;p4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79" name="Google Shape;1379;p47"/>
          <p:cNvGrpSpPr/>
          <p:nvPr/>
        </p:nvGrpSpPr>
        <p:grpSpPr>
          <a:xfrm>
            <a:off x="912275" y="904841"/>
            <a:ext cx="367547" cy="437980"/>
            <a:chOff x="1246775" y="910975"/>
            <a:chExt cx="439650" cy="523900"/>
          </a:xfrm>
        </p:grpSpPr>
        <p:sp>
          <p:nvSpPr>
            <p:cNvPr id="1380" name="Google Shape;1380;p4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1" name="Google Shape;1381;p4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2" name="Google Shape;1382;p4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83" name="Google Shape;1383;p47"/>
          <p:cNvGrpSpPr/>
          <p:nvPr/>
        </p:nvGrpSpPr>
        <p:grpSpPr>
          <a:xfrm>
            <a:off x="1480400" y="975274"/>
            <a:ext cx="358351" cy="298118"/>
            <a:chOff x="1926350" y="995225"/>
            <a:chExt cx="428650" cy="356600"/>
          </a:xfrm>
        </p:grpSpPr>
        <p:sp>
          <p:nvSpPr>
            <p:cNvPr id="1384" name="Google Shape;1384;p4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5" name="Google Shape;1385;p4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6" name="Google Shape;1386;p4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7" name="Google Shape;1387;p4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88" name="Google Shape;1388;p47"/>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9" name="Google Shape;1389;p47"/>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0" name="Google Shape;1390;p47"/>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1" name="Google Shape;1391;p47"/>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392" name="Google Shape;1392;p47"/>
          <p:cNvGrpSpPr/>
          <p:nvPr/>
        </p:nvGrpSpPr>
        <p:grpSpPr>
          <a:xfrm>
            <a:off x="4302631" y="952827"/>
            <a:ext cx="349155" cy="349657"/>
            <a:chOff x="5302225" y="968375"/>
            <a:chExt cx="417650" cy="418250"/>
          </a:xfrm>
        </p:grpSpPr>
        <p:sp>
          <p:nvSpPr>
            <p:cNvPr id="1393" name="Google Shape;1393;p4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4" name="Google Shape;1394;p4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95" name="Google Shape;1395;p47"/>
          <p:cNvGrpSpPr/>
          <p:nvPr/>
        </p:nvGrpSpPr>
        <p:grpSpPr>
          <a:xfrm>
            <a:off x="4824295" y="913514"/>
            <a:ext cx="432881" cy="421637"/>
            <a:chOff x="5926225" y="921350"/>
            <a:chExt cx="517800" cy="504350"/>
          </a:xfrm>
        </p:grpSpPr>
        <p:sp>
          <p:nvSpPr>
            <p:cNvPr id="1396" name="Google Shape;1396;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7" name="Google Shape;1397;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98" name="Google Shape;1398;p47"/>
          <p:cNvGrpSpPr/>
          <p:nvPr/>
        </p:nvGrpSpPr>
        <p:grpSpPr>
          <a:xfrm>
            <a:off x="5402118" y="921686"/>
            <a:ext cx="404290" cy="405314"/>
            <a:chOff x="6617400" y="931125"/>
            <a:chExt cx="483600" cy="484825"/>
          </a:xfrm>
        </p:grpSpPr>
        <p:sp>
          <p:nvSpPr>
            <p:cNvPr id="1399" name="Google Shape;1399;p4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0" name="Google Shape;1400;p4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1" name="Google Shape;1401;p47"/>
          <p:cNvGrpSpPr/>
          <p:nvPr/>
        </p:nvGrpSpPr>
        <p:grpSpPr>
          <a:xfrm>
            <a:off x="337525" y="1551048"/>
            <a:ext cx="389994" cy="273623"/>
            <a:chOff x="559275" y="1683950"/>
            <a:chExt cx="466500" cy="327300"/>
          </a:xfrm>
        </p:grpSpPr>
        <p:sp>
          <p:nvSpPr>
            <p:cNvPr id="1402" name="Google Shape;1402;p4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3" name="Google Shape;1403;p4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4" name="Google Shape;1404;p47"/>
          <p:cNvGrpSpPr/>
          <p:nvPr/>
        </p:nvGrpSpPr>
        <p:grpSpPr>
          <a:xfrm>
            <a:off x="901052" y="1496958"/>
            <a:ext cx="389994" cy="381822"/>
            <a:chOff x="1233350" y="1619250"/>
            <a:chExt cx="466500" cy="456725"/>
          </a:xfrm>
        </p:grpSpPr>
        <p:sp>
          <p:nvSpPr>
            <p:cNvPr id="1405" name="Google Shape;1405;p4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6" name="Google Shape;1406;p4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7" name="Google Shape;1407;p4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8" name="Google Shape;1408;p4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9" name="Google Shape;1409;p47"/>
          <p:cNvGrpSpPr/>
          <p:nvPr/>
        </p:nvGrpSpPr>
        <p:grpSpPr>
          <a:xfrm>
            <a:off x="1476826" y="1505109"/>
            <a:ext cx="365499" cy="365499"/>
            <a:chOff x="1922075" y="1629000"/>
            <a:chExt cx="437200" cy="437200"/>
          </a:xfrm>
        </p:grpSpPr>
        <p:sp>
          <p:nvSpPr>
            <p:cNvPr id="1410" name="Google Shape;1410;p4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1" name="Google Shape;1411;p4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12" name="Google Shape;1412;p47"/>
          <p:cNvGrpSpPr/>
          <p:nvPr/>
        </p:nvGrpSpPr>
        <p:grpSpPr>
          <a:xfrm>
            <a:off x="2038827" y="1503584"/>
            <a:ext cx="368551" cy="368551"/>
            <a:chOff x="2594325" y="1627175"/>
            <a:chExt cx="440850" cy="440850"/>
          </a:xfrm>
        </p:grpSpPr>
        <p:sp>
          <p:nvSpPr>
            <p:cNvPr id="1413"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4"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5"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16" name="Google Shape;1416;p47"/>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17" name="Google Shape;1417;p47"/>
          <p:cNvGrpSpPr/>
          <p:nvPr/>
        </p:nvGrpSpPr>
        <p:grpSpPr>
          <a:xfrm>
            <a:off x="3200595" y="1476017"/>
            <a:ext cx="299121" cy="423685"/>
            <a:chOff x="3984000" y="1594200"/>
            <a:chExt cx="357800" cy="506800"/>
          </a:xfrm>
        </p:grpSpPr>
        <p:sp>
          <p:nvSpPr>
            <p:cNvPr id="1418" name="Google Shape;1418;p4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19" name="Google Shape;1419;p4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0" name="Google Shape;1420;p47"/>
          <p:cNvGrpSpPr/>
          <p:nvPr/>
        </p:nvGrpSpPr>
        <p:grpSpPr>
          <a:xfrm>
            <a:off x="3716637" y="1566869"/>
            <a:ext cx="394090" cy="241980"/>
            <a:chOff x="4601275" y="1702875"/>
            <a:chExt cx="471400" cy="289450"/>
          </a:xfrm>
        </p:grpSpPr>
        <p:sp>
          <p:nvSpPr>
            <p:cNvPr id="1421" name="Google Shape;1421;p4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2" name="Google Shape;1422;p4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3" name="Google Shape;1423;p4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4" name="Google Shape;1424;p4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5" name="Google Shape;1425;p4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6" name="Google Shape;1426;p47"/>
          <p:cNvGrpSpPr/>
          <p:nvPr/>
        </p:nvGrpSpPr>
        <p:grpSpPr>
          <a:xfrm>
            <a:off x="4299057" y="1507659"/>
            <a:ext cx="356303" cy="360400"/>
            <a:chOff x="5297950" y="1632050"/>
            <a:chExt cx="426200" cy="431100"/>
          </a:xfrm>
        </p:grpSpPr>
        <p:sp>
          <p:nvSpPr>
            <p:cNvPr id="1427" name="Google Shape;1427;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8" name="Google Shape;1428;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29" name="Google Shape;1429;p47"/>
          <p:cNvGrpSpPr/>
          <p:nvPr/>
        </p:nvGrpSpPr>
        <p:grpSpPr>
          <a:xfrm>
            <a:off x="4861560" y="1496958"/>
            <a:ext cx="358351" cy="381822"/>
            <a:chOff x="5970800" y="1619250"/>
            <a:chExt cx="428650" cy="456725"/>
          </a:xfrm>
        </p:grpSpPr>
        <p:sp>
          <p:nvSpPr>
            <p:cNvPr id="1430" name="Google Shape;1430;p4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1" name="Google Shape;1431;p4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2" name="Google Shape;1432;p4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3" name="Google Shape;1433;p4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4" name="Google Shape;1434;p4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35" name="Google Shape;1435;p47"/>
          <p:cNvGrpSpPr/>
          <p:nvPr/>
        </p:nvGrpSpPr>
        <p:grpSpPr>
          <a:xfrm>
            <a:off x="5408764" y="1492360"/>
            <a:ext cx="401719" cy="366502"/>
            <a:chOff x="6625350" y="1613750"/>
            <a:chExt cx="480525" cy="438400"/>
          </a:xfrm>
        </p:grpSpPr>
        <p:sp>
          <p:nvSpPr>
            <p:cNvPr id="1436" name="Google Shape;1436;p4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7" name="Google Shape;1437;p4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8" name="Google Shape;1438;p4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9" name="Google Shape;1439;p4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0" name="Google Shape;1440;p4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41" name="Google Shape;1441;p47"/>
          <p:cNvGrpSpPr/>
          <p:nvPr/>
        </p:nvGrpSpPr>
        <p:grpSpPr>
          <a:xfrm>
            <a:off x="380913" y="2088554"/>
            <a:ext cx="303217" cy="325685"/>
            <a:chOff x="611175" y="2326900"/>
            <a:chExt cx="362700" cy="389575"/>
          </a:xfrm>
        </p:grpSpPr>
        <p:sp>
          <p:nvSpPr>
            <p:cNvPr id="1442" name="Google Shape;1442;p4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3" name="Google Shape;1443;p4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4" name="Google Shape;1444;p4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5" name="Google Shape;1445;p4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46" name="Google Shape;1446;p47"/>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7" name="Google Shape;1447;p47"/>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8" name="Google Shape;1448;p47"/>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49" name="Google Shape;1449;p47"/>
          <p:cNvGrpSpPr/>
          <p:nvPr/>
        </p:nvGrpSpPr>
        <p:grpSpPr>
          <a:xfrm>
            <a:off x="2701378" y="2036492"/>
            <a:ext cx="170502" cy="425733"/>
            <a:chOff x="3386850" y="2264625"/>
            <a:chExt cx="203950" cy="509250"/>
          </a:xfrm>
        </p:grpSpPr>
        <p:sp>
          <p:nvSpPr>
            <p:cNvPr id="1450" name="Google Shape;1450;p4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1" name="Google Shape;1451;p4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52" name="Google Shape;1452;p47"/>
          <p:cNvGrpSpPr/>
          <p:nvPr/>
        </p:nvGrpSpPr>
        <p:grpSpPr>
          <a:xfrm>
            <a:off x="3843751" y="2090602"/>
            <a:ext cx="139863" cy="317513"/>
            <a:chOff x="4753325" y="2329350"/>
            <a:chExt cx="167300" cy="379800"/>
          </a:xfrm>
        </p:grpSpPr>
        <p:sp>
          <p:nvSpPr>
            <p:cNvPr id="1453" name="Google Shape;1453;p4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4" name="Google Shape;1454;p4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55" name="Google Shape;1455;p47"/>
          <p:cNvGrpSpPr/>
          <p:nvPr/>
        </p:nvGrpSpPr>
        <p:grpSpPr>
          <a:xfrm>
            <a:off x="3277654" y="2038519"/>
            <a:ext cx="145004" cy="421658"/>
            <a:chOff x="4076175" y="2267050"/>
            <a:chExt cx="173450" cy="504375"/>
          </a:xfrm>
        </p:grpSpPr>
        <p:sp>
          <p:nvSpPr>
            <p:cNvPr id="1456" name="Google Shape;1456;p4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57" name="Google Shape;1457;p4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58" name="Google Shape;1458;p47"/>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59" name="Google Shape;1459;p47"/>
          <p:cNvGrpSpPr/>
          <p:nvPr/>
        </p:nvGrpSpPr>
        <p:grpSpPr>
          <a:xfrm>
            <a:off x="4865134" y="2089056"/>
            <a:ext cx="351204" cy="324661"/>
            <a:chOff x="5975075" y="2327500"/>
            <a:chExt cx="420100" cy="388350"/>
          </a:xfrm>
        </p:grpSpPr>
        <p:sp>
          <p:nvSpPr>
            <p:cNvPr id="1460" name="Google Shape;1460;p4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1" name="Google Shape;1461;p4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62" name="Google Shape;1462;p47"/>
          <p:cNvGrpSpPr/>
          <p:nvPr/>
        </p:nvGrpSpPr>
        <p:grpSpPr>
          <a:xfrm>
            <a:off x="5496544" y="2079358"/>
            <a:ext cx="215437" cy="351204"/>
            <a:chOff x="6730350" y="2315900"/>
            <a:chExt cx="257700" cy="420100"/>
          </a:xfrm>
        </p:grpSpPr>
        <p:sp>
          <p:nvSpPr>
            <p:cNvPr id="1463" name="Google Shape;1463;p4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4" name="Google Shape;1464;p4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5" name="Google Shape;1465;p4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6" name="Google Shape;1466;p4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7" name="Google Shape;1467;p4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68" name="Google Shape;1468;p47"/>
          <p:cNvGrpSpPr/>
          <p:nvPr/>
        </p:nvGrpSpPr>
        <p:grpSpPr>
          <a:xfrm>
            <a:off x="477889" y="2615840"/>
            <a:ext cx="109265" cy="398166"/>
            <a:chOff x="727175" y="2957625"/>
            <a:chExt cx="130700" cy="476275"/>
          </a:xfrm>
        </p:grpSpPr>
        <p:sp>
          <p:nvSpPr>
            <p:cNvPr id="1469" name="Google Shape;1469;p4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0" name="Google Shape;1470;p4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71" name="Google Shape;1471;p47"/>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2" name="Google Shape;1472;p47"/>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73" name="Google Shape;1473;p47"/>
          <p:cNvGrpSpPr/>
          <p:nvPr/>
        </p:nvGrpSpPr>
        <p:grpSpPr>
          <a:xfrm>
            <a:off x="2029631" y="2628589"/>
            <a:ext cx="386943" cy="372647"/>
            <a:chOff x="2583325" y="2972875"/>
            <a:chExt cx="462850" cy="445750"/>
          </a:xfrm>
        </p:grpSpPr>
        <p:sp>
          <p:nvSpPr>
            <p:cNvPr id="1474" name="Google Shape;1474;p4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5" name="Google Shape;1475;p4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76" name="Google Shape;1476;p47"/>
          <p:cNvGrpSpPr/>
          <p:nvPr/>
        </p:nvGrpSpPr>
        <p:grpSpPr>
          <a:xfrm>
            <a:off x="2579886" y="2684246"/>
            <a:ext cx="413486" cy="261355"/>
            <a:chOff x="3241525" y="3039450"/>
            <a:chExt cx="494600" cy="312625"/>
          </a:xfrm>
        </p:grpSpPr>
        <p:sp>
          <p:nvSpPr>
            <p:cNvPr id="1477" name="Google Shape;1477;p4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8" name="Google Shape;1478;p4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79" name="Google Shape;1479;p47"/>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80" name="Google Shape;1480;p47"/>
          <p:cNvGrpSpPr/>
          <p:nvPr/>
        </p:nvGrpSpPr>
        <p:grpSpPr>
          <a:xfrm>
            <a:off x="4263318" y="2656679"/>
            <a:ext cx="427781" cy="316489"/>
            <a:chOff x="5255200" y="3006475"/>
            <a:chExt cx="511700" cy="378575"/>
          </a:xfrm>
        </p:grpSpPr>
        <p:sp>
          <p:nvSpPr>
            <p:cNvPr id="1481" name="Google Shape;1481;p4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2" name="Google Shape;1482;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83" name="Google Shape;1483;p47"/>
          <p:cNvGrpSpPr/>
          <p:nvPr/>
        </p:nvGrpSpPr>
        <p:grpSpPr>
          <a:xfrm>
            <a:off x="3177104" y="2638308"/>
            <a:ext cx="346104" cy="353231"/>
            <a:chOff x="3955900" y="2984500"/>
            <a:chExt cx="414000" cy="422525"/>
          </a:xfrm>
        </p:grpSpPr>
        <p:sp>
          <p:nvSpPr>
            <p:cNvPr id="1484" name="Google Shape;1484;p4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5" name="Google Shape;1485;p4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6" name="Google Shape;1486;p4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87" name="Google Shape;1487;p47"/>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88" name="Google Shape;1488;p47"/>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89" name="Google Shape;1489;p47"/>
          <p:cNvGrpSpPr/>
          <p:nvPr/>
        </p:nvGrpSpPr>
        <p:grpSpPr>
          <a:xfrm>
            <a:off x="5472049" y="2633187"/>
            <a:ext cx="264427" cy="375719"/>
            <a:chOff x="6701050" y="2978375"/>
            <a:chExt cx="316300" cy="449425"/>
          </a:xfrm>
        </p:grpSpPr>
        <p:sp>
          <p:nvSpPr>
            <p:cNvPr id="1490" name="Google Shape;1490;p4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1" name="Google Shape;1491;p4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92" name="Google Shape;1492;p47"/>
          <p:cNvGrpSpPr/>
          <p:nvPr/>
        </p:nvGrpSpPr>
        <p:grpSpPr>
          <a:xfrm>
            <a:off x="907677" y="3251848"/>
            <a:ext cx="376743" cy="253204"/>
            <a:chOff x="1241275" y="3718400"/>
            <a:chExt cx="450650" cy="302875"/>
          </a:xfrm>
        </p:grpSpPr>
        <p:sp>
          <p:nvSpPr>
            <p:cNvPr id="1493" name="Google Shape;1493;p4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4" name="Google Shape;1494;p4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5" name="Google Shape;1495;p4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6" name="Google Shape;1496;p4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97" name="Google Shape;1497;p47"/>
          <p:cNvGrpSpPr/>
          <p:nvPr/>
        </p:nvGrpSpPr>
        <p:grpSpPr>
          <a:xfrm>
            <a:off x="1476324" y="3232453"/>
            <a:ext cx="366502" cy="292496"/>
            <a:chOff x="1921475" y="3695200"/>
            <a:chExt cx="438400" cy="349875"/>
          </a:xfrm>
        </p:grpSpPr>
        <p:sp>
          <p:nvSpPr>
            <p:cNvPr id="1498" name="Google Shape;1498;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9" name="Google Shape;1499;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0" name="Google Shape;1500;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1" name="Google Shape;1501;p47"/>
          <p:cNvGrpSpPr/>
          <p:nvPr/>
        </p:nvGrpSpPr>
        <p:grpSpPr>
          <a:xfrm>
            <a:off x="2043425" y="3227855"/>
            <a:ext cx="359355" cy="301190"/>
            <a:chOff x="2599825" y="3689700"/>
            <a:chExt cx="429850" cy="360275"/>
          </a:xfrm>
        </p:grpSpPr>
        <p:sp>
          <p:nvSpPr>
            <p:cNvPr id="1502" name="Google Shape;1502;p4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3" name="Google Shape;1503;p4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4" name="Google Shape;1504;p47"/>
          <p:cNvGrpSpPr/>
          <p:nvPr/>
        </p:nvGrpSpPr>
        <p:grpSpPr>
          <a:xfrm>
            <a:off x="2624299" y="3196714"/>
            <a:ext cx="324661" cy="338956"/>
            <a:chOff x="3294650" y="3652450"/>
            <a:chExt cx="388350" cy="405450"/>
          </a:xfrm>
        </p:grpSpPr>
        <p:sp>
          <p:nvSpPr>
            <p:cNvPr id="1505" name="Google Shape;1505;p4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6" name="Google Shape;1506;p4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7" name="Google Shape;1507;p4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08" name="Google Shape;1508;p47"/>
          <p:cNvGrpSpPr/>
          <p:nvPr/>
        </p:nvGrpSpPr>
        <p:grpSpPr>
          <a:xfrm>
            <a:off x="3160781" y="3239601"/>
            <a:ext cx="378750" cy="277698"/>
            <a:chOff x="3936375" y="3703750"/>
            <a:chExt cx="453050" cy="332175"/>
          </a:xfrm>
        </p:grpSpPr>
        <p:sp>
          <p:nvSpPr>
            <p:cNvPr id="1509" name="Google Shape;1509;p4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0" name="Google Shape;1510;p4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1" name="Google Shape;1511;p4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2" name="Google Shape;1512;p4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3" name="Google Shape;1513;p4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14" name="Google Shape;1514;p47"/>
          <p:cNvGrpSpPr/>
          <p:nvPr/>
        </p:nvGrpSpPr>
        <p:grpSpPr>
          <a:xfrm>
            <a:off x="3724307" y="3239601"/>
            <a:ext cx="378750" cy="277698"/>
            <a:chOff x="4610450" y="3703750"/>
            <a:chExt cx="453050" cy="332175"/>
          </a:xfrm>
        </p:grpSpPr>
        <p:sp>
          <p:nvSpPr>
            <p:cNvPr id="1515" name="Google Shape;1515;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6" name="Google Shape;1516;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17" name="Google Shape;1517;p47"/>
          <p:cNvGrpSpPr/>
          <p:nvPr/>
        </p:nvGrpSpPr>
        <p:grpSpPr>
          <a:xfrm>
            <a:off x="4301106" y="3211532"/>
            <a:ext cx="352207" cy="333836"/>
            <a:chOff x="5300400" y="3670175"/>
            <a:chExt cx="421300" cy="399325"/>
          </a:xfrm>
        </p:grpSpPr>
        <p:sp>
          <p:nvSpPr>
            <p:cNvPr id="1518" name="Google Shape;1518;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9" name="Google Shape;1519;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0" name="Google Shape;1520;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1" name="Google Shape;1521;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2" name="Google Shape;1522;p4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23" name="Google Shape;1523;p47"/>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24" name="Google Shape;1524;p47"/>
          <p:cNvGrpSpPr/>
          <p:nvPr/>
        </p:nvGrpSpPr>
        <p:grpSpPr>
          <a:xfrm>
            <a:off x="5433259" y="3207435"/>
            <a:ext cx="342008" cy="342029"/>
            <a:chOff x="6654650" y="3665275"/>
            <a:chExt cx="409100" cy="409125"/>
          </a:xfrm>
        </p:grpSpPr>
        <p:sp>
          <p:nvSpPr>
            <p:cNvPr id="1525" name="Google Shape;1525;p4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6" name="Google Shape;1526;p4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27" name="Google Shape;1527;p47"/>
          <p:cNvGrpSpPr/>
          <p:nvPr/>
        </p:nvGrpSpPr>
        <p:grpSpPr>
          <a:xfrm>
            <a:off x="347223" y="3756667"/>
            <a:ext cx="370599" cy="370620"/>
            <a:chOff x="570875" y="4322250"/>
            <a:chExt cx="443300" cy="443325"/>
          </a:xfrm>
        </p:grpSpPr>
        <p:sp>
          <p:nvSpPr>
            <p:cNvPr id="1528" name="Google Shape;1528;p4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9" name="Google Shape;1529;p4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0" name="Google Shape;1530;p4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1" name="Google Shape;1531;p4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32" name="Google Shape;1532;p47"/>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33" name="Google Shape;1533;p47"/>
          <p:cNvGrpSpPr/>
          <p:nvPr/>
        </p:nvGrpSpPr>
        <p:grpSpPr>
          <a:xfrm>
            <a:off x="1524812" y="3729120"/>
            <a:ext cx="269526" cy="425712"/>
            <a:chOff x="1979475" y="4289300"/>
            <a:chExt cx="322400" cy="509225"/>
          </a:xfrm>
        </p:grpSpPr>
        <p:sp>
          <p:nvSpPr>
            <p:cNvPr id="1534" name="Google Shape;1534;p4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5" name="Google Shape;1535;p4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6" name="Google Shape;1536;p4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37" name="Google Shape;1537;p47"/>
          <p:cNvGrpSpPr/>
          <p:nvPr/>
        </p:nvGrpSpPr>
        <p:grpSpPr>
          <a:xfrm>
            <a:off x="2064346" y="3734722"/>
            <a:ext cx="318014" cy="414510"/>
            <a:chOff x="2624850" y="4296000"/>
            <a:chExt cx="380400" cy="495825"/>
          </a:xfrm>
        </p:grpSpPr>
        <p:sp>
          <p:nvSpPr>
            <p:cNvPr id="1538" name="Google Shape;1538;p4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9" name="Google Shape;1539;p4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0" name="Google Shape;1540;p4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41" name="Google Shape;1541;p47"/>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2" name="Google Shape;1542;p47"/>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3" name="Google Shape;1543;p47"/>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44" name="Google Shape;1544;p47"/>
          <p:cNvGrpSpPr/>
          <p:nvPr/>
        </p:nvGrpSpPr>
        <p:grpSpPr>
          <a:xfrm>
            <a:off x="4280686" y="3775560"/>
            <a:ext cx="393045" cy="332833"/>
            <a:chOff x="5275975" y="4344850"/>
            <a:chExt cx="470150" cy="398125"/>
          </a:xfrm>
        </p:grpSpPr>
        <p:sp>
          <p:nvSpPr>
            <p:cNvPr id="1545" name="Google Shape;1545;p4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6" name="Google Shape;1546;p4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7" name="Google Shape;1547;p4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48" name="Google Shape;1548;p47"/>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49" name="Google Shape;1549;p47"/>
          <p:cNvGrpSpPr/>
          <p:nvPr/>
        </p:nvGrpSpPr>
        <p:grpSpPr>
          <a:xfrm>
            <a:off x="5423039" y="3748516"/>
            <a:ext cx="362448" cy="386922"/>
            <a:chOff x="6642425" y="4312500"/>
            <a:chExt cx="433550" cy="462825"/>
          </a:xfrm>
        </p:grpSpPr>
        <p:sp>
          <p:nvSpPr>
            <p:cNvPr id="1550" name="Google Shape;1550;p4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1" name="Google Shape;1551;p4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2" name="Google Shape;1552;p4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53" name="Google Shape;1553;p47"/>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54" name="Google Shape;1554;p47"/>
          <p:cNvGrpSpPr/>
          <p:nvPr/>
        </p:nvGrpSpPr>
        <p:grpSpPr>
          <a:xfrm>
            <a:off x="910227" y="4322764"/>
            <a:ext cx="371623" cy="365499"/>
            <a:chOff x="1244325" y="4999400"/>
            <a:chExt cx="444525" cy="437200"/>
          </a:xfrm>
        </p:grpSpPr>
        <p:sp>
          <p:nvSpPr>
            <p:cNvPr id="1555" name="Google Shape;1555;p4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6" name="Google Shape;1556;p4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7" name="Google Shape;1557;p4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8" name="Google Shape;1558;p4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9" name="Google Shape;1559;p4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0" name="Google Shape;1560;p47"/>
          <p:cNvGrpSpPr/>
          <p:nvPr/>
        </p:nvGrpSpPr>
        <p:grpSpPr>
          <a:xfrm>
            <a:off x="1506943" y="4311018"/>
            <a:ext cx="305265" cy="388970"/>
            <a:chOff x="1958100" y="4985350"/>
            <a:chExt cx="365150" cy="465275"/>
          </a:xfrm>
        </p:grpSpPr>
        <p:sp>
          <p:nvSpPr>
            <p:cNvPr id="1561" name="Google Shape;1561;p4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2" name="Google Shape;1562;p4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3" name="Google Shape;1563;p4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4" name="Google Shape;1564;p47"/>
          <p:cNvGrpSpPr/>
          <p:nvPr/>
        </p:nvGrpSpPr>
        <p:grpSpPr>
          <a:xfrm>
            <a:off x="2048002" y="4325815"/>
            <a:ext cx="350200" cy="359877"/>
            <a:chOff x="2605300" y="5003050"/>
            <a:chExt cx="418900" cy="430475"/>
          </a:xfrm>
        </p:grpSpPr>
        <p:sp>
          <p:nvSpPr>
            <p:cNvPr id="1565" name="Google Shape;1565;p4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6" name="Google Shape;1566;p4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7" name="Google Shape;1567;p4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68" name="Google Shape;1568;p47"/>
          <p:cNvGrpSpPr/>
          <p:nvPr/>
        </p:nvGrpSpPr>
        <p:grpSpPr>
          <a:xfrm>
            <a:off x="2577336" y="4333486"/>
            <a:ext cx="418585" cy="344056"/>
            <a:chOff x="3238475" y="5012225"/>
            <a:chExt cx="500700" cy="411550"/>
          </a:xfrm>
        </p:grpSpPr>
        <p:sp>
          <p:nvSpPr>
            <p:cNvPr id="1569" name="Google Shape;1569;p4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0" name="Google Shape;1570;p4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1" name="Google Shape;1571;p4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2" name="Google Shape;1572;p4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3" name="Google Shape;1573;p4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74" name="Google Shape;1574;p47"/>
          <p:cNvGrpSpPr/>
          <p:nvPr/>
        </p:nvGrpSpPr>
        <p:grpSpPr>
          <a:xfrm>
            <a:off x="3683970" y="4296723"/>
            <a:ext cx="459424" cy="417561"/>
            <a:chOff x="4562200" y="4968250"/>
            <a:chExt cx="549550" cy="499475"/>
          </a:xfrm>
        </p:grpSpPr>
        <p:sp>
          <p:nvSpPr>
            <p:cNvPr id="1575" name="Google Shape;1575;p4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6" name="Google Shape;1576;p4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7" name="Google Shape;1577;p4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8" name="Google Shape;1578;p4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9" name="Google Shape;1579;p4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80" name="Google Shape;1580;p47"/>
          <p:cNvGrpSpPr/>
          <p:nvPr/>
        </p:nvGrpSpPr>
        <p:grpSpPr>
          <a:xfrm>
            <a:off x="3190898" y="4320214"/>
            <a:ext cx="318516" cy="370076"/>
            <a:chOff x="3972400" y="4996350"/>
            <a:chExt cx="381000" cy="442675"/>
          </a:xfrm>
        </p:grpSpPr>
        <p:sp>
          <p:nvSpPr>
            <p:cNvPr id="1581" name="Google Shape;1581;p4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2" name="Google Shape;1582;p4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83" name="Google Shape;1583;p47"/>
          <p:cNvGrpSpPr/>
          <p:nvPr/>
        </p:nvGrpSpPr>
        <p:grpSpPr>
          <a:xfrm>
            <a:off x="4251594" y="4289073"/>
            <a:ext cx="451252" cy="432860"/>
            <a:chOff x="5241175" y="4959100"/>
            <a:chExt cx="539775" cy="517775"/>
          </a:xfrm>
        </p:grpSpPr>
        <p:sp>
          <p:nvSpPr>
            <p:cNvPr id="1584" name="Google Shape;1584;p4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5" name="Google Shape;1585;p4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6" name="Google Shape;1586;p4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7" name="Google Shape;1587;p4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8" name="Google Shape;1588;p4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9" name="Google Shape;1589;p4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90" name="Google Shape;1590;p47"/>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91" name="Google Shape;1591;p47"/>
          <p:cNvGrpSpPr/>
          <p:nvPr/>
        </p:nvGrpSpPr>
        <p:grpSpPr>
          <a:xfrm>
            <a:off x="5458778" y="4353382"/>
            <a:ext cx="289444" cy="332833"/>
            <a:chOff x="6685175" y="5036025"/>
            <a:chExt cx="346225" cy="398125"/>
          </a:xfrm>
        </p:grpSpPr>
        <p:sp>
          <p:nvSpPr>
            <p:cNvPr id="1592" name="Google Shape;1592;p4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3" name="Google Shape;1593;p4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4" name="Google Shape;1594;p4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5" name="Google Shape;1595;p4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6" name="Google Shape;1596;p4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597" name="Google Shape;1597;p47"/>
          <p:cNvGrpSpPr/>
          <p:nvPr/>
        </p:nvGrpSpPr>
        <p:grpSpPr>
          <a:xfrm>
            <a:off x="6359617" y="1877599"/>
            <a:ext cx="432570" cy="421334"/>
            <a:chOff x="5926225" y="921350"/>
            <a:chExt cx="517800" cy="504350"/>
          </a:xfrm>
        </p:grpSpPr>
        <p:sp>
          <p:nvSpPr>
            <p:cNvPr id="1598" name="Google Shape;1598;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599" name="Google Shape;1599;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600" name="Google Shape;1600;p47"/>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47"/>
          <p:cNvGrpSpPr/>
          <p:nvPr/>
        </p:nvGrpSpPr>
        <p:grpSpPr>
          <a:xfrm>
            <a:off x="7244605" y="1856979"/>
            <a:ext cx="432570" cy="421334"/>
            <a:chOff x="5926225" y="921350"/>
            <a:chExt cx="517800" cy="504350"/>
          </a:xfrm>
        </p:grpSpPr>
        <p:sp>
          <p:nvSpPr>
            <p:cNvPr id="1602" name="Google Shape;1602;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7"/>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7"/>
          <p:cNvGrpSpPr/>
          <p:nvPr/>
        </p:nvGrpSpPr>
        <p:grpSpPr>
          <a:xfrm>
            <a:off x="6359885" y="2606021"/>
            <a:ext cx="1075937" cy="1047989"/>
            <a:chOff x="5926225" y="921350"/>
            <a:chExt cx="517800" cy="504350"/>
          </a:xfrm>
        </p:grpSpPr>
        <p:sp>
          <p:nvSpPr>
            <p:cNvPr id="1606" name="Google Shape;1606;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7"/>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610" name="Google Shape;1610;p47"/>
          <p:cNvSpPr txBox="1">
            <a:spLocks noGrp="1"/>
          </p:cNvSpPr>
          <p:nvPr>
            <p:ph type="body" idx="1"/>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800"/>
              </a:spcBef>
              <a:spcAft>
                <a:spcPts val="800"/>
              </a:spcAft>
              <a:buNone/>
            </a:pPr>
            <a:endParaRPr sz="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3"/>
          <p:cNvPicPr preferRelativeResize="0"/>
          <p:nvPr/>
        </p:nvPicPr>
        <p:blipFill>
          <a:blip r:embed="rId3">
            <a:alphaModFix amt="50000"/>
          </a:blip>
          <a:stretch>
            <a:fillRect/>
          </a:stretch>
        </p:blipFill>
        <p:spPr>
          <a:xfrm>
            <a:off x="-23446" y="0"/>
            <a:ext cx="9144000" cy="5143500"/>
          </a:xfrm>
          <a:prstGeom prst="rect">
            <a:avLst/>
          </a:prstGeom>
          <a:noFill/>
          <a:ln>
            <a:noFill/>
          </a:ln>
        </p:spPr>
      </p:pic>
      <p:sp>
        <p:nvSpPr>
          <p:cNvPr id="116" name="Google Shape;116;p13"/>
          <p:cNvSpPr txBox="1">
            <a:spLocks noGrp="1"/>
          </p:cNvSpPr>
          <p:nvPr>
            <p:ph type="ctrTitle" idx="4294967295"/>
          </p:nvPr>
        </p:nvSpPr>
        <p:spPr>
          <a:xfrm>
            <a:off x="2121877" y="-223811"/>
            <a:ext cx="7549662"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APP INTERFACE</a:t>
            </a:r>
            <a:endParaRPr sz="4800" dirty="0"/>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A30F7381-DC86-C1B5-DBBB-9A23FEEF05A1}"/>
              </a:ext>
            </a:extLst>
          </p:cNvPr>
          <p:cNvPicPr>
            <a:picLocks noChangeAspect="1"/>
          </p:cNvPicPr>
          <p:nvPr/>
        </p:nvPicPr>
        <p:blipFill>
          <a:blip r:embed="rId4"/>
          <a:stretch>
            <a:fillRect/>
          </a:stretch>
        </p:blipFill>
        <p:spPr>
          <a:xfrm>
            <a:off x="770877" y="806742"/>
            <a:ext cx="3332200" cy="4290208"/>
          </a:xfrm>
          <a:prstGeom prst="rect">
            <a:avLst/>
          </a:prstGeom>
        </p:spPr>
      </p:pic>
      <p:cxnSp>
        <p:nvCxnSpPr>
          <p:cNvPr id="6" name="Straight Arrow Connector 5">
            <a:extLst>
              <a:ext uri="{FF2B5EF4-FFF2-40B4-BE49-F238E27FC236}">
                <a16:creationId xmlns:a16="http://schemas.microsoft.com/office/drawing/2014/main" id="{91DA109E-0873-79EA-A2CE-70ABDEF139A4}"/>
              </a:ext>
            </a:extLst>
          </p:cNvPr>
          <p:cNvCxnSpPr>
            <a:cxnSpLocks/>
          </p:cNvCxnSpPr>
          <p:nvPr/>
        </p:nvCxnSpPr>
        <p:spPr>
          <a:xfrm>
            <a:off x="3196683" y="1784195"/>
            <a:ext cx="1925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3C25D3-7E37-9364-FC28-27E21CE9434C}"/>
              </a:ext>
            </a:extLst>
          </p:cNvPr>
          <p:cNvCxnSpPr/>
          <p:nvPr/>
        </p:nvCxnSpPr>
        <p:spPr>
          <a:xfrm>
            <a:off x="2958790" y="2750634"/>
            <a:ext cx="2237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7F921A-ACC1-584D-7C57-3536B3CF1261}"/>
              </a:ext>
            </a:extLst>
          </p:cNvPr>
          <p:cNvSpPr/>
          <p:nvPr/>
        </p:nvSpPr>
        <p:spPr>
          <a:xfrm>
            <a:off x="5337717" y="1599529"/>
            <a:ext cx="2743109" cy="369332"/>
          </a:xfrm>
          <a:prstGeom prst="rect">
            <a:avLst/>
          </a:prstGeom>
          <a:noFill/>
        </p:spPr>
        <p:txBody>
          <a:bodyPr wrap="square" lIns="91440" tIns="45720" rIns="91440" bIns="45720">
            <a:spAutoFit/>
          </a:bodyPr>
          <a:lstStyle/>
          <a:p>
            <a:pPr algn="ctr"/>
            <a:r>
              <a:rPr lang="en-US" sz="1800" b="1" dirty="0">
                <a:ln w="12700">
                  <a:solidFill>
                    <a:schemeClr val="accent1"/>
                  </a:solidFill>
                  <a:prstDash val="solid"/>
                </a:ln>
                <a:solidFill>
                  <a:schemeClr val="bg2">
                    <a:lumMod val="10000"/>
                  </a:schemeClr>
                </a:solidFill>
                <a:effectLst>
                  <a:outerShdw dist="38100" dir="2640000" algn="bl" rotWithShape="0">
                    <a:schemeClr val="accent1"/>
                  </a:outerShdw>
                </a:effectLst>
              </a:rPr>
              <a:t>LOGIN CREDENTIAL’S</a:t>
            </a:r>
            <a:endParaRPr lang="en-US" sz="18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endParaRPr>
          </a:p>
        </p:txBody>
      </p:sp>
      <p:sp>
        <p:nvSpPr>
          <p:cNvPr id="16" name="TextBox 15">
            <a:extLst>
              <a:ext uri="{FF2B5EF4-FFF2-40B4-BE49-F238E27FC236}">
                <a16:creationId xmlns:a16="http://schemas.microsoft.com/office/drawing/2014/main" id="{46F79359-D1F0-D9C9-1238-2714B16CDED1}"/>
              </a:ext>
            </a:extLst>
          </p:cNvPr>
          <p:cNvSpPr txBox="1"/>
          <p:nvPr/>
        </p:nvSpPr>
        <p:spPr>
          <a:xfrm>
            <a:off x="4270871" y="2633114"/>
            <a:ext cx="4876800" cy="307777"/>
          </a:xfrm>
          <a:prstGeom prst="rect">
            <a:avLst/>
          </a:prstGeom>
          <a:noFill/>
        </p:spPr>
        <p:txBody>
          <a:bodyPr wrap="square">
            <a:spAutoFit/>
          </a:bodyPr>
          <a:lstStyle/>
          <a:p>
            <a:pPr algn="ctr"/>
            <a:r>
              <a:rPr lang="en-US" sz="14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rPr>
              <a:t>LOGIC THROUGH API CALL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grpSp>
        <p:nvGrpSpPr>
          <p:cNvPr id="1615" name="Google Shape;1615;p48"/>
          <p:cNvGrpSpPr/>
          <p:nvPr/>
        </p:nvGrpSpPr>
        <p:grpSpPr>
          <a:xfrm>
            <a:off x="3058888" y="1550127"/>
            <a:ext cx="445718" cy="445753"/>
            <a:chOff x="3706812" y="1035050"/>
            <a:chExt cx="4792662" cy="4787899"/>
          </a:xfrm>
        </p:grpSpPr>
        <p:sp>
          <p:nvSpPr>
            <p:cNvPr id="1616" name="Google Shape;1616;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2" name="Google Shape;1622;p48"/>
          <p:cNvGrpSpPr/>
          <p:nvPr/>
        </p:nvGrpSpPr>
        <p:grpSpPr>
          <a:xfrm>
            <a:off x="1779393" y="1550157"/>
            <a:ext cx="443331" cy="445437"/>
            <a:chOff x="1400175" y="1220787"/>
            <a:chExt cx="4473575" cy="4476750"/>
          </a:xfrm>
        </p:grpSpPr>
        <p:sp>
          <p:nvSpPr>
            <p:cNvPr id="1623" name="Google Shape;1623;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7" name="Google Shape;1627;p48"/>
          <p:cNvGrpSpPr/>
          <p:nvPr/>
        </p:nvGrpSpPr>
        <p:grpSpPr>
          <a:xfrm>
            <a:off x="1138046" y="1550171"/>
            <a:ext cx="446045" cy="445465"/>
            <a:chOff x="1649412" y="927100"/>
            <a:chExt cx="5011737" cy="5016500"/>
          </a:xfrm>
        </p:grpSpPr>
        <p:sp>
          <p:nvSpPr>
            <p:cNvPr id="1628" name="Google Shape;1628;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1" name="Google Shape;1631;p48"/>
          <p:cNvGrpSpPr/>
          <p:nvPr/>
        </p:nvGrpSpPr>
        <p:grpSpPr>
          <a:xfrm>
            <a:off x="2418397" y="1550424"/>
            <a:ext cx="444870" cy="445286"/>
            <a:chOff x="1301750" y="920750"/>
            <a:chExt cx="5095875" cy="5100637"/>
          </a:xfrm>
        </p:grpSpPr>
        <p:sp>
          <p:nvSpPr>
            <p:cNvPr id="1632" name="Google Shape;1632;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7" name="Google Shape;1637;p48"/>
          <p:cNvGrpSpPr/>
          <p:nvPr/>
        </p:nvGrpSpPr>
        <p:grpSpPr>
          <a:xfrm>
            <a:off x="4341570" y="1550333"/>
            <a:ext cx="445621" cy="445591"/>
            <a:chOff x="5732756" y="2682276"/>
            <a:chExt cx="719905" cy="719856"/>
          </a:xfrm>
        </p:grpSpPr>
        <p:sp>
          <p:nvSpPr>
            <p:cNvPr id="1638" name="Google Shape;1638;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1" name="Google Shape;1641;p48"/>
          <p:cNvGrpSpPr/>
          <p:nvPr/>
        </p:nvGrpSpPr>
        <p:grpSpPr>
          <a:xfrm>
            <a:off x="4982887" y="1550327"/>
            <a:ext cx="445627" cy="445604"/>
            <a:chOff x="6768809" y="2682265"/>
            <a:chExt cx="719915" cy="719877"/>
          </a:xfrm>
        </p:grpSpPr>
        <p:sp>
          <p:nvSpPr>
            <p:cNvPr id="1642" name="Google Shape;1642;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6" name="Google Shape;1646;p48"/>
          <p:cNvGrpSpPr/>
          <p:nvPr/>
        </p:nvGrpSpPr>
        <p:grpSpPr>
          <a:xfrm>
            <a:off x="5624209" y="1550356"/>
            <a:ext cx="445753" cy="445545"/>
            <a:chOff x="7804870" y="2682313"/>
            <a:chExt cx="720118" cy="719782"/>
          </a:xfrm>
        </p:grpSpPr>
        <p:sp>
          <p:nvSpPr>
            <p:cNvPr id="1647" name="Google Shape;1647;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2" name="Google Shape;1652;p48"/>
          <p:cNvGrpSpPr/>
          <p:nvPr/>
        </p:nvGrpSpPr>
        <p:grpSpPr>
          <a:xfrm>
            <a:off x="6265657" y="1550125"/>
            <a:ext cx="446293" cy="446006"/>
            <a:chOff x="8841135" y="2681940"/>
            <a:chExt cx="720990" cy="720527"/>
          </a:xfrm>
        </p:grpSpPr>
        <p:sp>
          <p:nvSpPr>
            <p:cNvPr id="1653" name="Google Shape;1653;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9" name="Google Shape;1659;p48"/>
          <p:cNvGrpSpPr/>
          <p:nvPr/>
        </p:nvGrpSpPr>
        <p:grpSpPr>
          <a:xfrm>
            <a:off x="3699655" y="1550057"/>
            <a:ext cx="445260" cy="445260"/>
            <a:chOff x="4103687" y="1439862"/>
            <a:chExt cx="3986212" cy="3986211"/>
          </a:xfrm>
        </p:grpSpPr>
        <p:sp>
          <p:nvSpPr>
            <p:cNvPr id="1660" name="Google Shape;1660;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2" name="Google Shape;1662;p48"/>
          <p:cNvGrpSpPr/>
          <p:nvPr/>
        </p:nvGrpSpPr>
        <p:grpSpPr>
          <a:xfrm>
            <a:off x="6907645" y="1550361"/>
            <a:ext cx="445803" cy="445535"/>
            <a:chOff x="9878272" y="2682320"/>
            <a:chExt cx="720199" cy="719767"/>
          </a:xfrm>
        </p:grpSpPr>
        <p:sp>
          <p:nvSpPr>
            <p:cNvPr id="1663" name="Google Shape;1663;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6" name="Google Shape;1666;p48"/>
          <p:cNvGrpSpPr/>
          <p:nvPr/>
        </p:nvGrpSpPr>
        <p:grpSpPr>
          <a:xfrm>
            <a:off x="7549143" y="1550278"/>
            <a:ext cx="445700" cy="445701"/>
            <a:chOff x="10914618" y="2682187"/>
            <a:chExt cx="720033" cy="720033"/>
          </a:xfrm>
        </p:grpSpPr>
        <p:sp>
          <p:nvSpPr>
            <p:cNvPr id="1667" name="Google Shape;1667;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9" name="Google Shape;1669;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0" name="Google Shape;1670;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3" name="Google Shape;1673;p48"/>
          <p:cNvGrpSpPr/>
          <p:nvPr/>
        </p:nvGrpSpPr>
        <p:grpSpPr>
          <a:xfrm>
            <a:off x="1772664" y="843057"/>
            <a:ext cx="361521" cy="445816"/>
            <a:chOff x="1582665" y="1011072"/>
            <a:chExt cx="584040" cy="720220"/>
          </a:xfrm>
        </p:grpSpPr>
        <p:sp>
          <p:nvSpPr>
            <p:cNvPr id="1674" name="Google Shape;1674;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9" name="Google Shape;1679;p48"/>
          <p:cNvGrpSpPr/>
          <p:nvPr/>
        </p:nvGrpSpPr>
        <p:grpSpPr>
          <a:xfrm>
            <a:off x="2374048" y="843078"/>
            <a:ext cx="379481" cy="445796"/>
            <a:chOff x="2554206" y="1011105"/>
            <a:chExt cx="613055" cy="720187"/>
          </a:xfrm>
        </p:grpSpPr>
        <p:sp>
          <p:nvSpPr>
            <p:cNvPr id="1680" name="Google Shape;1680;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3" name="Google Shape;1683;p48"/>
          <p:cNvGrpSpPr/>
          <p:nvPr/>
        </p:nvGrpSpPr>
        <p:grpSpPr>
          <a:xfrm>
            <a:off x="6922223" y="797418"/>
            <a:ext cx="460705" cy="491455"/>
            <a:chOff x="9901824" y="937343"/>
            <a:chExt cx="744273" cy="793950"/>
          </a:xfrm>
        </p:grpSpPr>
        <p:grpSp>
          <p:nvGrpSpPr>
            <p:cNvPr id="1684" name="Google Shape;1684;p48"/>
            <p:cNvGrpSpPr/>
            <p:nvPr/>
          </p:nvGrpSpPr>
          <p:grpSpPr>
            <a:xfrm>
              <a:off x="9901824" y="937343"/>
              <a:ext cx="744273" cy="793950"/>
              <a:chOff x="9901824" y="937343"/>
              <a:chExt cx="744273" cy="793950"/>
            </a:xfrm>
          </p:grpSpPr>
          <p:sp>
            <p:nvSpPr>
              <p:cNvPr id="1685" name="Google Shape;1685;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95" name="Google Shape;1695;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7" name="Google Shape;1697;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1" name="Google Shape;1701;p48"/>
          <p:cNvGrpSpPr/>
          <p:nvPr/>
        </p:nvGrpSpPr>
        <p:grpSpPr>
          <a:xfrm>
            <a:off x="2993392" y="843244"/>
            <a:ext cx="369868" cy="445629"/>
            <a:chOff x="3554761" y="1011374"/>
            <a:chExt cx="597525" cy="719918"/>
          </a:xfrm>
        </p:grpSpPr>
        <p:sp>
          <p:nvSpPr>
            <p:cNvPr id="1702" name="Google Shape;1702;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8"/>
          <p:cNvGrpSpPr/>
          <p:nvPr/>
        </p:nvGrpSpPr>
        <p:grpSpPr>
          <a:xfrm>
            <a:off x="3603122" y="843032"/>
            <a:ext cx="370755" cy="445841"/>
            <a:chOff x="4539787" y="1011032"/>
            <a:chExt cx="598958" cy="720261"/>
          </a:xfrm>
        </p:grpSpPr>
        <p:sp>
          <p:nvSpPr>
            <p:cNvPr id="1707" name="Google Shape;1707;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0" name="Google Shape;1710;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2" name="Google Shape;1712;p48"/>
          <p:cNvGrpSpPr/>
          <p:nvPr/>
        </p:nvGrpSpPr>
        <p:grpSpPr>
          <a:xfrm>
            <a:off x="4213740" y="843140"/>
            <a:ext cx="366917" cy="445733"/>
            <a:chOff x="5526246" y="1011207"/>
            <a:chExt cx="592758" cy="720086"/>
          </a:xfrm>
        </p:grpSpPr>
        <p:sp>
          <p:nvSpPr>
            <p:cNvPr id="1713" name="Google Shape;1713;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9" name="Google Shape;1719;p48"/>
          <p:cNvGrpSpPr/>
          <p:nvPr/>
        </p:nvGrpSpPr>
        <p:grpSpPr>
          <a:xfrm>
            <a:off x="1168508" y="843134"/>
            <a:ext cx="364294" cy="445740"/>
            <a:chOff x="606645" y="1011196"/>
            <a:chExt cx="588520" cy="720096"/>
          </a:xfrm>
        </p:grpSpPr>
        <p:sp>
          <p:nvSpPr>
            <p:cNvPr id="1720" name="Google Shape;1720;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3" name="Google Shape;1723;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4" name="Google Shape;1724;p48"/>
          <p:cNvGrpSpPr/>
          <p:nvPr/>
        </p:nvGrpSpPr>
        <p:grpSpPr>
          <a:xfrm>
            <a:off x="7622791" y="843111"/>
            <a:ext cx="298405" cy="445762"/>
            <a:chOff x="11033597" y="1011159"/>
            <a:chExt cx="482075" cy="720133"/>
          </a:xfrm>
        </p:grpSpPr>
        <p:sp>
          <p:nvSpPr>
            <p:cNvPr id="1725" name="Google Shape;1725;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6" name="Google Shape;1726;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7" name="Google Shape;1727;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28" name="Google Shape;1728;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729" name="Google Shape;1729;p48"/>
          <p:cNvGrpSpPr/>
          <p:nvPr/>
        </p:nvGrpSpPr>
        <p:grpSpPr>
          <a:xfrm>
            <a:off x="6221656" y="797418"/>
            <a:ext cx="460705" cy="491455"/>
            <a:chOff x="8770051" y="937343"/>
            <a:chExt cx="744273" cy="793950"/>
          </a:xfrm>
        </p:grpSpPr>
        <p:sp>
          <p:nvSpPr>
            <p:cNvPr id="1730" name="Google Shape;1730;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2" name="Google Shape;1732;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4" name="Google Shape;1734;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35" name="Google Shape;1735;p48"/>
            <p:cNvGrpSpPr/>
            <p:nvPr/>
          </p:nvGrpSpPr>
          <p:grpSpPr>
            <a:xfrm>
              <a:off x="8770051" y="937343"/>
              <a:ext cx="744273" cy="793950"/>
              <a:chOff x="6565437" y="1588001"/>
              <a:chExt cx="744273" cy="793950"/>
            </a:xfrm>
          </p:grpSpPr>
          <p:sp>
            <p:nvSpPr>
              <p:cNvPr id="1736" name="Google Shape;1736;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9" name="Google Shape;1739;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0" name="Google Shape;1740;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46" name="Google Shape;1746;p48"/>
          <p:cNvGrpSpPr/>
          <p:nvPr/>
        </p:nvGrpSpPr>
        <p:grpSpPr>
          <a:xfrm>
            <a:off x="4820520" y="797418"/>
            <a:ext cx="460705" cy="491455"/>
            <a:chOff x="6506504" y="937343"/>
            <a:chExt cx="744273" cy="793950"/>
          </a:xfrm>
        </p:grpSpPr>
        <p:sp>
          <p:nvSpPr>
            <p:cNvPr id="1747" name="Google Shape;1747;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8" name="Google Shape;1748;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9" name="Google Shape;1749;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50" name="Google Shape;1750;p48"/>
            <p:cNvGrpSpPr/>
            <p:nvPr/>
          </p:nvGrpSpPr>
          <p:grpSpPr>
            <a:xfrm>
              <a:off x="6506504" y="937343"/>
              <a:ext cx="744273" cy="793950"/>
              <a:chOff x="6565437" y="1588001"/>
              <a:chExt cx="744273" cy="793950"/>
            </a:xfrm>
          </p:grpSpPr>
          <p:sp>
            <p:nvSpPr>
              <p:cNvPr id="1751" name="Google Shape;1751;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3" name="Google Shape;1753;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9" name="Google Shape;1759;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61" name="Google Shape;1761;p48"/>
          <p:cNvGrpSpPr/>
          <p:nvPr/>
        </p:nvGrpSpPr>
        <p:grpSpPr>
          <a:xfrm>
            <a:off x="5521088" y="797418"/>
            <a:ext cx="460705" cy="491455"/>
            <a:chOff x="7638277" y="937343"/>
            <a:chExt cx="744273" cy="793950"/>
          </a:xfrm>
        </p:grpSpPr>
        <p:sp>
          <p:nvSpPr>
            <p:cNvPr id="1762" name="Google Shape;1762;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3" name="Google Shape;1763;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4" name="Google Shape;1764;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5" name="Google Shape;1765;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66" name="Google Shape;1766;p48"/>
            <p:cNvGrpSpPr/>
            <p:nvPr/>
          </p:nvGrpSpPr>
          <p:grpSpPr>
            <a:xfrm>
              <a:off x="7638277" y="937343"/>
              <a:ext cx="744273" cy="793950"/>
              <a:chOff x="6565437" y="1588001"/>
              <a:chExt cx="744273" cy="793950"/>
            </a:xfrm>
          </p:grpSpPr>
          <p:sp>
            <p:nvSpPr>
              <p:cNvPr id="1767" name="Google Shape;17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77" name="Google Shape;1777;p48"/>
          <p:cNvGrpSpPr/>
          <p:nvPr/>
        </p:nvGrpSpPr>
        <p:grpSpPr>
          <a:xfrm>
            <a:off x="3061198" y="2986973"/>
            <a:ext cx="445779" cy="400764"/>
            <a:chOff x="3778727" y="4460423"/>
            <a:chExt cx="720160" cy="647438"/>
          </a:xfrm>
        </p:grpSpPr>
        <p:sp>
          <p:nvSpPr>
            <p:cNvPr id="1778" name="Google Shape;1778;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9" name="Google Shape;1779;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48"/>
          <p:cNvGrpSpPr/>
          <p:nvPr/>
        </p:nvGrpSpPr>
        <p:grpSpPr>
          <a:xfrm>
            <a:off x="1138083" y="2972048"/>
            <a:ext cx="445680" cy="430613"/>
            <a:chOff x="557494" y="4436312"/>
            <a:chExt cx="720000" cy="695660"/>
          </a:xfrm>
        </p:grpSpPr>
        <p:sp>
          <p:nvSpPr>
            <p:cNvPr id="1786" name="Google Shape;1786;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0" name="Google Shape;1790;p48"/>
          <p:cNvGrpSpPr/>
          <p:nvPr/>
        </p:nvGrpSpPr>
        <p:grpSpPr>
          <a:xfrm>
            <a:off x="4343305" y="2964459"/>
            <a:ext cx="445833" cy="445792"/>
            <a:chOff x="5926265" y="4424051"/>
            <a:chExt cx="720246" cy="720181"/>
          </a:xfrm>
        </p:grpSpPr>
        <p:sp>
          <p:nvSpPr>
            <p:cNvPr id="1791" name="Google Shape;1791;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2" name="Google Shape;1792;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48"/>
          <p:cNvGrpSpPr/>
          <p:nvPr/>
        </p:nvGrpSpPr>
        <p:grpSpPr>
          <a:xfrm>
            <a:off x="1779066" y="2984013"/>
            <a:ext cx="445680" cy="406684"/>
            <a:chOff x="1631150" y="4455641"/>
            <a:chExt cx="720000" cy="657002"/>
          </a:xfrm>
        </p:grpSpPr>
        <p:sp>
          <p:nvSpPr>
            <p:cNvPr id="1796" name="Google Shape;1796;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7" name="Google Shape;1797;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1" name="Google Shape;1801;p48"/>
          <p:cNvGrpSpPr/>
          <p:nvPr/>
        </p:nvGrpSpPr>
        <p:grpSpPr>
          <a:xfrm>
            <a:off x="2420095" y="2983429"/>
            <a:ext cx="445680" cy="407853"/>
            <a:chOff x="2704878" y="4454697"/>
            <a:chExt cx="720000" cy="658889"/>
          </a:xfrm>
        </p:grpSpPr>
        <p:sp>
          <p:nvSpPr>
            <p:cNvPr id="1802" name="Google Shape;1802;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8" name="Google Shape;1808;p48"/>
          <p:cNvGrpSpPr/>
          <p:nvPr/>
        </p:nvGrpSpPr>
        <p:grpSpPr>
          <a:xfrm>
            <a:off x="3702366" y="2985387"/>
            <a:ext cx="445549" cy="403935"/>
            <a:chOff x="4852681" y="4457861"/>
            <a:chExt cx="719788" cy="652561"/>
          </a:xfrm>
        </p:grpSpPr>
        <p:sp>
          <p:nvSpPr>
            <p:cNvPr id="1809" name="Google Shape;1809;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0" name="Google Shape;1810;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1" name="Google Shape;1811;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12" name="Google Shape;1812;p48"/>
          <p:cNvGrpSpPr/>
          <p:nvPr/>
        </p:nvGrpSpPr>
        <p:grpSpPr>
          <a:xfrm>
            <a:off x="4984527" y="2975824"/>
            <a:ext cx="445818" cy="423063"/>
            <a:chOff x="7000306" y="4442411"/>
            <a:chExt cx="720224" cy="683463"/>
          </a:xfrm>
        </p:grpSpPr>
        <p:sp>
          <p:nvSpPr>
            <p:cNvPr id="1813" name="Google Shape;1813;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4" name="Google Shape;1814;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5" name="Google Shape;1815;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6" name="Google Shape;1816;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17" name="Google Shape;1817;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18" name="Google Shape;1818;p48"/>
          <p:cNvGrpSpPr/>
          <p:nvPr/>
        </p:nvGrpSpPr>
        <p:grpSpPr>
          <a:xfrm>
            <a:off x="5625735" y="2973621"/>
            <a:ext cx="445779" cy="427468"/>
            <a:chOff x="8074325" y="4438852"/>
            <a:chExt cx="720160" cy="690579"/>
          </a:xfrm>
        </p:grpSpPr>
        <p:sp>
          <p:nvSpPr>
            <p:cNvPr id="1819" name="Google Shape;1819;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0" name="Google Shape;1820;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1" name="Google Shape;1821;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2" name="Google Shape;1822;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3" name="Google Shape;1823;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24" name="Google Shape;1824;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25" name="Google Shape;1825;p48"/>
          <p:cNvGrpSpPr/>
          <p:nvPr/>
        </p:nvGrpSpPr>
        <p:grpSpPr>
          <a:xfrm>
            <a:off x="6908080" y="2987570"/>
            <a:ext cx="445629" cy="399565"/>
            <a:chOff x="9878975" y="4425243"/>
            <a:chExt cx="719918" cy="645502"/>
          </a:xfrm>
        </p:grpSpPr>
        <p:sp>
          <p:nvSpPr>
            <p:cNvPr id="1826" name="Google Shape;1826;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9" name="Google Shape;1829;p48"/>
          <p:cNvGrpSpPr/>
          <p:nvPr/>
        </p:nvGrpSpPr>
        <p:grpSpPr>
          <a:xfrm>
            <a:off x="7549097" y="2976371"/>
            <a:ext cx="445785" cy="421964"/>
            <a:chOff x="10914544" y="4407150"/>
            <a:chExt cx="720170" cy="681687"/>
          </a:xfrm>
        </p:grpSpPr>
        <p:sp>
          <p:nvSpPr>
            <p:cNvPr id="1830" name="Google Shape;1830;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1" name="Google Shape;1831;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2" name="Google Shape;1832;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4" name="Google Shape;1834;p48"/>
          <p:cNvGrpSpPr/>
          <p:nvPr/>
        </p:nvGrpSpPr>
        <p:grpSpPr>
          <a:xfrm>
            <a:off x="6266887" y="2984485"/>
            <a:ext cx="445805" cy="405735"/>
            <a:chOff x="8843122" y="4420259"/>
            <a:chExt cx="720202" cy="655469"/>
          </a:xfrm>
        </p:grpSpPr>
        <p:sp>
          <p:nvSpPr>
            <p:cNvPr id="1835" name="Google Shape;1835;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6" name="Google Shape;1836;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7" name="Google Shape;1837;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8" name="Google Shape;1838;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9" name="Google Shape;1839;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0" name="Google Shape;1840;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1" name="Google Shape;1841;p48"/>
          <p:cNvGrpSpPr/>
          <p:nvPr/>
        </p:nvGrpSpPr>
        <p:grpSpPr>
          <a:xfrm>
            <a:off x="3069757" y="2283047"/>
            <a:ext cx="445812" cy="394518"/>
            <a:chOff x="1510757" y="3225422"/>
            <a:chExt cx="720214" cy="637347"/>
          </a:xfrm>
        </p:grpSpPr>
        <p:sp>
          <p:nvSpPr>
            <p:cNvPr id="1842" name="Google Shape;1842;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3" name="Google Shape;1843;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4" name="Google Shape;1844;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5" name="Google Shape;1845;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6" name="Google Shape;1846;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7" name="Google Shape;1847;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8" name="Google Shape;1848;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9" name="Google Shape;1849;p48"/>
          <p:cNvGrpSpPr/>
          <p:nvPr/>
        </p:nvGrpSpPr>
        <p:grpSpPr>
          <a:xfrm>
            <a:off x="3761148" y="2300567"/>
            <a:ext cx="445767" cy="359478"/>
            <a:chOff x="2595501" y="3253725"/>
            <a:chExt cx="720141" cy="580739"/>
          </a:xfrm>
        </p:grpSpPr>
        <p:sp>
          <p:nvSpPr>
            <p:cNvPr id="1850" name="Google Shape;1850;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54" name="Google Shape;1854;p48"/>
          <p:cNvGrpSpPr/>
          <p:nvPr/>
        </p:nvGrpSpPr>
        <p:grpSpPr>
          <a:xfrm>
            <a:off x="5143819" y="2257535"/>
            <a:ext cx="443879" cy="445541"/>
            <a:chOff x="4764809" y="3184208"/>
            <a:chExt cx="717090" cy="719775"/>
          </a:xfrm>
        </p:grpSpPr>
        <p:sp>
          <p:nvSpPr>
            <p:cNvPr id="1855" name="Google Shape;1855;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58" name="Google Shape;1858;p48"/>
          <p:cNvGrpSpPr/>
          <p:nvPr/>
        </p:nvGrpSpPr>
        <p:grpSpPr>
          <a:xfrm>
            <a:off x="4452495" y="2286500"/>
            <a:ext cx="445746" cy="387612"/>
            <a:chOff x="3680173" y="3231000"/>
            <a:chExt cx="720106" cy="626190"/>
          </a:xfrm>
        </p:grpSpPr>
        <p:sp>
          <p:nvSpPr>
            <p:cNvPr id="1859" name="Google Shape;1859;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0" name="Google Shape;1860;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1" name="Google Shape;1861;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2" name="Google Shape;1862;p48"/>
          <p:cNvGrpSpPr/>
          <p:nvPr/>
        </p:nvGrpSpPr>
        <p:grpSpPr>
          <a:xfrm>
            <a:off x="6524582" y="2257496"/>
            <a:ext cx="443283" cy="445620"/>
            <a:chOff x="6931035" y="3184144"/>
            <a:chExt cx="716128" cy="719903"/>
          </a:xfrm>
        </p:grpSpPr>
        <p:sp>
          <p:nvSpPr>
            <p:cNvPr id="1863" name="Google Shape;1863;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7" name="Google Shape;1867;p48"/>
          <p:cNvGrpSpPr/>
          <p:nvPr/>
        </p:nvGrpSpPr>
        <p:grpSpPr>
          <a:xfrm>
            <a:off x="5833276" y="2257448"/>
            <a:ext cx="445727" cy="445714"/>
            <a:chOff x="5846429" y="3184067"/>
            <a:chExt cx="720076" cy="720055"/>
          </a:xfrm>
        </p:grpSpPr>
        <p:sp>
          <p:nvSpPr>
            <p:cNvPr id="1868" name="Google Shape;1868;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2" name="Google Shape;1872;p48"/>
          <p:cNvGrpSpPr/>
          <p:nvPr/>
        </p:nvGrpSpPr>
        <p:grpSpPr>
          <a:xfrm>
            <a:off x="2520481" y="2257393"/>
            <a:ext cx="303698" cy="445825"/>
            <a:chOff x="655600" y="3183978"/>
            <a:chExt cx="490627" cy="720234"/>
          </a:xfrm>
        </p:grpSpPr>
        <p:sp>
          <p:nvSpPr>
            <p:cNvPr id="1873" name="Google Shape;1873;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4" name="Google Shape;1874;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5" name="Google Shape;1875;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6" name="Google Shape;1876;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7" name="Google Shape;1877;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8" name="Google Shape;1878;p48"/>
          <p:cNvGrpSpPr/>
          <p:nvPr/>
        </p:nvGrpSpPr>
        <p:grpSpPr>
          <a:xfrm>
            <a:off x="7213443" y="2257509"/>
            <a:ext cx="189785" cy="445592"/>
            <a:chOff x="8011692" y="3184166"/>
            <a:chExt cx="306600" cy="719859"/>
          </a:xfrm>
        </p:grpSpPr>
        <p:sp>
          <p:nvSpPr>
            <p:cNvPr id="1879" name="Google Shape;1879;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0" name="Google Shape;1880;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1" name="Google Shape;1881;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2" name="Google Shape;1882;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3" name="Google Shape;1883;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4" name="Google Shape;1884;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85" name="Google Shape;1885;p48"/>
          <p:cNvGrpSpPr/>
          <p:nvPr/>
        </p:nvGrpSpPr>
        <p:grpSpPr>
          <a:xfrm>
            <a:off x="7648230" y="2257259"/>
            <a:ext cx="246199" cy="445516"/>
            <a:chOff x="4556125" y="630237"/>
            <a:chExt cx="3081338" cy="5568950"/>
          </a:xfrm>
        </p:grpSpPr>
        <p:sp>
          <p:nvSpPr>
            <p:cNvPr id="1886" name="Google Shape;1886;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7" name="Google Shape;1887;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8" name="Google Shape;1888;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89" name="Google Shape;1889;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0" name="Google Shape;1890;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1" name="Google Shape;1891;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92" name="Google Shape;1892;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93" name="Google Shape;1893;p48"/>
          <p:cNvGrpSpPr/>
          <p:nvPr/>
        </p:nvGrpSpPr>
        <p:grpSpPr>
          <a:xfrm>
            <a:off x="1829253" y="2257459"/>
            <a:ext cx="445768" cy="445697"/>
            <a:chOff x="1674084" y="3214987"/>
            <a:chExt cx="720142" cy="720027"/>
          </a:xfrm>
        </p:grpSpPr>
        <p:sp>
          <p:nvSpPr>
            <p:cNvPr id="1894" name="Google Shape;1894;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7" name="Google Shape;1897;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8" name="Google Shape;1898;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2" name="Google Shape;1902;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3" name="Google Shape;1903;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6" name="Google Shape;1906;p48"/>
          <p:cNvGrpSpPr/>
          <p:nvPr/>
        </p:nvGrpSpPr>
        <p:grpSpPr>
          <a:xfrm>
            <a:off x="1138094" y="2257421"/>
            <a:ext cx="445578" cy="445773"/>
            <a:chOff x="557511" y="3214925"/>
            <a:chExt cx="719836" cy="720150"/>
          </a:xfrm>
        </p:grpSpPr>
        <p:sp>
          <p:nvSpPr>
            <p:cNvPr id="1907" name="Google Shape;1907;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8" name="Google Shape;1908;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1" name="Google Shape;1911;p48"/>
          <p:cNvGrpSpPr/>
          <p:nvPr/>
        </p:nvGrpSpPr>
        <p:grpSpPr>
          <a:xfrm>
            <a:off x="1081977" y="3693756"/>
            <a:ext cx="445905" cy="400522"/>
            <a:chOff x="1147762" y="1131887"/>
            <a:chExt cx="5137150" cy="4619626"/>
          </a:xfrm>
        </p:grpSpPr>
        <p:sp>
          <p:nvSpPr>
            <p:cNvPr id="1912" name="Google Shape;1912;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3" name="Google Shape;1913;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4" name="Google Shape;1914;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5" name="Google Shape;1915;p48"/>
          <p:cNvGrpSpPr/>
          <p:nvPr/>
        </p:nvGrpSpPr>
        <p:grpSpPr>
          <a:xfrm>
            <a:off x="1879306" y="3687410"/>
            <a:ext cx="445901" cy="413282"/>
            <a:chOff x="1570037" y="1341437"/>
            <a:chExt cx="4943475" cy="4576762"/>
          </a:xfrm>
        </p:grpSpPr>
        <p:sp>
          <p:nvSpPr>
            <p:cNvPr id="1916" name="Google Shape;1916;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7" name="Google Shape;1917;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8" name="Google Shape;1918;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19" name="Google Shape;1919;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0" name="Google Shape;1920;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1" name="Google Shape;1921;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2" name="Google Shape;1922;p48"/>
          <p:cNvGrpSpPr/>
          <p:nvPr/>
        </p:nvGrpSpPr>
        <p:grpSpPr>
          <a:xfrm>
            <a:off x="4364629" y="3671511"/>
            <a:ext cx="441332" cy="445721"/>
            <a:chOff x="5770007" y="5489899"/>
            <a:chExt cx="712976" cy="720067"/>
          </a:xfrm>
        </p:grpSpPr>
        <p:sp>
          <p:nvSpPr>
            <p:cNvPr id="1923" name="Google Shape;1923;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4" name="Google Shape;1924;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5" name="Google Shape;1925;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6" name="Google Shape;1926;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7" name="Google Shape;1927;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8" name="Google Shape;1928;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9" name="Google Shape;1929;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0" name="Google Shape;1930;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31" name="Google Shape;1931;p48"/>
          <p:cNvGrpSpPr/>
          <p:nvPr/>
        </p:nvGrpSpPr>
        <p:grpSpPr>
          <a:xfrm>
            <a:off x="5157420" y="3693981"/>
            <a:ext cx="445651" cy="400824"/>
            <a:chOff x="7050768" y="5526199"/>
            <a:chExt cx="719953" cy="647534"/>
          </a:xfrm>
        </p:grpSpPr>
        <p:sp>
          <p:nvSpPr>
            <p:cNvPr id="1932" name="Google Shape;1932;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3" name="Google Shape;1933;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4" name="Google Shape;1934;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5" name="Google Shape;1935;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6" name="Google Shape;1936;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7" name="Google Shape;1937;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8" name="Google Shape;1938;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1" name="Google Shape;1941;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2" name="Google Shape;1942;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4" name="Google Shape;1944;p48"/>
          <p:cNvGrpSpPr/>
          <p:nvPr/>
        </p:nvGrpSpPr>
        <p:grpSpPr>
          <a:xfrm>
            <a:off x="6751936" y="3694051"/>
            <a:ext cx="445681" cy="400651"/>
            <a:chOff x="9626723" y="5526313"/>
            <a:chExt cx="720002" cy="647256"/>
          </a:xfrm>
        </p:grpSpPr>
        <p:sp>
          <p:nvSpPr>
            <p:cNvPr id="1945" name="Google Shape;1945;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6" name="Google Shape;1946;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7" name="Google Shape;1947;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3" name="Google Shape;1953;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4" name="Google Shape;1954;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7" name="Google Shape;1957;p48"/>
          <p:cNvGrpSpPr/>
          <p:nvPr/>
        </p:nvGrpSpPr>
        <p:grpSpPr>
          <a:xfrm>
            <a:off x="7549176" y="3671488"/>
            <a:ext cx="445582" cy="445743"/>
            <a:chOff x="10914672" y="5489861"/>
            <a:chExt cx="719842" cy="720102"/>
          </a:xfrm>
        </p:grpSpPr>
        <p:sp>
          <p:nvSpPr>
            <p:cNvPr id="1958" name="Google Shape;1958;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1" name="Google Shape;1961;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2" name="Google Shape;1962;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6" name="Google Shape;1966;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7" name="Google Shape;1967;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48"/>
          <p:cNvGrpSpPr/>
          <p:nvPr/>
        </p:nvGrpSpPr>
        <p:grpSpPr>
          <a:xfrm>
            <a:off x="5954636" y="3681752"/>
            <a:ext cx="445821" cy="425246"/>
            <a:chOff x="8338678" y="5506443"/>
            <a:chExt cx="720227" cy="686988"/>
          </a:xfrm>
        </p:grpSpPr>
        <p:sp>
          <p:nvSpPr>
            <p:cNvPr id="1971" name="Google Shape;1971;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4" name="Google Shape;1974;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5" name="Google Shape;1975;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7" name="Google Shape;1977;p48"/>
          <p:cNvGrpSpPr/>
          <p:nvPr/>
        </p:nvGrpSpPr>
        <p:grpSpPr>
          <a:xfrm>
            <a:off x="2676293" y="3736342"/>
            <a:ext cx="1336824" cy="316035"/>
            <a:chOff x="3042485" y="5594633"/>
            <a:chExt cx="2159652" cy="510557"/>
          </a:xfrm>
        </p:grpSpPr>
        <p:sp>
          <p:nvSpPr>
            <p:cNvPr id="1978" name="Google Shape;1978;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9" name="Google Shape;1979;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0" name="Google Shape;1980;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4" name="Google Shape;1984;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5" name="Google Shape;1985;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0" name="Google Shape;1990;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1" name="Google Shape;1991;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2" name="Google Shape;1992;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3" name="Google Shape;1993;p48"/>
          <p:cNvGrpSpPr/>
          <p:nvPr/>
        </p:nvGrpSpPr>
        <p:grpSpPr>
          <a:xfrm>
            <a:off x="1879183" y="4379878"/>
            <a:ext cx="445738" cy="442950"/>
            <a:chOff x="1442627" y="5710929"/>
            <a:chExt cx="594318" cy="590600"/>
          </a:xfrm>
        </p:grpSpPr>
        <p:sp>
          <p:nvSpPr>
            <p:cNvPr id="1994" name="Google Shape;1994;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5" name="Google Shape;1995;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6" name="Google Shape;1996;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7" name="Google Shape;1997;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8" name="Google Shape;1998;p48"/>
          <p:cNvGrpSpPr/>
          <p:nvPr/>
        </p:nvGrpSpPr>
        <p:grpSpPr>
          <a:xfrm>
            <a:off x="6788033" y="4378458"/>
            <a:ext cx="373053" cy="445791"/>
            <a:chOff x="8095060" y="5664590"/>
            <a:chExt cx="497404" cy="594389"/>
          </a:xfrm>
        </p:grpSpPr>
        <p:grpSp>
          <p:nvGrpSpPr>
            <p:cNvPr id="1999" name="Google Shape;1999;p48"/>
            <p:cNvGrpSpPr/>
            <p:nvPr/>
          </p:nvGrpSpPr>
          <p:grpSpPr>
            <a:xfrm>
              <a:off x="8095060" y="5969027"/>
              <a:ext cx="497404" cy="289951"/>
              <a:chOff x="8095060" y="5969027"/>
              <a:chExt cx="497404" cy="289951"/>
            </a:xfrm>
          </p:grpSpPr>
          <p:sp>
            <p:nvSpPr>
              <p:cNvPr id="2000" name="Google Shape;2000;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1" name="Google Shape;2001;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2" name="Google Shape;2002;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03" name="Google Shape;2003;p48"/>
            <p:cNvGrpSpPr/>
            <p:nvPr/>
          </p:nvGrpSpPr>
          <p:grpSpPr>
            <a:xfrm>
              <a:off x="8095060" y="5867832"/>
              <a:ext cx="497404" cy="289312"/>
              <a:chOff x="8095060" y="5867832"/>
              <a:chExt cx="497404" cy="289312"/>
            </a:xfrm>
          </p:grpSpPr>
          <p:sp>
            <p:nvSpPr>
              <p:cNvPr id="2004" name="Google Shape;2004;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5" name="Google Shape;2005;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6" name="Google Shape;2006;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07" name="Google Shape;2007;p48"/>
            <p:cNvGrpSpPr/>
            <p:nvPr/>
          </p:nvGrpSpPr>
          <p:grpSpPr>
            <a:xfrm>
              <a:off x="8095060" y="5765998"/>
              <a:ext cx="497404" cy="289312"/>
              <a:chOff x="8095060" y="5765998"/>
              <a:chExt cx="497404" cy="289312"/>
            </a:xfrm>
          </p:grpSpPr>
          <p:sp>
            <p:nvSpPr>
              <p:cNvPr id="2008" name="Google Shape;2008;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1" name="Google Shape;2011;p48"/>
            <p:cNvGrpSpPr/>
            <p:nvPr/>
          </p:nvGrpSpPr>
          <p:grpSpPr>
            <a:xfrm>
              <a:off x="8095060" y="5664590"/>
              <a:ext cx="497404" cy="290164"/>
              <a:chOff x="8095060" y="5664590"/>
              <a:chExt cx="497404" cy="290164"/>
            </a:xfrm>
          </p:grpSpPr>
          <p:sp>
            <p:nvSpPr>
              <p:cNvPr id="2012" name="Google Shape;2012;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015" name="Google Shape;2015;p48"/>
          <p:cNvGrpSpPr/>
          <p:nvPr/>
        </p:nvGrpSpPr>
        <p:grpSpPr>
          <a:xfrm>
            <a:off x="2870825" y="4378486"/>
            <a:ext cx="557162" cy="445734"/>
            <a:chOff x="4607809" y="5664627"/>
            <a:chExt cx="742883" cy="594312"/>
          </a:xfrm>
        </p:grpSpPr>
        <p:sp>
          <p:nvSpPr>
            <p:cNvPr id="2016" name="Google Shape;2016;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8" name="Google Shape;2018;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9" name="Google Shape;2019;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3" name="Google Shape;2023;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4" name="Google Shape;2024;p48"/>
          <p:cNvGrpSpPr/>
          <p:nvPr/>
        </p:nvGrpSpPr>
        <p:grpSpPr>
          <a:xfrm>
            <a:off x="3973890" y="4378543"/>
            <a:ext cx="1079865" cy="445620"/>
            <a:chOff x="2571250" y="5664711"/>
            <a:chExt cx="1439820" cy="594160"/>
          </a:xfrm>
        </p:grpSpPr>
        <p:sp>
          <p:nvSpPr>
            <p:cNvPr id="2025" name="Google Shape;2025;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6" name="Google Shape;2026;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27" name="Google Shape;2027;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8" name="Google Shape;2028;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29" name="Google Shape;2029;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0" name="Google Shape;2030;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1" name="Google Shape;2031;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2" name="Google Shape;2032;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3" name="Google Shape;2033;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4" name="Google Shape;2034;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5" name="Google Shape;2035;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6" name="Google Shape;2036;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7" name="Google Shape;2037;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8" name="Google Shape;2038;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39" name="Google Shape;2039;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0" name="Google Shape;2040;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41" name="Google Shape;2041;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2" name="Google Shape;2042;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3" name="Google Shape;2043;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4" name="Google Shape;2044;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5" name="Google Shape;2045;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6" name="Google Shape;2046;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7" name="Google Shape;2047;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8" name="Google Shape;2048;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49" name="Google Shape;2049;p48"/>
          <p:cNvGrpSpPr/>
          <p:nvPr/>
        </p:nvGrpSpPr>
        <p:grpSpPr>
          <a:xfrm>
            <a:off x="5599659" y="4378335"/>
            <a:ext cx="642470" cy="446036"/>
            <a:chOff x="6332670" y="5663946"/>
            <a:chExt cx="856627" cy="594715"/>
          </a:xfrm>
        </p:grpSpPr>
        <p:grpSp>
          <p:nvGrpSpPr>
            <p:cNvPr id="2050" name="Google Shape;2050;p48"/>
            <p:cNvGrpSpPr/>
            <p:nvPr/>
          </p:nvGrpSpPr>
          <p:grpSpPr>
            <a:xfrm>
              <a:off x="6392364" y="5663946"/>
              <a:ext cx="796933" cy="185801"/>
              <a:chOff x="3321050" y="1066800"/>
              <a:chExt cx="6505573" cy="1508125"/>
            </a:xfrm>
          </p:grpSpPr>
          <p:sp>
            <p:nvSpPr>
              <p:cNvPr id="2051" name="Google Shape;2051;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3" name="Google Shape;2053;p48"/>
            <p:cNvGrpSpPr/>
            <p:nvPr/>
          </p:nvGrpSpPr>
          <p:grpSpPr>
            <a:xfrm flipH="1">
              <a:off x="6332670" y="5868403"/>
              <a:ext cx="796933" cy="185801"/>
              <a:chOff x="3321050" y="1066800"/>
              <a:chExt cx="6505573" cy="1508125"/>
            </a:xfrm>
          </p:grpSpPr>
          <p:sp>
            <p:nvSpPr>
              <p:cNvPr id="2054" name="Google Shape;205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48"/>
            <p:cNvGrpSpPr/>
            <p:nvPr/>
          </p:nvGrpSpPr>
          <p:grpSpPr>
            <a:xfrm>
              <a:off x="6392364" y="6072860"/>
              <a:ext cx="796933" cy="185801"/>
              <a:chOff x="3321050" y="1066800"/>
              <a:chExt cx="6505573" cy="1508125"/>
            </a:xfrm>
          </p:grpSpPr>
          <p:sp>
            <p:nvSpPr>
              <p:cNvPr id="2057" name="Google Shape;205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059" name="Google Shape;2059;p48"/>
          <p:cNvSpPr txBox="1">
            <a:spLocks noGrp="1"/>
          </p:cNvSpPr>
          <p:nvPr>
            <p:ph type="title"/>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t>DIAGRAMS AND INFOGRAPHICS</a:t>
            </a:r>
            <a:endParaRPr sz="2000"/>
          </a:p>
        </p:txBody>
      </p:sp>
      <p:sp>
        <p:nvSpPr>
          <p:cNvPr id="2060" name="Google Shape;2060;p4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33"/>
          <p:cNvPicPr preferRelativeResize="0"/>
          <p:nvPr/>
        </p:nvPicPr>
        <p:blipFill>
          <a:blip r:embed="rId3">
            <a:alphaModFix amt="50000"/>
          </a:blip>
          <a:stretch>
            <a:fillRect/>
          </a:stretch>
        </p:blipFill>
        <p:spPr>
          <a:xfrm>
            <a:off x="12724" y="-11849"/>
            <a:ext cx="9144000" cy="5143500"/>
          </a:xfrm>
          <a:prstGeom prst="rect">
            <a:avLst/>
          </a:prstGeom>
          <a:noFill/>
          <a:ln>
            <a:noFill/>
          </a:ln>
        </p:spPr>
      </p:pic>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72E7412A-2575-D6CC-3004-36E8445AE41D}"/>
              </a:ext>
            </a:extLst>
          </p:cNvPr>
          <p:cNvPicPr>
            <a:picLocks noChangeAspect="1"/>
          </p:cNvPicPr>
          <p:nvPr/>
        </p:nvPicPr>
        <p:blipFill>
          <a:blip r:embed="rId4"/>
          <a:stretch>
            <a:fillRect/>
          </a:stretch>
        </p:blipFill>
        <p:spPr>
          <a:xfrm>
            <a:off x="605369" y="60009"/>
            <a:ext cx="3477082" cy="5070745"/>
          </a:xfrm>
          <a:prstGeom prst="rect">
            <a:avLst/>
          </a:prstGeom>
        </p:spPr>
      </p:pic>
      <p:sp>
        <p:nvSpPr>
          <p:cNvPr id="7" name="TextBox 6">
            <a:extLst>
              <a:ext uri="{FF2B5EF4-FFF2-40B4-BE49-F238E27FC236}">
                <a16:creationId xmlns:a16="http://schemas.microsoft.com/office/drawing/2014/main" id="{37834924-A55E-838C-5E82-92B9270D92B3}"/>
              </a:ext>
            </a:extLst>
          </p:cNvPr>
          <p:cNvSpPr txBox="1"/>
          <p:nvPr/>
        </p:nvSpPr>
        <p:spPr>
          <a:xfrm>
            <a:off x="2720898" y="70614"/>
            <a:ext cx="6233531" cy="954107"/>
          </a:xfrm>
          <a:prstGeom prst="rect">
            <a:avLst/>
          </a:prstGeom>
          <a:noFill/>
        </p:spPr>
        <p:txBody>
          <a:bodyPr wrap="square">
            <a:spAutoFit/>
          </a:bodyPr>
          <a:lstStyle/>
          <a:p>
            <a:pPr algn="ct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BOOKING </a:t>
            </a:r>
          </a:p>
          <a:p>
            <a:pPr algn="ct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INTERFACE</a:t>
            </a:r>
          </a:p>
        </p:txBody>
      </p:sp>
      <p:cxnSp>
        <p:nvCxnSpPr>
          <p:cNvPr id="10" name="Straight Arrow Connector 9">
            <a:extLst>
              <a:ext uri="{FF2B5EF4-FFF2-40B4-BE49-F238E27FC236}">
                <a16:creationId xmlns:a16="http://schemas.microsoft.com/office/drawing/2014/main" id="{780219DD-D037-D3EE-952D-5E50D7CC5D91}"/>
              </a:ext>
            </a:extLst>
          </p:cNvPr>
          <p:cNvCxnSpPr>
            <a:cxnSpLocks/>
          </p:cNvCxnSpPr>
          <p:nvPr/>
        </p:nvCxnSpPr>
        <p:spPr>
          <a:xfrm>
            <a:off x="3546088" y="4096215"/>
            <a:ext cx="2207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A9069A-AB84-9697-FC1D-CEEE734C6FCE}"/>
              </a:ext>
            </a:extLst>
          </p:cNvPr>
          <p:cNvSpPr txBox="1"/>
          <p:nvPr/>
        </p:nvSpPr>
        <p:spPr>
          <a:xfrm>
            <a:off x="4428478" y="3942326"/>
            <a:ext cx="4631472" cy="307777"/>
          </a:xfrm>
          <a:prstGeom prst="rect">
            <a:avLst/>
          </a:prstGeom>
          <a:noFill/>
        </p:spPr>
        <p:txBody>
          <a:bodyPr wrap="square">
            <a:spAutoFit/>
          </a:bodyPr>
          <a:lstStyle/>
          <a:p>
            <a:pPr algn="ctr"/>
            <a:r>
              <a:rPr lang="en-US" sz="14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rPr>
              <a:t>SUBMIT/RESET</a:t>
            </a:r>
          </a:p>
        </p:txBody>
      </p:sp>
      <p:cxnSp>
        <p:nvCxnSpPr>
          <p:cNvPr id="17" name="Connector: Elbow 16">
            <a:extLst>
              <a:ext uri="{FF2B5EF4-FFF2-40B4-BE49-F238E27FC236}">
                <a16:creationId xmlns:a16="http://schemas.microsoft.com/office/drawing/2014/main" id="{07D6196D-7AF1-21D8-90E2-9D053ECB4809}"/>
              </a:ext>
            </a:extLst>
          </p:cNvPr>
          <p:cNvCxnSpPr>
            <a:cxnSpLocks/>
          </p:cNvCxnSpPr>
          <p:nvPr/>
        </p:nvCxnSpPr>
        <p:spPr>
          <a:xfrm flipV="1">
            <a:off x="2720898" y="1919004"/>
            <a:ext cx="2888078" cy="487010"/>
          </a:xfrm>
          <a:prstGeom prst="bentConnector3">
            <a:avLst>
              <a:gd name="adj1" fmla="val 13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CA3855-583A-6662-0DBD-348EF53207D3}"/>
              </a:ext>
            </a:extLst>
          </p:cNvPr>
          <p:cNvCxnSpPr/>
          <p:nvPr/>
        </p:nvCxnSpPr>
        <p:spPr>
          <a:xfrm>
            <a:off x="2616820" y="3077737"/>
            <a:ext cx="1955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D41CD0A-16BA-CDAC-C623-6CC1853FDF28}"/>
              </a:ext>
            </a:extLst>
          </p:cNvPr>
          <p:cNvSpPr txBox="1"/>
          <p:nvPr/>
        </p:nvSpPr>
        <p:spPr>
          <a:xfrm>
            <a:off x="4949283" y="1790648"/>
            <a:ext cx="4631472" cy="307777"/>
          </a:xfrm>
          <a:prstGeom prst="rect">
            <a:avLst/>
          </a:prstGeom>
          <a:noFill/>
        </p:spPr>
        <p:txBody>
          <a:bodyPr wrap="square">
            <a:spAutoFit/>
          </a:bodyPr>
          <a:lstStyle/>
          <a:p>
            <a:pPr algn="ctr"/>
            <a:r>
              <a:rPr lang="en-US" b="1" cap="none" spc="0" dirty="0">
                <a:ln w="12700">
                  <a:solidFill>
                    <a:schemeClr val="accent1"/>
                  </a:solidFill>
                  <a:prstDash val="solid"/>
                </a:ln>
                <a:solidFill>
                  <a:schemeClr val="bg2">
                    <a:lumMod val="10000"/>
                  </a:schemeClr>
                </a:solidFill>
                <a:effectLst>
                  <a:outerShdw dist="38100" dir="2640000" algn="bl" rotWithShape="0">
                    <a:schemeClr val="accent1"/>
                  </a:outerShdw>
                </a:effectLst>
              </a:rPr>
              <a:t>ENTER YOUR TRAIN PNR</a:t>
            </a:r>
            <a:r>
              <a:rPr lang="en-US" b="1" dirty="0">
                <a:ln w="12700">
                  <a:solidFill>
                    <a:schemeClr val="accent1"/>
                  </a:solidFill>
                  <a:prstDash val="solid"/>
                </a:ln>
                <a:solidFill>
                  <a:schemeClr val="bg2">
                    <a:lumMod val="10000"/>
                  </a:schemeClr>
                </a:solidFill>
                <a:effectLst>
                  <a:outerShdw dist="38100" dir="2640000" algn="bl" rotWithShape="0">
                    <a:schemeClr val="accent1"/>
                  </a:outerShdw>
                </a:effectLst>
              </a:rPr>
              <a:t>.NO</a:t>
            </a:r>
            <a:endParaRPr lang="en-US" sz="14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endParaRPr>
          </a:p>
        </p:txBody>
      </p:sp>
      <p:sp>
        <p:nvSpPr>
          <p:cNvPr id="30" name="TextBox 29">
            <a:extLst>
              <a:ext uri="{FF2B5EF4-FFF2-40B4-BE49-F238E27FC236}">
                <a16:creationId xmlns:a16="http://schemas.microsoft.com/office/drawing/2014/main" id="{1C9FB86F-49A3-4956-09BE-F7FEAC68F93D}"/>
              </a:ext>
            </a:extLst>
          </p:cNvPr>
          <p:cNvSpPr txBox="1"/>
          <p:nvPr/>
        </p:nvSpPr>
        <p:spPr>
          <a:xfrm>
            <a:off x="3381251" y="2975399"/>
            <a:ext cx="4813610" cy="307777"/>
          </a:xfrm>
          <a:prstGeom prst="rect">
            <a:avLst/>
          </a:prstGeom>
          <a:noFill/>
        </p:spPr>
        <p:txBody>
          <a:bodyPr wrap="square">
            <a:spAutoFit/>
          </a:bodyPr>
          <a:lstStyle/>
          <a:p>
            <a:pPr algn="ctr"/>
            <a:r>
              <a:rPr lang="en-US" b="1" cap="none" spc="0" dirty="0">
                <a:ln w="12700">
                  <a:solidFill>
                    <a:schemeClr val="accent1"/>
                  </a:solidFill>
                  <a:prstDash val="solid"/>
                </a:ln>
                <a:solidFill>
                  <a:schemeClr val="bg2">
                    <a:lumMod val="10000"/>
                  </a:schemeClr>
                </a:solidFill>
                <a:effectLst>
                  <a:outerShdw dist="38100" dir="2640000" algn="bl" rotWithShape="0">
                    <a:schemeClr val="accent1"/>
                  </a:outerShdw>
                </a:effectLst>
              </a:rPr>
              <a:t>ENTER YOUR SEAT NO</a:t>
            </a:r>
            <a:endParaRPr lang="en-US" sz="14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90E99F-17B9-9FA7-8C97-84F6AB2466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4" name="Picture 3">
            <a:extLst>
              <a:ext uri="{FF2B5EF4-FFF2-40B4-BE49-F238E27FC236}">
                <a16:creationId xmlns:a16="http://schemas.microsoft.com/office/drawing/2014/main" id="{4F6E74B0-EB33-1EA0-00DC-6BD8691A6F23}"/>
              </a:ext>
            </a:extLst>
          </p:cNvPr>
          <p:cNvPicPr>
            <a:picLocks noChangeAspect="1"/>
          </p:cNvPicPr>
          <p:nvPr/>
        </p:nvPicPr>
        <p:blipFill>
          <a:blip r:embed="rId2"/>
          <a:stretch>
            <a:fillRect/>
          </a:stretch>
        </p:blipFill>
        <p:spPr>
          <a:xfrm>
            <a:off x="1324668" y="1033345"/>
            <a:ext cx="6012834" cy="3498795"/>
          </a:xfrm>
          <a:prstGeom prst="rect">
            <a:avLst/>
          </a:prstGeom>
        </p:spPr>
      </p:pic>
      <p:sp>
        <p:nvSpPr>
          <p:cNvPr id="5" name="Rectangle 4">
            <a:extLst>
              <a:ext uri="{FF2B5EF4-FFF2-40B4-BE49-F238E27FC236}">
                <a16:creationId xmlns:a16="http://schemas.microsoft.com/office/drawing/2014/main" id="{CCB55C3E-90D3-2B1B-609B-927D923721BB}"/>
              </a:ext>
            </a:extLst>
          </p:cNvPr>
          <p:cNvSpPr/>
          <p:nvPr/>
        </p:nvSpPr>
        <p:spPr>
          <a:xfrm>
            <a:off x="2773762" y="140036"/>
            <a:ext cx="3953325"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glow rad="139700">
                    <a:schemeClr val="accent3">
                      <a:satMod val="175000"/>
                      <a:alpha val="40000"/>
                    </a:schemeClr>
                  </a:glow>
                  <a:outerShdw blurRad="38100" dist="25400" dir="5400000" algn="ctr" rotWithShape="0">
                    <a:srgbClr val="6E747A">
                      <a:alpha val="43000"/>
                    </a:srgbClr>
                  </a:outerShdw>
                </a:effectLst>
              </a:rPr>
              <a:t>BOOLING INTERFACE</a:t>
            </a:r>
          </a:p>
        </p:txBody>
      </p:sp>
      <p:grpSp>
        <p:nvGrpSpPr>
          <p:cNvPr id="6" name="Google Shape;456;p32">
            <a:extLst>
              <a:ext uri="{FF2B5EF4-FFF2-40B4-BE49-F238E27FC236}">
                <a16:creationId xmlns:a16="http://schemas.microsoft.com/office/drawing/2014/main" id="{13DB6202-32DC-4E8F-7CD1-E53A3B8D80C2}"/>
              </a:ext>
            </a:extLst>
          </p:cNvPr>
          <p:cNvGrpSpPr/>
          <p:nvPr/>
        </p:nvGrpSpPr>
        <p:grpSpPr>
          <a:xfrm>
            <a:off x="419861" y="825190"/>
            <a:ext cx="7772567" cy="3934753"/>
            <a:chOff x="4243174" y="1241129"/>
            <a:chExt cx="4542205" cy="2661224"/>
          </a:xfrm>
        </p:grpSpPr>
        <p:sp>
          <p:nvSpPr>
            <p:cNvPr id="7" name="Google Shape;457;p32">
              <a:extLst>
                <a:ext uri="{FF2B5EF4-FFF2-40B4-BE49-F238E27FC236}">
                  <a16:creationId xmlns:a16="http://schemas.microsoft.com/office/drawing/2014/main" id="{940A56E8-52F0-198D-1DD9-C1EA00107BFD}"/>
                </a:ext>
              </a:extLst>
            </p:cNvPr>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58;p32">
              <a:extLst>
                <a:ext uri="{FF2B5EF4-FFF2-40B4-BE49-F238E27FC236}">
                  <a16:creationId xmlns:a16="http://schemas.microsoft.com/office/drawing/2014/main" id="{3177D5E9-05D0-1F3D-E2B4-79334FE4D6B2}"/>
                </a:ext>
              </a:extLst>
            </p:cNvPr>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59;p32">
              <a:extLst>
                <a:ext uri="{FF2B5EF4-FFF2-40B4-BE49-F238E27FC236}">
                  <a16:creationId xmlns:a16="http://schemas.microsoft.com/office/drawing/2014/main" id="{C9EC4118-BFD2-212A-5BA5-F1DC74534299}"/>
                </a:ext>
              </a:extLst>
            </p:cNvPr>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60;p32">
              <a:extLst>
                <a:ext uri="{FF2B5EF4-FFF2-40B4-BE49-F238E27FC236}">
                  <a16:creationId xmlns:a16="http://schemas.microsoft.com/office/drawing/2014/main" id="{00EE33E7-16F2-A2C2-8F5B-F5667208E8B5}"/>
                </a:ext>
              </a:extLst>
            </p:cNvPr>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4626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6" name="Google Shape;1808;p48">
            <a:extLst>
              <a:ext uri="{FF2B5EF4-FFF2-40B4-BE49-F238E27FC236}">
                <a16:creationId xmlns:a16="http://schemas.microsoft.com/office/drawing/2014/main" id="{C4E78AAF-6079-FA1B-EE35-F0F4FFF22969}"/>
              </a:ext>
            </a:extLst>
          </p:cNvPr>
          <p:cNvGrpSpPr/>
          <p:nvPr/>
        </p:nvGrpSpPr>
        <p:grpSpPr>
          <a:xfrm>
            <a:off x="4973603" y="353708"/>
            <a:ext cx="780426" cy="502140"/>
            <a:chOff x="4852681" y="4457861"/>
            <a:chExt cx="719788" cy="652561"/>
          </a:xfrm>
        </p:grpSpPr>
        <p:sp>
          <p:nvSpPr>
            <p:cNvPr id="8" name="Google Shape;1809;p48">
              <a:extLst>
                <a:ext uri="{FF2B5EF4-FFF2-40B4-BE49-F238E27FC236}">
                  <a16:creationId xmlns:a16="http://schemas.microsoft.com/office/drawing/2014/main" id="{4AFC6995-B358-1021-7C5A-B8A9918ECF8C}"/>
                </a:ext>
              </a:extLst>
            </p:cNvPr>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 name="Google Shape;1810;p48">
              <a:extLst>
                <a:ext uri="{FF2B5EF4-FFF2-40B4-BE49-F238E27FC236}">
                  <a16:creationId xmlns:a16="http://schemas.microsoft.com/office/drawing/2014/main" id="{58356EF7-7137-3251-8E23-97BF50C464C4}"/>
                </a:ext>
              </a:extLst>
            </p:cNvPr>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 name="Google Shape;1811;p48">
              <a:extLst>
                <a:ext uri="{FF2B5EF4-FFF2-40B4-BE49-F238E27FC236}">
                  <a16:creationId xmlns:a16="http://schemas.microsoft.com/office/drawing/2014/main" id="{A3774407-2AFF-A0EA-B0FA-F9458F833DF5}"/>
                </a:ext>
              </a:extLst>
            </p:cNvPr>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sp>
        <p:nvSpPr>
          <p:cNvPr id="106" name="Google Shape;106;p12"/>
          <p:cNvSpPr txBox="1">
            <a:spLocks noGrp="1"/>
          </p:cNvSpPr>
          <p:nvPr>
            <p:ph type="title"/>
          </p:nvPr>
        </p:nvSpPr>
        <p:spPr>
          <a:xfrm>
            <a:off x="602539" y="345346"/>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WHAT ARE OUR FEATURE’S …</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Text Placeholder 4">
            <a:extLst>
              <a:ext uri="{FF2B5EF4-FFF2-40B4-BE49-F238E27FC236}">
                <a16:creationId xmlns:a16="http://schemas.microsoft.com/office/drawing/2014/main" id="{9FF6932A-91C1-E222-85C7-916089047F86}"/>
              </a:ext>
            </a:extLst>
          </p:cNvPr>
          <p:cNvSpPr>
            <a:spLocks noGrp="1"/>
          </p:cNvSpPr>
          <p:nvPr>
            <p:ph type="body" idx="1"/>
          </p:nvPr>
        </p:nvSpPr>
        <p:spPr>
          <a:xfrm>
            <a:off x="312232" y="974814"/>
            <a:ext cx="4200293" cy="4122135"/>
          </a:xfrm>
        </p:spPr>
        <p:txBody>
          <a:bodyPr/>
          <a:lstStyle/>
          <a:p>
            <a:pPr>
              <a:buFont typeface="Wingdings" panose="05000000000000000000" pitchFamily="2" charset="2"/>
              <a:buChar char="§"/>
            </a:pPr>
            <a:r>
              <a:rPr lang="en-US" dirty="0"/>
              <a:t>TO SAVE THE TIME OF BOTH COOLIES  &amp; PASSENGER.</a:t>
            </a:r>
          </a:p>
          <a:p>
            <a:pPr marL="101600" indent="0">
              <a:buNone/>
            </a:pPr>
            <a:endParaRPr lang="en-US" dirty="0"/>
          </a:p>
          <a:p>
            <a:pPr>
              <a:buFont typeface="Wingdings" panose="05000000000000000000" pitchFamily="2" charset="2"/>
              <a:buChar char="§"/>
            </a:pPr>
            <a:r>
              <a:rPr lang="en-US" dirty="0"/>
              <a:t>PRICE WILL VARY ACCORDING TO THE PALTFORM THE PASSENGER WANTS TO GO AND THE WEIGHT OF BAGS.</a:t>
            </a:r>
          </a:p>
          <a:p>
            <a:pPr marL="101600" indent="0">
              <a:buNone/>
            </a:pPr>
            <a:endParaRPr lang="en-US" dirty="0"/>
          </a:p>
          <a:p>
            <a:pPr>
              <a:buFont typeface="Wingdings" panose="05000000000000000000" pitchFamily="2" charset="2"/>
              <a:buChar char="§"/>
            </a:pPr>
            <a:r>
              <a:rPr lang="en-US" dirty="0"/>
              <a:t>APP WILL GIVE PRIORITY TO MORE RATINGS COOLIES FIRST.</a:t>
            </a:r>
            <a:endParaRPr lang="en-IN" dirty="0"/>
          </a:p>
        </p:txBody>
      </p:sp>
      <p:sp>
        <p:nvSpPr>
          <p:cNvPr id="7" name="Text Placeholder 6">
            <a:extLst>
              <a:ext uri="{FF2B5EF4-FFF2-40B4-BE49-F238E27FC236}">
                <a16:creationId xmlns:a16="http://schemas.microsoft.com/office/drawing/2014/main" id="{3F4CC70F-CB4B-8B3D-469D-B983299E501A}"/>
              </a:ext>
            </a:extLst>
          </p:cNvPr>
          <p:cNvSpPr>
            <a:spLocks noGrp="1"/>
          </p:cNvSpPr>
          <p:nvPr>
            <p:ph type="body" idx="2"/>
          </p:nvPr>
        </p:nvSpPr>
        <p:spPr>
          <a:xfrm>
            <a:off x="4536444" y="959944"/>
            <a:ext cx="4607555" cy="3418200"/>
          </a:xfrm>
        </p:spPr>
        <p:txBody>
          <a:bodyPr/>
          <a:lstStyle/>
          <a:p>
            <a:pPr>
              <a:buFont typeface="Wingdings" panose="05000000000000000000" pitchFamily="2" charset="2"/>
              <a:buChar char="§"/>
            </a:pPr>
            <a:r>
              <a:rPr lang="en-US" dirty="0"/>
              <a:t>AT THE TIME OF BOOKING, THE PASSENGER HAS TO UPLOAD HIS REAL TIME PHOTOS. SO IT WILL BE EASY FOR THE COOLIE TO IDENTIFY THE PASSENGER.</a:t>
            </a:r>
          </a:p>
          <a:p>
            <a:pPr marL="101600" indent="0">
              <a:buNone/>
            </a:pPr>
            <a:endParaRPr lang="en-US" dirty="0"/>
          </a:p>
          <a:p>
            <a:pPr>
              <a:buFont typeface="Wingdings" panose="05000000000000000000" pitchFamily="2" charset="2"/>
              <a:buChar char="§"/>
            </a:pPr>
            <a:r>
              <a:rPr lang="en-US" dirty="0"/>
              <a:t>RATING SYSTEM WHICH WILL LEAD IN HEALTHY COMPETITIVE ENVIRONMENT, SO THAT THE COOLIES WILL WORK EXCELLENTLY.</a:t>
            </a:r>
            <a:endParaRPr lang="en-IN" dirty="0"/>
          </a:p>
        </p:txBody>
      </p:sp>
      <p:grpSp>
        <p:nvGrpSpPr>
          <p:cNvPr id="11" name="Grupo 11">
            <a:extLst>
              <a:ext uri="{FF2B5EF4-FFF2-40B4-BE49-F238E27FC236}">
                <a16:creationId xmlns:a16="http://schemas.microsoft.com/office/drawing/2014/main" id="{B29DA76F-5407-19F1-2E2E-E491150726D2}"/>
              </a:ext>
            </a:extLst>
          </p:cNvPr>
          <p:cNvGrpSpPr/>
          <p:nvPr/>
        </p:nvGrpSpPr>
        <p:grpSpPr>
          <a:xfrm>
            <a:off x="5124512" y="1761877"/>
            <a:ext cx="2579077" cy="3036277"/>
            <a:chOff x="1012950" y="3289810"/>
            <a:chExt cx="452332" cy="685013"/>
          </a:xfrm>
        </p:grpSpPr>
        <p:sp>
          <p:nvSpPr>
            <p:cNvPr id="12" name="Google Shape;1134;p46">
              <a:extLst>
                <a:ext uri="{FF2B5EF4-FFF2-40B4-BE49-F238E27FC236}">
                  <a16:creationId xmlns:a16="http://schemas.microsoft.com/office/drawing/2014/main" id="{624D3168-3839-5642-EE76-97F21E2DB895}"/>
                </a:ext>
              </a:extLst>
            </p:cNvPr>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35;p46">
              <a:extLst>
                <a:ext uri="{FF2B5EF4-FFF2-40B4-BE49-F238E27FC236}">
                  <a16:creationId xmlns:a16="http://schemas.microsoft.com/office/drawing/2014/main" id="{F8873101-466D-A7FF-7CB4-6972D317D064}"/>
                </a:ext>
              </a:extLst>
            </p:cNvPr>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36;p46">
              <a:extLst>
                <a:ext uri="{FF2B5EF4-FFF2-40B4-BE49-F238E27FC236}">
                  <a16:creationId xmlns:a16="http://schemas.microsoft.com/office/drawing/2014/main" id="{C5AA2DE1-B854-73C2-AFCC-F361FDCCBDBA}"/>
                </a:ext>
              </a:extLst>
            </p:cNvPr>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37;p46">
              <a:extLst>
                <a:ext uri="{FF2B5EF4-FFF2-40B4-BE49-F238E27FC236}">
                  <a16:creationId xmlns:a16="http://schemas.microsoft.com/office/drawing/2014/main" id="{BC651D51-ADE2-E176-6413-93B3ACBB35D8}"/>
                </a:ext>
              </a:extLst>
            </p:cNvPr>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38;p46">
              <a:extLst>
                <a:ext uri="{FF2B5EF4-FFF2-40B4-BE49-F238E27FC236}">
                  <a16:creationId xmlns:a16="http://schemas.microsoft.com/office/drawing/2014/main" id="{AA2E5607-A967-79CB-4875-F9E850628DDC}"/>
                </a:ext>
              </a:extLst>
            </p:cNvPr>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39;p46">
              <a:extLst>
                <a:ext uri="{FF2B5EF4-FFF2-40B4-BE49-F238E27FC236}">
                  <a16:creationId xmlns:a16="http://schemas.microsoft.com/office/drawing/2014/main" id="{4C04F533-0FB1-E877-74B7-F414D5F8B9C1}"/>
                </a:ext>
              </a:extLst>
            </p:cNvPr>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40;p46">
              <a:extLst>
                <a:ext uri="{FF2B5EF4-FFF2-40B4-BE49-F238E27FC236}">
                  <a16:creationId xmlns:a16="http://schemas.microsoft.com/office/drawing/2014/main" id="{72DCBD61-35E8-6DCE-C0FF-373A3F95D815}"/>
                </a:ext>
              </a:extLst>
            </p:cNvPr>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41;p46">
              <a:extLst>
                <a:ext uri="{FF2B5EF4-FFF2-40B4-BE49-F238E27FC236}">
                  <a16:creationId xmlns:a16="http://schemas.microsoft.com/office/drawing/2014/main" id="{20D923B2-89A1-5448-8333-A54CE943AC2E}"/>
                </a:ext>
              </a:extLst>
            </p:cNvPr>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42;p46">
              <a:extLst>
                <a:ext uri="{FF2B5EF4-FFF2-40B4-BE49-F238E27FC236}">
                  <a16:creationId xmlns:a16="http://schemas.microsoft.com/office/drawing/2014/main" id="{655F6662-E72E-36A1-5EA6-95926B37CAFE}"/>
                </a:ext>
              </a:extLst>
            </p:cNvPr>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43;p46">
              <a:extLst>
                <a:ext uri="{FF2B5EF4-FFF2-40B4-BE49-F238E27FC236}">
                  <a16:creationId xmlns:a16="http://schemas.microsoft.com/office/drawing/2014/main" id="{7AEC426C-617C-196B-97B6-538343357B90}"/>
                </a:ext>
              </a:extLst>
            </p:cNvPr>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44;p46">
              <a:extLst>
                <a:ext uri="{FF2B5EF4-FFF2-40B4-BE49-F238E27FC236}">
                  <a16:creationId xmlns:a16="http://schemas.microsoft.com/office/drawing/2014/main" id="{639C42EB-4DD5-9138-70AC-0B54A28960D9}"/>
                </a:ext>
              </a:extLst>
            </p:cNvPr>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45;p46">
              <a:extLst>
                <a:ext uri="{FF2B5EF4-FFF2-40B4-BE49-F238E27FC236}">
                  <a16:creationId xmlns:a16="http://schemas.microsoft.com/office/drawing/2014/main" id="{EA240FE4-125A-34CD-912B-2EE66B7E3555}"/>
                </a:ext>
              </a:extLst>
            </p:cNvPr>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46;p46">
              <a:extLst>
                <a:ext uri="{FF2B5EF4-FFF2-40B4-BE49-F238E27FC236}">
                  <a16:creationId xmlns:a16="http://schemas.microsoft.com/office/drawing/2014/main" id="{C1011228-8939-FDCA-40F8-9D0C4783E2D8}"/>
                </a:ext>
              </a:extLst>
            </p:cNvPr>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47;p46">
              <a:extLst>
                <a:ext uri="{FF2B5EF4-FFF2-40B4-BE49-F238E27FC236}">
                  <a16:creationId xmlns:a16="http://schemas.microsoft.com/office/drawing/2014/main" id="{BCDEE686-5E84-170A-42E0-328FD71B4073}"/>
                </a:ext>
              </a:extLst>
            </p:cNvPr>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48;p46">
              <a:extLst>
                <a:ext uri="{FF2B5EF4-FFF2-40B4-BE49-F238E27FC236}">
                  <a16:creationId xmlns:a16="http://schemas.microsoft.com/office/drawing/2014/main" id="{3093BC04-C929-5FB0-2015-A24875BCB14B}"/>
                </a:ext>
              </a:extLst>
            </p:cNvPr>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49;p46">
              <a:extLst>
                <a:ext uri="{FF2B5EF4-FFF2-40B4-BE49-F238E27FC236}">
                  <a16:creationId xmlns:a16="http://schemas.microsoft.com/office/drawing/2014/main" id="{AC9FC854-D4BB-58A9-B042-FC8D64253AD2}"/>
                </a:ext>
              </a:extLst>
            </p:cNvPr>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50;p46">
              <a:extLst>
                <a:ext uri="{FF2B5EF4-FFF2-40B4-BE49-F238E27FC236}">
                  <a16:creationId xmlns:a16="http://schemas.microsoft.com/office/drawing/2014/main" id="{6FF07883-9CB9-ECFB-AFC9-CA2E6348C6E5}"/>
                </a:ext>
              </a:extLst>
            </p:cNvPr>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51;p46">
              <a:extLst>
                <a:ext uri="{FF2B5EF4-FFF2-40B4-BE49-F238E27FC236}">
                  <a16:creationId xmlns:a16="http://schemas.microsoft.com/office/drawing/2014/main" id="{DB937AD7-4C32-A8AE-5BB8-71DF55166BA9}"/>
                </a:ext>
              </a:extLst>
            </p:cNvPr>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52;p46">
              <a:extLst>
                <a:ext uri="{FF2B5EF4-FFF2-40B4-BE49-F238E27FC236}">
                  <a16:creationId xmlns:a16="http://schemas.microsoft.com/office/drawing/2014/main" id="{0606916E-E4CC-C985-80A1-B872C92F8126}"/>
                </a:ext>
              </a:extLst>
            </p:cNvPr>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53;p46">
              <a:extLst>
                <a:ext uri="{FF2B5EF4-FFF2-40B4-BE49-F238E27FC236}">
                  <a16:creationId xmlns:a16="http://schemas.microsoft.com/office/drawing/2014/main" id="{198F6946-47E2-3968-9F97-9C7A025306EF}"/>
                </a:ext>
              </a:extLst>
            </p:cNvPr>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54;p46">
              <a:extLst>
                <a:ext uri="{FF2B5EF4-FFF2-40B4-BE49-F238E27FC236}">
                  <a16:creationId xmlns:a16="http://schemas.microsoft.com/office/drawing/2014/main" id="{3F5345C1-DF56-B067-EFD1-2A5B868ED3E6}"/>
                </a:ext>
              </a:extLst>
            </p:cNvPr>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55;p46">
              <a:extLst>
                <a:ext uri="{FF2B5EF4-FFF2-40B4-BE49-F238E27FC236}">
                  <a16:creationId xmlns:a16="http://schemas.microsoft.com/office/drawing/2014/main" id="{1BEE88D4-4613-3187-AC0C-54C076BE0498}"/>
                </a:ext>
              </a:extLst>
            </p:cNvPr>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156;p46">
              <a:extLst>
                <a:ext uri="{FF2B5EF4-FFF2-40B4-BE49-F238E27FC236}">
                  <a16:creationId xmlns:a16="http://schemas.microsoft.com/office/drawing/2014/main" id="{808456C6-A74B-FA0A-6B25-267C1065D161}"/>
                </a:ext>
              </a:extLst>
            </p:cNvPr>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157;p46">
              <a:extLst>
                <a:ext uri="{FF2B5EF4-FFF2-40B4-BE49-F238E27FC236}">
                  <a16:creationId xmlns:a16="http://schemas.microsoft.com/office/drawing/2014/main" id="{C1C7C1FF-8797-1853-8C2C-027D716A110E}"/>
                </a:ext>
              </a:extLst>
            </p:cNvPr>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158;p46">
              <a:extLst>
                <a:ext uri="{FF2B5EF4-FFF2-40B4-BE49-F238E27FC236}">
                  <a16:creationId xmlns:a16="http://schemas.microsoft.com/office/drawing/2014/main" id="{B3C6BA61-376E-F825-D51B-CFDBAD78126F}"/>
                </a:ext>
              </a:extLst>
            </p:cNvPr>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l="20000"/>
          <a:stretch/>
        </p:blipFill>
        <p:spPr>
          <a:xfrm>
            <a:off x="6096000" y="0"/>
            <a:ext cx="3048000" cy="5143500"/>
          </a:xfrm>
          <a:prstGeom prst="rect">
            <a:avLst/>
          </a:prstGeom>
          <a:noFill/>
          <a:ln>
            <a:noFill/>
          </a:ln>
        </p:spPr>
      </p:pic>
      <p:sp>
        <p:nvSpPr>
          <p:cNvPr id="274" name="Google Shape;274;p20"/>
          <p:cNvSpPr txBox="1">
            <a:spLocks noGrp="1"/>
          </p:cNvSpPr>
          <p:nvPr>
            <p:ph type="title"/>
          </p:nvPr>
        </p:nvSpPr>
        <p:spPr>
          <a:xfrm>
            <a:off x="985263" y="0"/>
            <a:ext cx="4348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BENEFITS TO THE COOLIE’S</a:t>
            </a:r>
            <a:endParaRPr dirty="0"/>
          </a:p>
        </p:txBody>
      </p:sp>
      <p:sp>
        <p:nvSpPr>
          <p:cNvPr id="275" name="Google Shape;275;p20"/>
          <p:cNvSpPr txBox="1">
            <a:spLocks noGrp="1"/>
          </p:cNvSpPr>
          <p:nvPr>
            <p:ph type="body" idx="1"/>
          </p:nvPr>
        </p:nvSpPr>
        <p:spPr>
          <a:xfrm>
            <a:off x="93300" y="502061"/>
            <a:ext cx="6811592" cy="4139378"/>
          </a:xfrm>
          <a:prstGeom prst="rect">
            <a:avLst/>
          </a:prstGeom>
        </p:spPr>
        <p:txBody>
          <a:bodyPr spcFirstLastPara="1" wrap="square" lIns="0" tIns="0" rIns="0" bIns="0" anchor="t" anchorCtr="0">
            <a:noAutofit/>
          </a:bodyPr>
          <a:lstStyle/>
          <a:p>
            <a:pPr lvl="0" indent="-457200" algn="l" rtl="0">
              <a:spcBef>
                <a:spcPts val="0"/>
              </a:spcBef>
              <a:spcAft>
                <a:spcPts val="800"/>
              </a:spcAft>
              <a:buAutoNum type="arabicParenR"/>
            </a:pPr>
            <a:r>
              <a:rPr lang="en-US" sz="2000" dirty="0"/>
              <a:t>We Would Provide Them the </a:t>
            </a:r>
            <a:r>
              <a:rPr lang="en-US" sz="2000" dirty="0" err="1"/>
              <a:t>Monetring</a:t>
            </a:r>
            <a:r>
              <a:rPr lang="en-US" sz="2000" dirty="0"/>
              <a:t> Services like Medical facilities , Loan , EMI </a:t>
            </a:r>
            <a:r>
              <a:rPr lang="en-US" sz="2000" dirty="0" err="1"/>
              <a:t>Guarenter</a:t>
            </a:r>
            <a:r>
              <a:rPr lang="en-US" sz="2000" dirty="0"/>
              <a:t>.</a:t>
            </a:r>
          </a:p>
          <a:p>
            <a:pPr lvl="0" indent="-457200" algn="l" rtl="0">
              <a:spcBef>
                <a:spcPts val="0"/>
              </a:spcBef>
              <a:spcAft>
                <a:spcPts val="800"/>
              </a:spcAft>
              <a:buAutoNum type="arabicParenR"/>
            </a:pPr>
            <a:r>
              <a:rPr lang="en-US" sz="2000" dirty="0"/>
              <a:t>We Will help in Increasing Their Reach By Giving a bigger and Wider Platform for Them to Grow.</a:t>
            </a:r>
          </a:p>
          <a:p>
            <a:pPr lvl="0" indent="-457200" algn="l" rtl="0">
              <a:spcBef>
                <a:spcPts val="0"/>
              </a:spcBef>
              <a:spcAft>
                <a:spcPts val="800"/>
              </a:spcAft>
              <a:buAutoNum type="arabicParenR"/>
            </a:pPr>
            <a:r>
              <a:rPr lang="en-US" sz="2000" dirty="0"/>
              <a:t>Helping them Earn When then They are Not Well, In Normal way they Are Daily Wage workers , They will earn when They work </a:t>
            </a:r>
          </a:p>
          <a:p>
            <a:pPr lvl="0" indent="-457200" algn="l" rtl="0">
              <a:spcBef>
                <a:spcPts val="0"/>
              </a:spcBef>
              <a:spcAft>
                <a:spcPts val="800"/>
              </a:spcAft>
              <a:buAutoNum type="arabicParenR"/>
            </a:pPr>
            <a:r>
              <a:rPr lang="en-US" sz="2000" dirty="0"/>
              <a:t>Increase There Earning By </a:t>
            </a:r>
            <a:r>
              <a:rPr lang="en-US" sz="2000" dirty="0" err="1"/>
              <a:t>Giveing</a:t>
            </a:r>
            <a:r>
              <a:rPr lang="en-US" sz="2000" dirty="0"/>
              <a:t> A Wider Reach .</a:t>
            </a:r>
          </a:p>
          <a:p>
            <a:pPr lvl="0" indent="-457200" algn="l" rtl="0">
              <a:spcBef>
                <a:spcPts val="0"/>
              </a:spcBef>
              <a:spcAft>
                <a:spcPts val="800"/>
              </a:spcAft>
              <a:buAutoNum type="arabicParenR"/>
            </a:pPr>
            <a:r>
              <a:rPr lang="en-US" sz="2000" dirty="0"/>
              <a:t>We will save the time and energy by giving them direct customers  .</a:t>
            </a:r>
            <a:endParaRPr sz="2000"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176788" y="689312"/>
            <a:ext cx="8861704" cy="429553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solidFill>
                  <a:schemeClr val="tx1">
                    <a:lumMod val="65000"/>
                  </a:schemeClr>
                </a:solidFill>
              </a:rPr>
              <a:t> 1) In the beginning we have decided that , to implement our cool - e app in Kerala because, there is a rule by government that every one who are having more than 2 luggage bags they have  to take coolie.</a:t>
            </a:r>
          </a:p>
          <a:p>
            <a:pPr marL="0" lvl="0" indent="0" algn="l" rtl="0">
              <a:spcBef>
                <a:spcPts val="0"/>
              </a:spcBef>
              <a:spcAft>
                <a:spcPts val="0"/>
              </a:spcAft>
              <a:buNone/>
            </a:pPr>
            <a:endParaRPr lang="en-US" sz="2400" dirty="0">
              <a:solidFill>
                <a:schemeClr val="tx1">
                  <a:lumMod val="65000"/>
                </a:schemeClr>
              </a:solidFill>
            </a:endParaRPr>
          </a:p>
          <a:p>
            <a:pPr marL="0" lvl="0" indent="0" algn="l" rtl="0">
              <a:spcBef>
                <a:spcPts val="0"/>
              </a:spcBef>
              <a:spcAft>
                <a:spcPts val="0"/>
              </a:spcAft>
              <a:buNone/>
            </a:pPr>
            <a:r>
              <a:rPr lang="en-US" sz="2400" dirty="0">
                <a:solidFill>
                  <a:schemeClr val="tx1">
                    <a:lumMod val="65000"/>
                  </a:schemeClr>
                </a:solidFill>
              </a:rPr>
              <a:t>2. If it was successful we will spread to other states in India as well. If it fails we will try to rectify until it becomes worked.</a:t>
            </a:r>
          </a:p>
          <a:p>
            <a:pPr marL="0" lvl="0" indent="0" algn="l" rtl="0">
              <a:spcBef>
                <a:spcPts val="0"/>
              </a:spcBef>
              <a:spcAft>
                <a:spcPts val="0"/>
              </a:spcAft>
              <a:buNone/>
            </a:pPr>
            <a:endParaRPr lang="en-US" sz="2400" dirty="0">
              <a:solidFill>
                <a:schemeClr val="tx1">
                  <a:lumMod val="65000"/>
                </a:schemeClr>
              </a:solidFill>
            </a:endParaRPr>
          </a:p>
          <a:p>
            <a:pPr marL="0" lvl="0" indent="0" algn="l" rtl="0">
              <a:spcBef>
                <a:spcPts val="0"/>
              </a:spcBef>
              <a:spcAft>
                <a:spcPts val="0"/>
              </a:spcAft>
              <a:buNone/>
            </a:pPr>
            <a:r>
              <a:rPr lang="en-US" sz="2400" dirty="0">
                <a:solidFill>
                  <a:schemeClr val="tx1">
                    <a:lumMod val="65000"/>
                  </a:schemeClr>
                </a:solidFill>
              </a:rPr>
              <a:t>3. We will be providing health insurance policies for coolies and their families and  We will give funds to their children education so that more coolies will work for us.</a:t>
            </a:r>
            <a:endParaRPr sz="2400" dirty="0">
              <a:solidFill>
                <a:schemeClr val="tx1">
                  <a:lumMod val="65000"/>
                </a:schemeClr>
              </a:solidFill>
            </a:endParaRPr>
          </a:p>
        </p:txBody>
      </p:sp>
      <p:sp>
        <p:nvSpPr>
          <p:cNvPr id="231" name="Google Shape;231;p18"/>
          <p:cNvSpPr txBox="1">
            <a:spLocks noGrp="1"/>
          </p:cNvSpPr>
          <p:nvPr>
            <p:ph type="title"/>
          </p:nvPr>
        </p:nvSpPr>
        <p:spPr>
          <a:xfrm>
            <a:off x="2776306" y="158654"/>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FUTURES ASPECTS</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 name="Text Placeholder 4">
            <a:extLst>
              <a:ext uri="{FF2B5EF4-FFF2-40B4-BE49-F238E27FC236}">
                <a16:creationId xmlns:a16="http://schemas.microsoft.com/office/drawing/2014/main" id="{AE023661-80D8-1E32-4F4B-B787F3EC9D8F}"/>
              </a:ext>
            </a:extLst>
          </p:cNvPr>
          <p:cNvSpPr>
            <a:spLocks noGrp="1"/>
          </p:cNvSpPr>
          <p:nvPr>
            <p:ph type="body" idx="2"/>
          </p:nvPr>
        </p:nvSpPr>
        <p:spPr>
          <a:xfrm>
            <a:off x="5980421" y="3434400"/>
            <a:ext cx="2479500" cy="3418200"/>
          </a:xfrm>
        </p:spPr>
        <p:txBody>
          <a:bodyPr/>
          <a:lstStyle/>
          <a:p>
            <a:endParaRPr lang="en-IN" dirty="0"/>
          </a:p>
        </p:txBody>
      </p:sp>
      <p:grpSp>
        <p:nvGrpSpPr>
          <p:cNvPr id="58" name="Grupo 18">
            <a:extLst>
              <a:ext uri="{FF2B5EF4-FFF2-40B4-BE49-F238E27FC236}">
                <a16:creationId xmlns:a16="http://schemas.microsoft.com/office/drawing/2014/main" id="{90A84504-6424-A40E-9725-1A0D59EDEE58}"/>
              </a:ext>
            </a:extLst>
          </p:cNvPr>
          <p:cNvGrpSpPr/>
          <p:nvPr/>
        </p:nvGrpSpPr>
        <p:grpSpPr>
          <a:xfrm>
            <a:off x="5041963" y="1505200"/>
            <a:ext cx="3165231" cy="3418200"/>
            <a:chOff x="3998997" y="4088541"/>
            <a:chExt cx="531032" cy="683542"/>
          </a:xfrm>
        </p:grpSpPr>
        <p:sp>
          <p:nvSpPr>
            <p:cNvPr id="59" name="Google Shape;1218;p46">
              <a:extLst>
                <a:ext uri="{FF2B5EF4-FFF2-40B4-BE49-F238E27FC236}">
                  <a16:creationId xmlns:a16="http://schemas.microsoft.com/office/drawing/2014/main" id="{55F12987-C51A-BAD7-184E-6713673EB609}"/>
                </a:ext>
              </a:extLst>
            </p:cNvPr>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19;p46">
              <a:extLst>
                <a:ext uri="{FF2B5EF4-FFF2-40B4-BE49-F238E27FC236}">
                  <a16:creationId xmlns:a16="http://schemas.microsoft.com/office/drawing/2014/main" id="{396121DD-E23E-FC0B-02FF-85B5ADD76C0D}"/>
                </a:ext>
              </a:extLst>
            </p:cNvPr>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20;p46">
              <a:extLst>
                <a:ext uri="{FF2B5EF4-FFF2-40B4-BE49-F238E27FC236}">
                  <a16:creationId xmlns:a16="http://schemas.microsoft.com/office/drawing/2014/main" id="{76279267-54FE-B1CA-5291-621F234BAC9A}"/>
                </a:ext>
              </a:extLst>
            </p:cNvPr>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221;p46">
              <a:extLst>
                <a:ext uri="{FF2B5EF4-FFF2-40B4-BE49-F238E27FC236}">
                  <a16:creationId xmlns:a16="http://schemas.microsoft.com/office/drawing/2014/main" id="{F436C0A2-4D09-C861-2DEB-E273C4BE2ED3}"/>
                </a:ext>
              </a:extLst>
            </p:cNvPr>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22;p46">
              <a:extLst>
                <a:ext uri="{FF2B5EF4-FFF2-40B4-BE49-F238E27FC236}">
                  <a16:creationId xmlns:a16="http://schemas.microsoft.com/office/drawing/2014/main" id="{D03429B5-4C70-5CD4-50EC-7EB86305C14C}"/>
                </a:ext>
              </a:extLst>
            </p:cNvPr>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23;p46">
              <a:extLst>
                <a:ext uri="{FF2B5EF4-FFF2-40B4-BE49-F238E27FC236}">
                  <a16:creationId xmlns:a16="http://schemas.microsoft.com/office/drawing/2014/main" id="{B45B02CE-AD1B-D1BF-EEDE-FEFAEEE8AE80}"/>
                </a:ext>
              </a:extLst>
            </p:cNvPr>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24;p46">
              <a:extLst>
                <a:ext uri="{FF2B5EF4-FFF2-40B4-BE49-F238E27FC236}">
                  <a16:creationId xmlns:a16="http://schemas.microsoft.com/office/drawing/2014/main" id="{4D160BCA-46A6-12E4-6A95-BDCF7CC8265C}"/>
                </a:ext>
              </a:extLst>
            </p:cNvPr>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25;p46">
              <a:extLst>
                <a:ext uri="{FF2B5EF4-FFF2-40B4-BE49-F238E27FC236}">
                  <a16:creationId xmlns:a16="http://schemas.microsoft.com/office/drawing/2014/main" id="{3D1EE0B9-49F8-077B-C514-8014B1B86B85}"/>
                </a:ext>
              </a:extLst>
            </p:cNvPr>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26;p46">
              <a:extLst>
                <a:ext uri="{FF2B5EF4-FFF2-40B4-BE49-F238E27FC236}">
                  <a16:creationId xmlns:a16="http://schemas.microsoft.com/office/drawing/2014/main" id="{DC0E3BAF-EAA4-4F95-2024-235ED0E86609}"/>
                </a:ext>
              </a:extLst>
            </p:cNvPr>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27;p46">
              <a:extLst>
                <a:ext uri="{FF2B5EF4-FFF2-40B4-BE49-F238E27FC236}">
                  <a16:creationId xmlns:a16="http://schemas.microsoft.com/office/drawing/2014/main" id="{F6A9FE9D-E3A3-DA4C-6A13-2986473F8F7F}"/>
                </a:ext>
              </a:extLst>
            </p:cNvPr>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28;p46">
              <a:extLst>
                <a:ext uri="{FF2B5EF4-FFF2-40B4-BE49-F238E27FC236}">
                  <a16:creationId xmlns:a16="http://schemas.microsoft.com/office/drawing/2014/main" id="{07903293-79DA-DC4C-7BE0-3B5F419E1224}"/>
                </a:ext>
              </a:extLst>
            </p:cNvPr>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29;p46">
              <a:extLst>
                <a:ext uri="{FF2B5EF4-FFF2-40B4-BE49-F238E27FC236}">
                  <a16:creationId xmlns:a16="http://schemas.microsoft.com/office/drawing/2014/main" id="{AA1BED38-DA5B-1336-BCC6-C9D358BA5899}"/>
                </a:ext>
              </a:extLst>
            </p:cNvPr>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30;p46">
              <a:extLst>
                <a:ext uri="{FF2B5EF4-FFF2-40B4-BE49-F238E27FC236}">
                  <a16:creationId xmlns:a16="http://schemas.microsoft.com/office/drawing/2014/main" id="{B1AD03BE-15DF-4C59-592E-DA2395CE3439}"/>
                </a:ext>
              </a:extLst>
            </p:cNvPr>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231;p46">
              <a:extLst>
                <a:ext uri="{FF2B5EF4-FFF2-40B4-BE49-F238E27FC236}">
                  <a16:creationId xmlns:a16="http://schemas.microsoft.com/office/drawing/2014/main" id="{A67B0F82-95AE-3AFF-1523-B1AFE468119A}"/>
                </a:ext>
              </a:extLst>
            </p:cNvPr>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232;p46">
              <a:extLst>
                <a:ext uri="{FF2B5EF4-FFF2-40B4-BE49-F238E27FC236}">
                  <a16:creationId xmlns:a16="http://schemas.microsoft.com/office/drawing/2014/main" id="{B1311E62-0B53-352F-7D4E-8F2D05A0BBAD}"/>
                </a:ext>
              </a:extLst>
            </p:cNvPr>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233;p46">
              <a:extLst>
                <a:ext uri="{FF2B5EF4-FFF2-40B4-BE49-F238E27FC236}">
                  <a16:creationId xmlns:a16="http://schemas.microsoft.com/office/drawing/2014/main" id="{29320348-764A-E01B-E86B-B343FA3A3B9D}"/>
                </a:ext>
              </a:extLst>
            </p:cNvPr>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34;p46">
              <a:extLst>
                <a:ext uri="{FF2B5EF4-FFF2-40B4-BE49-F238E27FC236}">
                  <a16:creationId xmlns:a16="http://schemas.microsoft.com/office/drawing/2014/main" id="{1DBE8A80-976A-8B03-F4AE-547BD4C017A2}"/>
                </a:ext>
              </a:extLst>
            </p:cNvPr>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35;p46">
              <a:extLst>
                <a:ext uri="{FF2B5EF4-FFF2-40B4-BE49-F238E27FC236}">
                  <a16:creationId xmlns:a16="http://schemas.microsoft.com/office/drawing/2014/main" id="{B4AF5191-B1B0-4F9F-E58A-27CC48A8CE38}"/>
                </a:ext>
              </a:extLst>
            </p:cNvPr>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36;p46">
              <a:extLst>
                <a:ext uri="{FF2B5EF4-FFF2-40B4-BE49-F238E27FC236}">
                  <a16:creationId xmlns:a16="http://schemas.microsoft.com/office/drawing/2014/main" id="{6BAECB8B-DC2E-25E6-B7EC-DE0F8AE9333C}"/>
                </a:ext>
              </a:extLst>
            </p:cNvPr>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237;p46">
              <a:extLst>
                <a:ext uri="{FF2B5EF4-FFF2-40B4-BE49-F238E27FC236}">
                  <a16:creationId xmlns:a16="http://schemas.microsoft.com/office/drawing/2014/main" id="{434E218C-8223-7654-7601-5C64F82C6426}"/>
                </a:ext>
              </a:extLst>
            </p:cNvPr>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238;p46">
              <a:extLst>
                <a:ext uri="{FF2B5EF4-FFF2-40B4-BE49-F238E27FC236}">
                  <a16:creationId xmlns:a16="http://schemas.microsoft.com/office/drawing/2014/main" id="{AA92EB57-B418-957C-8E2F-572C6342630C}"/>
                </a:ext>
              </a:extLst>
            </p:cNvPr>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239;p46">
              <a:extLst>
                <a:ext uri="{FF2B5EF4-FFF2-40B4-BE49-F238E27FC236}">
                  <a16:creationId xmlns:a16="http://schemas.microsoft.com/office/drawing/2014/main" id="{A8A74D1A-26AA-A568-2224-0E2F5A4A5C60}"/>
                </a:ext>
              </a:extLst>
            </p:cNvPr>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240;p46">
              <a:extLst>
                <a:ext uri="{FF2B5EF4-FFF2-40B4-BE49-F238E27FC236}">
                  <a16:creationId xmlns:a16="http://schemas.microsoft.com/office/drawing/2014/main" id="{59C6F1DA-CF78-5F47-EDFA-96ED6CE81FE1}"/>
                </a:ext>
              </a:extLst>
            </p:cNvPr>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82" name="Google Shape;1241;p46">
              <a:extLst>
                <a:ext uri="{FF2B5EF4-FFF2-40B4-BE49-F238E27FC236}">
                  <a16:creationId xmlns:a16="http://schemas.microsoft.com/office/drawing/2014/main" id="{50EA833B-03B0-02EC-B8EC-C0EB4C4EEBBA}"/>
                </a:ext>
              </a:extLst>
            </p:cNvPr>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242;p46">
              <a:extLst>
                <a:ext uri="{FF2B5EF4-FFF2-40B4-BE49-F238E27FC236}">
                  <a16:creationId xmlns:a16="http://schemas.microsoft.com/office/drawing/2014/main" id="{85E1F394-94A8-18B3-BF52-C6AA7445260B}"/>
                </a:ext>
              </a:extLst>
            </p:cNvPr>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243;p46">
              <a:extLst>
                <a:ext uri="{FF2B5EF4-FFF2-40B4-BE49-F238E27FC236}">
                  <a16:creationId xmlns:a16="http://schemas.microsoft.com/office/drawing/2014/main" id="{04E45883-7C5C-9CA8-A319-60247F28356D}"/>
                </a:ext>
              </a:extLst>
            </p:cNvPr>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244;p46">
              <a:extLst>
                <a:ext uri="{FF2B5EF4-FFF2-40B4-BE49-F238E27FC236}">
                  <a16:creationId xmlns:a16="http://schemas.microsoft.com/office/drawing/2014/main" id="{316793B1-944E-F4C0-37D9-615F07E16D12}"/>
                </a:ext>
              </a:extLst>
            </p:cNvPr>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1685</TotalTime>
  <Words>1777</Words>
  <Application>Microsoft Office PowerPoint</Application>
  <PresentationFormat>On-screen Show (16:9)</PresentationFormat>
  <Paragraphs>363</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inter-regular</vt:lpstr>
      <vt:lpstr>Barlow</vt:lpstr>
      <vt:lpstr>Calibri</vt:lpstr>
      <vt:lpstr>Barlow Light</vt:lpstr>
      <vt:lpstr>Arial</vt:lpstr>
      <vt:lpstr>Wingdings</vt:lpstr>
      <vt:lpstr>Roboto</vt:lpstr>
      <vt:lpstr>Minola template</vt:lpstr>
      <vt:lpstr> COOL- E   APKA RAIL MITRA </vt:lpstr>
      <vt:lpstr>WHAT IS THE PROBLMEM ?</vt:lpstr>
      <vt:lpstr>WHAT IS THE SOLUTION !!</vt:lpstr>
      <vt:lpstr>APP INTERFACE</vt:lpstr>
      <vt:lpstr>PowerPoint Presentation</vt:lpstr>
      <vt:lpstr>PowerPoint Presentation</vt:lpstr>
      <vt:lpstr>WHAT ARE OUR FEATURE’S …</vt:lpstr>
      <vt:lpstr>BENEFITS TO THE COOLIE’S</vt:lpstr>
      <vt:lpstr>FUTURES ASPECTS</vt:lpstr>
      <vt:lpstr>PowerPoint Presentation</vt:lpstr>
      <vt:lpstr>PowerPoint Presentation</vt:lpstr>
      <vt:lpstr>ROADMAP</vt:lpstr>
      <vt:lpstr>PowerPoint Presentation</vt:lpstr>
      <vt:lpstr>TECH-STACK</vt:lpstr>
      <vt:lpstr>EXPLANATION OF THE TECK STACK </vt:lpstr>
      <vt:lpstr>24 MILLION </vt:lpstr>
      <vt:lpstr>PowerPoint Presentation</vt:lpstr>
      <vt:lpstr>PowerPoint Presentation</vt:lpstr>
      <vt:lpstr>EXTRA ILLUSTRATIONS</vt:lpstr>
      <vt:lpstr>USE DIAGRAMS TO EXPLAIN YOUR IDEAS</vt:lpstr>
      <vt:lpstr>AND TABLES TO COMPARE DATA</vt:lpstr>
      <vt:lpstr>PowerPoint Presentation</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GANTT CHART</vt:lpstr>
      <vt:lpstr>SWOT ANALYSIS</vt:lpstr>
      <vt:lpstr>BUSINESS MODEL CANVAS</vt:lpstr>
      <vt:lpstr>FUNNEL</vt:lpstr>
      <vt:lpstr>COMPETITOR MATRIX</vt:lpstr>
      <vt:lpstr>WEEKLY PLANNER</vt:lpstr>
      <vt:lpstr>PowerPoint Presentation</vt:lpstr>
      <vt:lpstr>PowerPoint Presentation</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1140 PIYUSH KUMAR</cp:lastModifiedBy>
  <cp:revision>26</cp:revision>
  <dcterms:modified xsi:type="dcterms:W3CDTF">2022-07-01T11:00:42Z</dcterms:modified>
</cp:coreProperties>
</file>