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 id="214748367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5.xml"/><Relationship Id="rId22" Type="http://schemas.openxmlformats.org/officeDocument/2006/relationships/font" Target="fonts/QuattrocentoSans-bold.fntdata"/><Relationship Id="rId10" Type="http://schemas.openxmlformats.org/officeDocument/2006/relationships/slide" Target="slides/slide4.xml"/><Relationship Id="rId21" Type="http://schemas.openxmlformats.org/officeDocument/2006/relationships/font" Target="fonts/QuattrocentoSans-regular.fntdata"/><Relationship Id="rId13" Type="http://schemas.openxmlformats.org/officeDocument/2006/relationships/slide" Target="slides/slide7.xml"/><Relationship Id="rId24" Type="http://schemas.openxmlformats.org/officeDocument/2006/relationships/font" Target="fonts/QuattrocentoSans-boldItalic.fntdata"/><Relationship Id="rId12" Type="http://schemas.openxmlformats.org/officeDocument/2006/relationships/slide" Target="slides/slide6.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italic.fntdata"/><Relationship Id="rId6" Type="http://schemas.openxmlformats.org/officeDocument/2006/relationships/notesMaster" Target="notesMasters/notesMaster1.xml"/><Relationship Id="rId18"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000a641d8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9000a641d8_1_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a6449a174d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a6449a174d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000a641d8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9000a641d8_1_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9000a641d8_1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29000a641d8_1_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9000a641d8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29000a641d8_1_1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9000a641d8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29000a641d8_1_1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6449a174d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2a6449a174d_0_6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000a641d8_1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29000a641d8_1_1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000a641d8_1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9000a641d8_1_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6449a174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6449a174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797753"/>
            <a:ext cx="7315200" cy="1406256"/>
          </a:xfrm>
          <a:prstGeom prst="rect">
            <a:avLst/>
          </a:prstGeom>
          <a:noFill/>
          <a:ln>
            <a:noFill/>
          </a:ln>
        </p:spPr>
        <p:txBody>
          <a:bodyPr anchorCtr="0" anchor="b" bIns="34275" lIns="68575" spcFirstLastPara="1" rIns="68575" wrap="square" tIns="34275">
            <a:normAutofit/>
          </a:bodyPr>
          <a:lstStyle>
            <a:lvl1pPr lvl="0" algn="r">
              <a:lnSpc>
                <a:spcPct val="90000"/>
              </a:lnSpc>
              <a:spcBef>
                <a:spcPts val="0"/>
              </a:spcBef>
              <a:spcAft>
                <a:spcPts val="0"/>
              </a:spcAft>
              <a:buClr>
                <a:schemeClr val="lt1"/>
              </a:buClr>
              <a:buSzPts val="4100"/>
              <a:buFont typeface="Quattrocento Sans"/>
              <a:buNone/>
              <a:defRPr b="0" sz="41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4114800" y="2430434"/>
            <a:ext cx="4343400" cy="1531967"/>
          </a:xfrm>
          <a:prstGeom prst="rect">
            <a:avLst/>
          </a:prstGeom>
          <a:noFill/>
          <a:ln>
            <a:noFill/>
          </a:ln>
        </p:spPr>
        <p:txBody>
          <a:bodyPr anchorCtr="0" anchor="t" bIns="34275" lIns="68575" spcFirstLastPara="1" rIns="68575" wrap="square" tIns="34275">
            <a:normAutofit/>
          </a:bodyPr>
          <a:lstStyle>
            <a:lvl1pPr lvl="0" algn="r">
              <a:lnSpc>
                <a:spcPct val="90000"/>
              </a:lnSpc>
              <a:spcBef>
                <a:spcPts val="800"/>
              </a:spcBef>
              <a:spcAft>
                <a:spcPts val="0"/>
              </a:spcAft>
              <a:buClr>
                <a:srgbClr val="E9F7F6"/>
              </a:buClr>
              <a:buSzPts val="1800"/>
              <a:buNone/>
              <a:defRPr sz="1800">
                <a:solidFill>
                  <a:srgbClr val="E9F7F6"/>
                </a:solidFill>
              </a:defRPr>
            </a:lvl1pPr>
            <a:lvl2pPr lvl="1" algn="ctr">
              <a:lnSpc>
                <a:spcPct val="90000"/>
              </a:lnSpc>
              <a:spcBef>
                <a:spcPts val="400"/>
              </a:spcBef>
              <a:spcAft>
                <a:spcPts val="0"/>
              </a:spcAft>
              <a:buClr>
                <a:schemeClr val="dk1"/>
              </a:buClr>
              <a:buSzPts val="2100"/>
              <a:buNone/>
              <a:defRPr sz="2100"/>
            </a:lvl2pPr>
            <a:lvl3pPr lvl="2" algn="ctr">
              <a:lnSpc>
                <a:spcPct val="90000"/>
              </a:lnSpc>
              <a:spcBef>
                <a:spcPts val="400"/>
              </a:spcBef>
              <a:spcAft>
                <a:spcPts val="0"/>
              </a:spcAft>
              <a:buClr>
                <a:schemeClr val="dk1"/>
              </a:buClr>
              <a:buSzPts val="1800"/>
              <a:buNone/>
              <a:defRPr sz="1800"/>
            </a:lvl3pPr>
            <a:lvl4pPr lvl="3" algn="ctr">
              <a:lnSpc>
                <a:spcPct val="90000"/>
              </a:lnSpc>
              <a:spcBef>
                <a:spcPts val="400"/>
              </a:spcBef>
              <a:spcAft>
                <a:spcPts val="0"/>
              </a:spcAft>
              <a:buClr>
                <a:schemeClr val="dk1"/>
              </a:buClr>
              <a:buSzPts val="1500"/>
              <a:buNone/>
              <a:defRPr sz="1500"/>
            </a:lvl4pPr>
            <a:lvl5pPr lvl="4" algn="ctr">
              <a:lnSpc>
                <a:spcPct val="90000"/>
              </a:lnSpc>
              <a:spcBef>
                <a:spcPts val="400"/>
              </a:spcBef>
              <a:spcAft>
                <a:spcPts val="0"/>
              </a:spcAft>
              <a:buClr>
                <a:schemeClr val="dk1"/>
              </a:buClr>
              <a:buSzPts val="1500"/>
              <a:buNone/>
              <a:defRPr sz="1500"/>
            </a:lvl5pPr>
            <a:lvl6pPr lvl="5" algn="ctr">
              <a:spcBef>
                <a:spcPts val="300"/>
              </a:spcBef>
              <a:spcAft>
                <a:spcPts val="0"/>
              </a:spcAft>
              <a:buClr>
                <a:schemeClr val="dk1"/>
              </a:buClr>
              <a:buSzPts val="1500"/>
              <a:buNone/>
              <a:defRPr sz="1500"/>
            </a:lvl6pPr>
            <a:lvl7pPr lvl="6" algn="ctr">
              <a:spcBef>
                <a:spcPts val="300"/>
              </a:spcBef>
              <a:spcAft>
                <a:spcPts val="0"/>
              </a:spcAft>
              <a:buClr>
                <a:schemeClr val="dk1"/>
              </a:buClr>
              <a:buSzPts val="1500"/>
              <a:buNone/>
              <a:defRPr sz="1500"/>
            </a:lvl7pPr>
            <a:lvl8pPr lvl="7" algn="ctr">
              <a:spcBef>
                <a:spcPts val="300"/>
              </a:spcBef>
              <a:spcAft>
                <a:spcPts val="0"/>
              </a:spcAft>
              <a:buClr>
                <a:schemeClr val="dk1"/>
              </a:buClr>
              <a:buSzPts val="1500"/>
              <a:buNone/>
              <a:defRPr sz="1500"/>
            </a:lvl8pPr>
            <a:lvl9pPr lvl="8" algn="ctr">
              <a:spcBef>
                <a:spcPts val="300"/>
              </a:spcBef>
              <a:spcAft>
                <a:spcPts val="0"/>
              </a:spcAft>
              <a:buClr>
                <a:schemeClr val="dk1"/>
              </a:buClr>
              <a:buSzPts val="1500"/>
              <a:buNone/>
              <a:defRPr sz="1500"/>
            </a:lvl9pPr>
          </a:lstStyle>
          <a:p/>
        </p:txBody>
      </p:sp>
      <p:sp>
        <p:nvSpPr>
          <p:cNvPr id="59" name="Google Shape;59;p14"/>
          <p:cNvSpPr txBox="1"/>
          <p:nvPr>
            <p:ph idx="10" type="dt"/>
          </p:nvPr>
        </p:nvSpPr>
        <p:spPr>
          <a:xfrm>
            <a:off x="411480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1" name="Google Shape;61;p14"/>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62" name="Google Shape;62;p14"/>
          <p:cNvPicPr preferRelativeResize="0"/>
          <p:nvPr/>
        </p:nvPicPr>
        <p:blipFill rotWithShape="1">
          <a:blip r:embed="rId2">
            <a:alphaModFix/>
          </a:blip>
          <a:srcRect b="0" l="0" r="0" t="0"/>
          <a:stretch/>
        </p:blipFill>
        <p:spPr>
          <a:xfrm>
            <a:off x="685800" y="3406047"/>
            <a:ext cx="2251614" cy="123918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5" name="Google Shape;65;p15"/>
          <p:cNvSpPr txBox="1"/>
          <p:nvPr>
            <p:ph idx="1" type="body"/>
          </p:nvPr>
        </p:nvSpPr>
        <p:spPr>
          <a:xfrm>
            <a:off x="633845" y="1035886"/>
            <a:ext cx="78867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66" name="Google Shape;66;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69" name="Google Shape;69;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70" name="Google Shape;70;p1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6"/>
          <p:cNvSpPr txBox="1"/>
          <p:nvPr>
            <p:ph type="title"/>
          </p:nvPr>
        </p:nvSpPr>
        <p:spPr>
          <a:xfrm>
            <a:off x="623888" y="1284317"/>
            <a:ext cx="7886700" cy="213840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4500"/>
              <a:buFont typeface="Quattrocento Sans"/>
              <a:buNone/>
              <a:defRPr b="0"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6"/>
          <p:cNvSpPr txBox="1"/>
          <p:nvPr>
            <p:ph idx="1" type="body"/>
          </p:nvPr>
        </p:nvSpPr>
        <p:spPr>
          <a:xfrm>
            <a:off x="623888" y="3414475"/>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3F3F3F"/>
              </a:buClr>
              <a:buSzPts val="1800"/>
              <a:buNone/>
              <a:defRPr sz="1800">
                <a:solidFill>
                  <a:srgbClr val="3F3F3F"/>
                </a:solidFill>
              </a:defRPr>
            </a:lvl1pPr>
            <a:lvl2pPr indent="-228600" lvl="1" marL="914400" algn="l">
              <a:lnSpc>
                <a:spcPct val="90000"/>
              </a:lnSpc>
              <a:spcBef>
                <a:spcPts val="400"/>
              </a:spcBef>
              <a:spcAft>
                <a:spcPts val="0"/>
              </a:spcAft>
              <a:buClr>
                <a:srgbClr val="888888"/>
              </a:buClr>
              <a:buSzPts val="1400"/>
              <a:buNone/>
              <a:defRPr sz="1400">
                <a:solidFill>
                  <a:srgbClr val="888888"/>
                </a:solidFill>
              </a:defRPr>
            </a:lvl2pPr>
            <a:lvl3pPr indent="-228600" lvl="2" marL="1371600" algn="l">
              <a:lnSpc>
                <a:spcPct val="90000"/>
              </a:lnSpc>
              <a:spcBef>
                <a:spcPts val="400"/>
              </a:spcBef>
              <a:spcAft>
                <a:spcPts val="0"/>
              </a:spcAft>
              <a:buClr>
                <a:srgbClr val="888888"/>
              </a:buClr>
              <a:buSzPts val="1200"/>
              <a:buNone/>
              <a:defRPr sz="1200">
                <a:solidFill>
                  <a:srgbClr val="888888"/>
                </a:solidFill>
              </a:defRPr>
            </a:lvl3pPr>
            <a:lvl4pPr indent="-228600" lvl="3" marL="1828800" algn="l">
              <a:lnSpc>
                <a:spcPct val="90000"/>
              </a:lnSpc>
              <a:spcBef>
                <a:spcPts val="400"/>
              </a:spcBef>
              <a:spcAft>
                <a:spcPts val="0"/>
              </a:spcAft>
              <a:buClr>
                <a:srgbClr val="888888"/>
              </a:buClr>
              <a:buSzPts val="1100"/>
              <a:buNone/>
              <a:defRPr sz="1100">
                <a:solidFill>
                  <a:srgbClr val="888888"/>
                </a:solidFill>
              </a:defRPr>
            </a:lvl4pPr>
            <a:lvl5pPr indent="-228600" lvl="4" marL="2286000" algn="l">
              <a:lnSpc>
                <a:spcPct val="90000"/>
              </a:lnSpc>
              <a:spcBef>
                <a:spcPts val="4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74" name="Google Shape;74;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6"/>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7" name="Shape 77"/>
        <p:cNvGrpSpPr/>
        <p:nvPr/>
      </p:nvGrpSpPr>
      <p:grpSpPr>
        <a:xfrm>
          <a:off x="0" y="0"/>
          <a:ext cx="0" cy="0"/>
          <a:chOff x="0" y="0"/>
          <a:chExt cx="0" cy="0"/>
        </a:xfrm>
      </p:grpSpPr>
      <p:sp>
        <p:nvSpPr>
          <p:cNvPr id="78" name="Google Shape;78;p17"/>
          <p:cNvSpPr txBox="1"/>
          <p:nvPr>
            <p:ph idx="1" type="body"/>
          </p:nvPr>
        </p:nvSpPr>
        <p:spPr>
          <a:xfrm>
            <a:off x="633845" y="1035886"/>
            <a:ext cx="38862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79" name="Google Shape;79;p17"/>
          <p:cNvSpPr txBox="1"/>
          <p:nvPr>
            <p:ph idx="2" type="body"/>
          </p:nvPr>
        </p:nvSpPr>
        <p:spPr>
          <a:xfrm>
            <a:off x="4629150" y="1035886"/>
            <a:ext cx="3886200" cy="3599217"/>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0" name="Google Shape;80;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83" name="Google Shape;83;p17"/>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84" name="Google Shape;84;p1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85" name="Google Shape;85;p17"/>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86" name="Shape 86"/>
        <p:cNvGrpSpPr/>
        <p:nvPr/>
      </p:nvGrpSpPr>
      <p:grpSpPr>
        <a:xfrm>
          <a:off x="0" y="0"/>
          <a:ext cx="0" cy="0"/>
          <a:chOff x="0" y="0"/>
          <a:chExt cx="0" cy="0"/>
        </a:xfrm>
      </p:grpSpPr>
      <p:sp>
        <p:nvSpPr>
          <p:cNvPr id="87" name="Google Shape;87;p18"/>
          <p:cNvSpPr txBox="1"/>
          <p:nvPr>
            <p:ph idx="1" type="body"/>
          </p:nvPr>
        </p:nvSpPr>
        <p:spPr>
          <a:xfrm>
            <a:off x="633845" y="1035886"/>
            <a:ext cx="3867150"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8" name="Google Shape;88;p18"/>
          <p:cNvSpPr txBox="1"/>
          <p:nvPr>
            <p:ph idx="2" type="body"/>
          </p:nvPr>
        </p:nvSpPr>
        <p:spPr>
          <a:xfrm>
            <a:off x="633845" y="1655160"/>
            <a:ext cx="3867150" cy="298589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89" name="Google Shape;89;p18"/>
          <p:cNvSpPr txBox="1"/>
          <p:nvPr>
            <p:ph idx="3" type="body"/>
          </p:nvPr>
        </p:nvSpPr>
        <p:spPr>
          <a:xfrm>
            <a:off x="4629150" y="1035886"/>
            <a:ext cx="3886201"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90" name="Google Shape;90;p18"/>
          <p:cNvSpPr txBox="1"/>
          <p:nvPr>
            <p:ph idx="4" type="body"/>
          </p:nvPr>
        </p:nvSpPr>
        <p:spPr>
          <a:xfrm>
            <a:off x="4629150" y="1655160"/>
            <a:ext cx="3886201" cy="2985896"/>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91" name="Google Shape;91;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8"/>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95" name="Google Shape;95;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6" name="Google Shape;96;p1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7" name="Shape 97"/>
        <p:cNvGrpSpPr/>
        <p:nvPr/>
      </p:nvGrpSpPr>
      <p:grpSpPr>
        <a:xfrm>
          <a:off x="0" y="0"/>
          <a:ext cx="0" cy="0"/>
          <a:chOff x="0" y="0"/>
          <a:chExt cx="0" cy="0"/>
        </a:xfrm>
      </p:grpSpPr>
      <p:sp>
        <p:nvSpPr>
          <p:cNvPr id="98" name="Google Shape;98;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02" name="Google Shape;102;p19"/>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03" name="Google Shape;103;p19"/>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0"/>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8" name="Shape 108"/>
        <p:cNvGrpSpPr/>
        <p:nvPr/>
      </p:nvGrpSpPr>
      <p:grpSpPr>
        <a:xfrm>
          <a:off x="0" y="0"/>
          <a:ext cx="0" cy="0"/>
          <a:chOff x="0" y="0"/>
          <a:chExt cx="0" cy="0"/>
        </a:xfrm>
      </p:grpSpPr>
      <p:sp>
        <p:nvSpPr>
          <p:cNvPr id="109" name="Google Shape;109;p21"/>
          <p:cNvSpPr txBox="1"/>
          <p:nvPr>
            <p:ph type="title"/>
          </p:nvPr>
        </p:nvSpPr>
        <p:spPr>
          <a:xfrm>
            <a:off x="630936" y="342900"/>
            <a:ext cx="2948940" cy="1200148"/>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21"/>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11" name="Google Shape;111;p21"/>
          <p:cNvSpPr txBox="1"/>
          <p:nvPr>
            <p:ph idx="2" type="body"/>
          </p:nvPr>
        </p:nvSpPr>
        <p:spPr>
          <a:xfrm>
            <a:off x="630936" y="1543049"/>
            <a:ext cx="2948940" cy="285750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2" name="Google Shape;112;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1"/>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15" name="Google Shape;115;p21"/>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16" name="Google Shape;116;p21"/>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7" name="Shape 117"/>
        <p:cNvGrpSpPr/>
        <p:nvPr/>
      </p:nvGrpSpPr>
      <p:grpSpPr>
        <a:xfrm>
          <a:off x="0" y="0"/>
          <a:ext cx="0" cy="0"/>
          <a:chOff x="0" y="0"/>
          <a:chExt cx="0" cy="0"/>
        </a:xfrm>
      </p:grpSpPr>
      <p:sp>
        <p:nvSpPr>
          <p:cNvPr id="118" name="Google Shape;118;p22"/>
          <p:cNvSpPr txBox="1"/>
          <p:nvPr>
            <p:ph type="title"/>
          </p:nvPr>
        </p:nvSpPr>
        <p:spPr>
          <a:xfrm>
            <a:off x="630936" y="342900"/>
            <a:ext cx="2948940"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9" name="Google Shape;119;p22"/>
          <p:cNvSpPr/>
          <p:nvPr>
            <p:ph idx="2" type="pic"/>
          </p:nvPr>
        </p:nvSpPr>
        <p:spPr>
          <a:xfrm>
            <a:off x="3886200" y="742950"/>
            <a:ext cx="4629150" cy="3657600"/>
          </a:xfrm>
          <a:prstGeom prst="rect">
            <a:avLst/>
          </a:prstGeom>
          <a:noFill/>
          <a:ln>
            <a:noFill/>
          </a:ln>
        </p:spPr>
      </p:sp>
      <p:sp>
        <p:nvSpPr>
          <p:cNvPr id="120" name="Google Shape;120;p22"/>
          <p:cNvSpPr txBox="1"/>
          <p:nvPr>
            <p:ph idx="1" type="body"/>
          </p:nvPr>
        </p:nvSpPr>
        <p:spPr>
          <a:xfrm>
            <a:off x="630936" y="1543050"/>
            <a:ext cx="2948940" cy="28575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21" name="Google Shape;12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2" name="Google Shape;12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2"/>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24" name="Google Shape;124;p22"/>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25" name="Google Shape;125;p22"/>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26" name="Shape 126"/>
        <p:cNvGrpSpPr/>
        <p:nvPr/>
      </p:nvGrpSpPr>
      <p:grpSpPr>
        <a:xfrm>
          <a:off x="0" y="0"/>
          <a:ext cx="0" cy="0"/>
          <a:chOff x="0" y="0"/>
          <a:chExt cx="0" cy="0"/>
        </a:xfrm>
      </p:grpSpPr>
      <p:sp>
        <p:nvSpPr>
          <p:cNvPr id="127" name="Google Shape;127;p23"/>
          <p:cNvSpPr txBox="1"/>
          <p:nvPr>
            <p:ph idx="1" type="body"/>
          </p:nvPr>
        </p:nvSpPr>
        <p:spPr>
          <a:xfrm rot="5400000">
            <a:off x="2777587" y="-1107855"/>
            <a:ext cx="3599217"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8" name="Google Shape;128;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9" name="Google Shape;129;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0" name="Google Shape;130;p23"/>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3"/>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32" name="Google Shape;132;p2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3" name="Google Shape;133;p23"/>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4" name="Shape 134"/>
        <p:cNvGrpSpPr/>
        <p:nvPr/>
      </p:nvGrpSpPr>
      <p:grpSpPr>
        <a:xfrm>
          <a:off x="0" y="0"/>
          <a:ext cx="0" cy="0"/>
          <a:chOff x="0" y="0"/>
          <a:chExt cx="0" cy="0"/>
        </a:xfrm>
      </p:grpSpPr>
      <p:sp>
        <p:nvSpPr>
          <p:cNvPr id="135" name="Google Shape;135;p24"/>
          <p:cNvSpPr txBox="1"/>
          <p:nvPr>
            <p:ph type="title"/>
          </p:nvPr>
        </p:nvSpPr>
        <p:spPr>
          <a:xfrm rot="5400000">
            <a:off x="5350073" y="1463873"/>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36" name="Google Shape;136;p24"/>
          <p:cNvSpPr txBox="1"/>
          <p:nvPr>
            <p:ph idx="1" type="body"/>
          </p:nvPr>
        </p:nvSpPr>
        <p:spPr>
          <a:xfrm rot="5400000">
            <a:off x="1349574" y="-450652"/>
            <a:ext cx="4358878"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37" name="Google Shape;137;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8" name="Google Shape;138;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9" name="Google Shape;139;p24"/>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40" name="Google Shape;140;p24"/>
          <p:cNvCxnSpPr/>
          <p:nvPr/>
        </p:nvCxnSpPr>
        <p:spPr>
          <a:xfrm>
            <a:off x="6543675" y="277589"/>
            <a:ext cx="0" cy="4354711"/>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41" name="Shape 141"/>
        <p:cNvGrpSpPr/>
        <p:nvPr/>
      </p:nvGrpSpPr>
      <p:grpSpPr>
        <a:xfrm>
          <a:off x="0" y="0"/>
          <a:ext cx="0" cy="0"/>
          <a:chOff x="0" y="0"/>
          <a:chExt cx="0" cy="0"/>
        </a:xfrm>
      </p:grpSpPr>
      <p:sp>
        <p:nvSpPr>
          <p:cNvPr id="142" name="Google Shape;142;p25"/>
          <p:cNvSpPr txBox="1"/>
          <p:nvPr>
            <p:ph idx="1" type="body"/>
          </p:nvPr>
        </p:nvSpPr>
        <p:spPr>
          <a:xfrm>
            <a:off x="685799" y="1035886"/>
            <a:ext cx="3834246" cy="359922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43" name="Google Shape;143;p25"/>
          <p:cNvSpPr txBox="1"/>
          <p:nvPr>
            <p:ph idx="2" type="body"/>
          </p:nvPr>
        </p:nvSpPr>
        <p:spPr>
          <a:xfrm>
            <a:off x="4683577" y="1035886"/>
            <a:ext cx="3829050" cy="359922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44" name="Google Shape;144;p2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5" name="Google Shape;145;p2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6" name="Google Shape;146;p25"/>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7" name="Google Shape;147;p2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48" name="Google Shape;148;p2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49" name="Google Shape;149;p25"/>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50" name="Shape 150"/>
        <p:cNvGrpSpPr/>
        <p:nvPr/>
      </p:nvGrpSpPr>
      <p:grpSpPr>
        <a:xfrm>
          <a:off x="0" y="0"/>
          <a:ext cx="0" cy="0"/>
          <a:chOff x="0" y="0"/>
          <a:chExt cx="0" cy="0"/>
        </a:xfrm>
      </p:grpSpPr>
      <p:sp>
        <p:nvSpPr>
          <p:cNvPr id="151" name="Google Shape;151;p26"/>
          <p:cNvSpPr txBox="1"/>
          <p:nvPr>
            <p:ph idx="1" type="body"/>
          </p:nvPr>
        </p:nvSpPr>
        <p:spPr>
          <a:xfrm>
            <a:off x="685799" y="946718"/>
            <a:ext cx="3815196" cy="61927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52" name="Google Shape;152;p26"/>
          <p:cNvSpPr txBox="1"/>
          <p:nvPr>
            <p:ph idx="2" type="body"/>
          </p:nvPr>
        </p:nvSpPr>
        <p:spPr>
          <a:xfrm>
            <a:off x="685799" y="1616168"/>
            <a:ext cx="3815196"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3" name="Google Shape;153;p26"/>
          <p:cNvSpPr txBox="1"/>
          <p:nvPr>
            <p:ph idx="3" type="body"/>
          </p:nvPr>
        </p:nvSpPr>
        <p:spPr>
          <a:xfrm>
            <a:off x="4672693" y="946716"/>
            <a:ext cx="3829050" cy="619273"/>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154" name="Google Shape;154;p26"/>
          <p:cNvSpPr txBox="1"/>
          <p:nvPr>
            <p:ph idx="4" type="body"/>
          </p:nvPr>
        </p:nvSpPr>
        <p:spPr>
          <a:xfrm>
            <a:off x="4672693" y="1616168"/>
            <a:ext cx="3829050" cy="302489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55" name="Google Shape;155;p2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6" name="Google Shape;156;p2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7" name="Google Shape;157;p26"/>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8" name="Google Shape;158;p26"/>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59" name="Google Shape;159;p2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0" name="Google Shape;160;p26"/>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61" name="Shape 161"/>
        <p:cNvGrpSpPr/>
        <p:nvPr/>
      </p:nvGrpSpPr>
      <p:grpSpPr>
        <a:xfrm>
          <a:off x="0" y="0"/>
          <a:ext cx="0" cy="0"/>
          <a:chOff x="0" y="0"/>
          <a:chExt cx="0" cy="0"/>
        </a:xfrm>
      </p:grpSpPr>
      <p:sp>
        <p:nvSpPr>
          <p:cNvPr id="162" name="Google Shape;162;p2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3" name="Google Shape;163;p2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4" name="Google Shape;164;p27"/>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5" name="Google Shape;165;p27"/>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66" name="Google Shape;166;p2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7" name="Google Shape;167;p27"/>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68" name="Shape 168"/>
        <p:cNvGrpSpPr/>
        <p:nvPr/>
      </p:nvGrpSpPr>
      <p:grpSpPr>
        <a:xfrm>
          <a:off x="0" y="0"/>
          <a:ext cx="0" cy="0"/>
          <a:chOff x="0" y="0"/>
          <a:chExt cx="0" cy="0"/>
        </a:xfrm>
      </p:grpSpPr>
      <p:sp>
        <p:nvSpPr>
          <p:cNvPr id="169" name="Google Shape;169;p28"/>
          <p:cNvSpPr txBox="1"/>
          <p:nvPr>
            <p:ph idx="1" type="body"/>
          </p:nvPr>
        </p:nvSpPr>
        <p:spPr>
          <a:xfrm>
            <a:off x="3886200" y="742950"/>
            <a:ext cx="4629150" cy="36576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70" name="Google Shape;170;p28"/>
          <p:cNvSpPr txBox="1"/>
          <p:nvPr>
            <p:ph idx="2" type="body"/>
          </p:nvPr>
        </p:nvSpPr>
        <p:spPr>
          <a:xfrm>
            <a:off x="630936" y="1643745"/>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71" name="Google Shape;171;p2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2" name="Google Shape;172;p2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3" name="Google Shape;173;p28"/>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8"/>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75" name="Google Shape;175;p28"/>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76" name="Google Shape;176;p28"/>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77" name="Shape 177"/>
        <p:cNvGrpSpPr/>
        <p:nvPr/>
      </p:nvGrpSpPr>
      <p:grpSpPr>
        <a:xfrm>
          <a:off x="0" y="0"/>
          <a:ext cx="0" cy="0"/>
          <a:chOff x="0" y="0"/>
          <a:chExt cx="0" cy="0"/>
        </a:xfrm>
      </p:grpSpPr>
      <p:sp>
        <p:nvSpPr>
          <p:cNvPr id="178" name="Google Shape;178;p29"/>
          <p:cNvSpPr/>
          <p:nvPr>
            <p:ph idx="2" type="pic"/>
          </p:nvPr>
        </p:nvSpPr>
        <p:spPr>
          <a:xfrm>
            <a:off x="3886200" y="742950"/>
            <a:ext cx="4629150" cy="3657600"/>
          </a:xfrm>
          <a:prstGeom prst="rect">
            <a:avLst/>
          </a:prstGeom>
          <a:noFill/>
          <a:ln>
            <a:noFill/>
          </a:ln>
        </p:spPr>
      </p:sp>
      <p:sp>
        <p:nvSpPr>
          <p:cNvPr id="179" name="Google Shape;179;p2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0" name="Google Shape;180;p2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29"/>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29"/>
          <p:cNvSpPr txBox="1"/>
          <p:nvPr>
            <p:ph idx="1" type="body"/>
          </p:nvPr>
        </p:nvSpPr>
        <p:spPr>
          <a:xfrm>
            <a:off x="630936" y="1643745"/>
            <a:ext cx="2948940" cy="2756807"/>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900"/>
              <a:buNone/>
              <a:defRPr sz="900"/>
            </a:lvl2pPr>
            <a:lvl3pPr indent="-228600" lvl="2" marL="1371600" algn="l">
              <a:lnSpc>
                <a:spcPct val="90000"/>
              </a:lnSpc>
              <a:spcBef>
                <a:spcPts val="400"/>
              </a:spcBef>
              <a:spcAft>
                <a:spcPts val="0"/>
              </a:spcAft>
              <a:buClr>
                <a:schemeClr val="dk1"/>
              </a:buClr>
              <a:buSzPts val="800"/>
              <a:buNone/>
              <a:defRPr sz="800"/>
            </a:lvl3pPr>
            <a:lvl4pPr indent="-228600" lvl="3" marL="1828800" algn="l">
              <a:lnSpc>
                <a:spcPct val="90000"/>
              </a:lnSpc>
              <a:spcBef>
                <a:spcPts val="400"/>
              </a:spcBef>
              <a:spcAft>
                <a:spcPts val="0"/>
              </a:spcAft>
              <a:buClr>
                <a:schemeClr val="dk1"/>
              </a:buClr>
              <a:buSzPts val="700"/>
              <a:buNone/>
              <a:defRPr sz="700"/>
            </a:lvl4pPr>
            <a:lvl5pPr indent="-228600" lvl="4" marL="2286000" algn="l">
              <a:lnSpc>
                <a:spcPct val="90000"/>
              </a:lnSpc>
              <a:spcBef>
                <a:spcPts val="4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83" name="Google Shape;183;p29"/>
          <p:cNvSpPr txBox="1"/>
          <p:nvPr>
            <p:ph type="title"/>
          </p:nvPr>
        </p:nvSpPr>
        <p:spPr>
          <a:xfrm>
            <a:off x="630936" y="342900"/>
            <a:ext cx="2948940" cy="1115786"/>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84" name="Google Shape;184;p29"/>
          <p:cNvCxnSpPr/>
          <p:nvPr/>
        </p:nvCxnSpPr>
        <p:spPr>
          <a:xfrm>
            <a:off x="645450" y="1545772"/>
            <a:ext cx="2948940" cy="0"/>
          </a:xfrm>
          <a:prstGeom prst="straightConnector1">
            <a:avLst/>
          </a:prstGeom>
          <a:noFill/>
          <a:ln cap="flat" cmpd="sng" w="9525">
            <a:solidFill>
              <a:srgbClr val="3DACA7"/>
            </a:solidFill>
            <a:prstDash val="solid"/>
            <a:round/>
            <a:headEnd len="sm" w="sm" type="none"/>
            <a:tailEnd len="sm" w="sm" type="none"/>
          </a:ln>
        </p:spPr>
      </p:cxnSp>
      <p:pic>
        <p:nvPicPr>
          <p:cNvPr id="185" name="Google Shape;185;p29"/>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86" name="Shape 186"/>
        <p:cNvGrpSpPr/>
        <p:nvPr/>
      </p:nvGrpSpPr>
      <p:grpSpPr>
        <a:xfrm>
          <a:off x="0" y="0"/>
          <a:ext cx="0" cy="0"/>
          <a:chOff x="0" y="0"/>
          <a:chExt cx="0" cy="0"/>
        </a:xfrm>
      </p:grpSpPr>
      <p:sp>
        <p:nvSpPr>
          <p:cNvPr id="187" name="Google Shape;187;p30"/>
          <p:cNvSpPr txBox="1"/>
          <p:nvPr>
            <p:ph idx="1" type="body"/>
          </p:nvPr>
        </p:nvSpPr>
        <p:spPr>
          <a:xfrm rot="5400000">
            <a:off x="2786894" y="-1122358"/>
            <a:ext cx="3575408" cy="789189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88" name="Google Shape;188;p3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3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0" name="Google Shape;190;p30"/>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91" name="Google Shape;191;p30"/>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3EADA7"/>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cxnSp>
        <p:nvCxnSpPr>
          <p:cNvPr id="192" name="Google Shape;192;p30"/>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93" name="Google Shape;193;p30"/>
          <p:cNvPicPr preferRelativeResize="0"/>
          <p:nvPr/>
        </p:nvPicPr>
        <p:blipFill rotWithShape="1">
          <a:blip r:embed="rId2">
            <a:alphaModFix/>
          </a:blip>
          <a:srcRect b="0" l="0" r="0" t="0"/>
          <a:stretch/>
        </p:blipFill>
        <p:spPr>
          <a:xfrm>
            <a:off x="7920470"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6" Type="http://schemas.openxmlformats.org/officeDocument/2006/relationships/slideLayout" Target="../slideLayouts/slideLayout17.xml"/><Relationship Id="rId18" Type="http://schemas.openxmlformats.org/officeDocument/2006/relationships/theme" Target="../theme/theme1.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1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33845" y="274320"/>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33845" y="1371600"/>
            <a:ext cx="7886700" cy="3263503"/>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63145"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mc:AlternateContent>
    <mc:Choice Requires="p14">
      <p:transition p14:dur="100">
        <p:fade thruBlk="1"/>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chemeClr val="lt1"/>
              </a:buClr>
              <a:buSzPts val="2100"/>
              <a:buFont typeface="Times New Roman"/>
              <a:buNone/>
            </a:pPr>
            <a:r>
              <a:rPr lang="en" sz="2100">
                <a:latin typeface="Times New Roman"/>
                <a:ea typeface="Times New Roman"/>
                <a:cs typeface="Times New Roman"/>
                <a:sym typeface="Times New Roman"/>
              </a:rPr>
              <a:t>Independent Project: Visualizing Sustainable Industrial Processes using XR (VSIP-XR)</a:t>
            </a:r>
            <a:endParaRPr sz="2100"/>
          </a:p>
        </p:txBody>
      </p:sp>
      <p:sp>
        <p:nvSpPr>
          <p:cNvPr id="199" name="Google Shape;199;p31"/>
          <p:cNvSpPr txBox="1"/>
          <p:nvPr>
            <p:ph idx="1" type="subTitle"/>
          </p:nvPr>
        </p:nvSpPr>
        <p:spPr>
          <a:xfrm>
            <a:off x="4114800" y="2430434"/>
            <a:ext cx="4343400" cy="1532100"/>
          </a:xfrm>
          <a:prstGeom prst="rect">
            <a:avLst/>
          </a:prstGeom>
          <a:noFill/>
          <a:ln>
            <a:noFill/>
          </a:ln>
        </p:spPr>
        <p:txBody>
          <a:bodyPr anchorCtr="0" anchor="t" bIns="34275" lIns="68575" spcFirstLastPara="1" rIns="68575" wrap="square" tIns="34275">
            <a:normAutofit/>
          </a:bodyPr>
          <a:lstStyle/>
          <a:p>
            <a:pPr indent="0" lvl="0" marL="0" rtl="0" algn="r">
              <a:spcBef>
                <a:spcPts val="800"/>
              </a:spcBef>
              <a:spcAft>
                <a:spcPts val="0"/>
              </a:spcAft>
              <a:buClr>
                <a:srgbClr val="E9F7F6"/>
              </a:buClr>
              <a:buSzPts val="1400"/>
              <a:buNone/>
            </a:pPr>
            <a:r>
              <a:rPr lang="en" sz="1400">
                <a:latin typeface="Times New Roman"/>
                <a:ea typeface="Times New Roman"/>
                <a:cs typeface="Times New Roman"/>
                <a:sym typeface="Times New Roman"/>
              </a:rPr>
              <a:t>Guided By: Dr. Kalpana Shankhwar</a:t>
            </a:r>
            <a:endParaRPr sz="1400">
              <a:latin typeface="Times New Roman"/>
              <a:ea typeface="Times New Roman"/>
              <a:cs typeface="Times New Roman"/>
              <a:sym typeface="Times New Roman"/>
            </a:endParaRPr>
          </a:p>
          <a:p>
            <a:pPr indent="0" lvl="0" marL="0" rtl="0" algn="r">
              <a:lnSpc>
                <a:spcPct val="90000"/>
              </a:lnSpc>
              <a:spcBef>
                <a:spcPts val="800"/>
              </a:spcBef>
              <a:spcAft>
                <a:spcPts val="0"/>
              </a:spcAft>
              <a:buClr>
                <a:srgbClr val="E9F7F6"/>
              </a:buClr>
              <a:buSzPts val="1400"/>
              <a:buNone/>
            </a:pPr>
            <a:r>
              <a:rPr lang="en" sz="1400">
                <a:latin typeface="Times New Roman"/>
                <a:ea typeface="Times New Roman"/>
                <a:cs typeface="Times New Roman"/>
                <a:sym typeface="Times New Roman"/>
              </a:rPr>
              <a:t>Piyush Kumar</a:t>
            </a:r>
            <a:endParaRPr sz="1400">
              <a:latin typeface="Times New Roman"/>
              <a:ea typeface="Times New Roman"/>
              <a:cs typeface="Times New Roman"/>
              <a:sym typeface="Times New Roman"/>
            </a:endParaRPr>
          </a:p>
          <a:p>
            <a:pPr indent="0" lvl="0" marL="0" rtl="0" algn="r">
              <a:lnSpc>
                <a:spcPct val="90000"/>
              </a:lnSpc>
              <a:spcBef>
                <a:spcPts val="800"/>
              </a:spcBef>
              <a:spcAft>
                <a:spcPts val="0"/>
              </a:spcAft>
              <a:buClr>
                <a:srgbClr val="E9F7F6"/>
              </a:buClr>
              <a:buSzPts val="1400"/>
              <a:buNone/>
            </a:pPr>
            <a:r>
              <a:rPr lang="en" sz="1400">
                <a:latin typeface="Times New Roman"/>
                <a:ea typeface="Times New Roman"/>
                <a:cs typeface="Times New Roman"/>
                <a:sym typeface="Times New Roman"/>
              </a:rPr>
              <a:t>Tushar Chandra</a:t>
            </a:r>
            <a:endParaRPr sz="1400">
              <a:latin typeface="Times New Roman"/>
              <a:ea typeface="Times New Roman"/>
              <a:cs typeface="Times New Roman"/>
              <a:sym typeface="Times New Roman"/>
            </a:endParaRPr>
          </a:p>
          <a:p>
            <a:pPr indent="0" lvl="0" marL="0" rtl="0" algn="r">
              <a:lnSpc>
                <a:spcPct val="90000"/>
              </a:lnSpc>
              <a:spcBef>
                <a:spcPts val="800"/>
              </a:spcBef>
              <a:spcAft>
                <a:spcPts val="0"/>
              </a:spcAft>
              <a:buClr>
                <a:srgbClr val="E9F7F6"/>
              </a:buClr>
              <a:buSzPts val="1400"/>
              <a:buNone/>
            </a:pPr>
            <a:r>
              <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idx="1" type="body"/>
          </p:nvPr>
        </p:nvSpPr>
        <p:spPr>
          <a:xfrm>
            <a:off x="633845" y="1035886"/>
            <a:ext cx="7886700" cy="3599100"/>
          </a:xfrm>
          <a:prstGeom prst="rect">
            <a:avLst/>
          </a:prstGeom>
        </p:spPr>
        <p:txBody>
          <a:bodyPr anchorCtr="0" anchor="ctr" bIns="34275" lIns="68575" spcFirstLastPara="1" rIns="68575" wrap="square" tIns="34275">
            <a:normAutofit/>
          </a:bodyPr>
          <a:lstStyle/>
          <a:p>
            <a:pPr indent="0" lvl="0" marL="0" rtl="0" algn="ctr">
              <a:spcBef>
                <a:spcPts val="800"/>
              </a:spcBef>
              <a:spcAft>
                <a:spcPts val="0"/>
              </a:spcAft>
              <a:buNone/>
            </a:pPr>
            <a:r>
              <a:rPr lang="en" sz="6000">
                <a:latin typeface="Arial"/>
                <a:ea typeface="Arial"/>
                <a:cs typeface="Arial"/>
                <a:sym typeface="Arial"/>
              </a:rPr>
              <a:t>Thank You</a:t>
            </a:r>
            <a:endParaRPr sz="60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3300"/>
              <a:buFont typeface="Roboto"/>
              <a:buNone/>
            </a:pPr>
            <a:r>
              <a:rPr b="0" i="0" lang="en" u="none" strike="noStrike">
                <a:latin typeface="Roboto"/>
                <a:ea typeface="Roboto"/>
                <a:cs typeface="Roboto"/>
                <a:sym typeface="Roboto"/>
              </a:rPr>
              <a:t>Motivation</a:t>
            </a:r>
            <a:endParaRPr/>
          </a:p>
        </p:txBody>
      </p:sp>
      <p:sp>
        <p:nvSpPr>
          <p:cNvPr id="205" name="Google Shape;205;p32"/>
          <p:cNvSpPr txBox="1"/>
          <p:nvPr>
            <p:ph idx="1" type="body"/>
          </p:nvPr>
        </p:nvSpPr>
        <p:spPr>
          <a:xfrm>
            <a:off x="628650" y="1182753"/>
            <a:ext cx="7886700" cy="2778000"/>
          </a:xfrm>
          <a:prstGeom prst="rect">
            <a:avLst/>
          </a:prstGeom>
          <a:noFill/>
          <a:ln>
            <a:noFill/>
          </a:ln>
        </p:spPr>
        <p:txBody>
          <a:bodyPr anchorCtr="0" anchor="t" bIns="34275" lIns="68575" spcFirstLastPara="1" rIns="68575" wrap="square" tIns="34275">
            <a:normAutofit/>
          </a:bodyPr>
          <a:lstStyle/>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Addressing challenges of novice electronics soldering through "Visualising Sustainable Industrial Processes using XR (VSIP-XR)".</a:t>
            </a:r>
            <a:endParaRPr sz="1400">
              <a:latin typeface="Arial"/>
              <a:ea typeface="Arial"/>
              <a:cs typeface="Arial"/>
              <a:sym typeface="Arial"/>
            </a:endParaRPr>
          </a:p>
          <a:p>
            <a:pPr indent="0" lvl="0" marL="45720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Leveraging Extended Reality (XR), particularly Augmented Reality (AR), to bridge the gap between theory and practice.</a:t>
            </a:r>
            <a:endParaRPr sz="1400">
              <a:latin typeface="Arial"/>
              <a:ea typeface="Arial"/>
              <a:cs typeface="Arial"/>
              <a:sym typeface="Arial"/>
            </a:endParaRPr>
          </a:p>
          <a:p>
            <a:pPr indent="0" lvl="0" marL="45720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Creating a Soldering Simulator with precise recognition, real-time guidance, and an intuitive interface.</a:t>
            </a:r>
            <a:endParaRPr sz="1400">
              <a:latin typeface="Arial"/>
              <a:ea typeface="Arial"/>
              <a:cs typeface="Arial"/>
              <a:sym typeface="Arial"/>
            </a:endParaRPr>
          </a:p>
          <a:p>
            <a:pPr indent="0" lvl="0" marL="457200" rtl="0" algn="l">
              <a:lnSpc>
                <a:spcPct val="115000"/>
              </a:lnSpc>
              <a:spcBef>
                <a:spcPts val="0"/>
              </a:spcBef>
              <a:spcAft>
                <a:spcPts val="0"/>
              </a:spcAft>
              <a:buNone/>
            </a:pPr>
            <a:r>
              <a:t/>
            </a:r>
            <a:endParaRPr sz="1400">
              <a:latin typeface="Arial"/>
              <a:ea typeface="Arial"/>
              <a:cs typeface="Arial"/>
              <a:sym typeface="Arial"/>
            </a:endParaRPr>
          </a:p>
          <a:p>
            <a:pPr indent="-317500" lvl="0" marL="457200" rtl="0" algn="l">
              <a:lnSpc>
                <a:spcPct val="115000"/>
              </a:lnSpc>
              <a:spcBef>
                <a:spcPts val="0"/>
              </a:spcBef>
              <a:spcAft>
                <a:spcPts val="0"/>
              </a:spcAft>
              <a:buSzPts val="1400"/>
              <a:buFont typeface="Arial"/>
              <a:buChar char="●"/>
            </a:pPr>
            <a:r>
              <a:rPr lang="en" sz="1400">
                <a:latin typeface="Arial"/>
                <a:ea typeface="Arial"/>
                <a:cs typeface="Arial"/>
                <a:sym typeface="Arial"/>
              </a:rPr>
              <a:t>Empowering skill development in a risk-free environment while enhancing industrial process efficiency and sustainability through innovative XR integration.</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3300"/>
              <a:buFont typeface="Roboto"/>
              <a:buNone/>
            </a:pPr>
            <a:r>
              <a:rPr b="0" i="0" lang="en" u="none" strike="noStrike">
                <a:latin typeface="Roboto"/>
                <a:ea typeface="Roboto"/>
                <a:cs typeface="Roboto"/>
                <a:sym typeface="Roboto"/>
              </a:rPr>
              <a:t>Literature review</a:t>
            </a:r>
            <a:endParaRPr/>
          </a:p>
        </p:txBody>
      </p:sp>
      <p:sp>
        <p:nvSpPr>
          <p:cNvPr id="211" name="Google Shape;211;p33"/>
          <p:cNvSpPr txBox="1"/>
          <p:nvPr>
            <p:ph idx="1" type="body"/>
          </p:nvPr>
        </p:nvSpPr>
        <p:spPr>
          <a:xfrm>
            <a:off x="628650" y="1196699"/>
            <a:ext cx="7886700" cy="33432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0"/>
              </a:spcBef>
              <a:spcAft>
                <a:spcPts val="0"/>
              </a:spcAft>
              <a:buClr>
                <a:schemeClr val="dk1"/>
              </a:buClr>
              <a:buSzPts val="1400"/>
              <a:buChar char="●"/>
            </a:pPr>
            <a:r>
              <a:rPr b="0" i="0" lang="en" sz="1400" u="none" strike="noStrike">
                <a:latin typeface="Arial"/>
                <a:ea typeface="Arial"/>
                <a:cs typeface="Arial"/>
                <a:sym typeface="Arial"/>
              </a:rPr>
              <a:t>One influential study </a:t>
            </a:r>
            <a:r>
              <a:rPr lang="en" sz="1400">
                <a:highlight>
                  <a:schemeClr val="lt1"/>
                </a:highlight>
                <a:latin typeface="Arial"/>
                <a:ea typeface="Arial"/>
                <a:cs typeface="Arial"/>
                <a:sym typeface="Arial"/>
              </a:rPr>
              <a:t>emphasizes PCBs' role in electronics manufacturing, stressing inspection to minimize defects. It focuses on automatic visual inspection, defect detection/classification, compares contact/non-contact measurement, and advocates a machine vision approach with experimental evidence for accurate, rapid PCB assessment.</a:t>
            </a:r>
            <a:endParaRPr sz="1400">
              <a:highlight>
                <a:schemeClr val="lt1"/>
              </a:highlight>
              <a:latin typeface="Arial"/>
              <a:ea typeface="Arial"/>
              <a:cs typeface="Arial"/>
              <a:sym typeface="Arial"/>
            </a:endParaRPr>
          </a:p>
          <a:p>
            <a:pPr indent="0" lvl="0" marL="177800" rtl="0" algn="l">
              <a:lnSpc>
                <a:spcPct val="90000"/>
              </a:lnSpc>
              <a:spcBef>
                <a:spcPts val="0"/>
              </a:spcBef>
              <a:spcAft>
                <a:spcPts val="0"/>
              </a:spcAft>
              <a:buNone/>
            </a:pPr>
            <a:r>
              <a:t/>
            </a:r>
            <a:endParaRPr sz="1400">
              <a:highlight>
                <a:schemeClr val="lt1"/>
              </a:highlight>
              <a:latin typeface="Arial"/>
              <a:ea typeface="Arial"/>
              <a:cs typeface="Arial"/>
              <a:sym typeface="Arial"/>
            </a:endParaRPr>
          </a:p>
          <a:p>
            <a:pPr indent="-177800" lvl="0" marL="177800" rtl="0" algn="l">
              <a:lnSpc>
                <a:spcPct val="90000"/>
              </a:lnSpc>
              <a:spcBef>
                <a:spcPts val="800"/>
              </a:spcBef>
              <a:spcAft>
                <a:spcPts val="0"/>
              </a:spcAft>
              <a:buClr>
                <a:schemeClr val="dk1"/>
              </a:buClr>
              <a:buSzPts val="1400"/>
              <a:buChar char="●"/>
            </a:pPr>
            <a:r>
              <a:rPr b="0" i="0" lang="en" sz="1400" u="none" strike="noStrike">
                <a:latin typeface="Arial"/>
                <a:ea typeface="Arial"/>
                <a:cs typeface="Arial"/>
                <a:sym typeface="Arial"/>
              </a:rPr>
              <a:t>Another important paper,</a:t>
            </a:r>
            <a:r>
              <a:rPr lang="en" sz="1400">
                <a:latin typeface="Arial"/>
                <a:ea typeface="Arial"/>
                <a:cs typeface="Arial"/>
                <a:sym typeface="Arial"/>
              </a:rPr>
              <a:t> introduces an AR-based system using smart glasses and custom software to train PCB assembly. It employs QR codes and markers to guide workers visually. A study in an EMS company showed flawless performance. The paper details the system, study, and outcomes, concluding its success and future prospects.</a:t>
            </a:r>
            <a:endParaRPr sz="1400">
              <a:latin typeface="Arial"/>
              <a:ea typeface="Arial"/>
              <a:cs typeface="Arial"/>
              <a:sym typeface="Arial"/>
            </a:endParaRPr>
          </a:p>
          <a:p>
            <a:pPr indent="0" lvl="0" marL="177800" rtl="0" algn="l">
              <a:lnSpc>
                <a:spcPct val="90000"/>
              </a:lnSpc>
              <a:spcBef>
                <a:spcPts val="800"/>
              </a:spcBef>
              <a:spcAft>
                <a:spcPts val="0"/>
              </a:spcAft>
              <a:buNone/>
            </a:pPr>
            <a:r>
              <a:t/>
            </a:r>
            <a:endParaRPr sz="1400">
              <a:latin typeface="Arial"/>
              <a:ea typeface="Arial"/>
              <a:cs typeface="Arial"/>
              <a:sym typeface="Arial"/>
            </a:endParaRPr>
          </a:p>
          <a:p>
            <a:pPr indent="-177800" lvl="0" marL="177800" rtl="0" algn="l">
              <a:lnSpc>
                <a:spcPct val="90000"/>
              </a:lnSpc>
              <a:spcBef>
                <a:spcPts val="800"/>
              </a:spcBef>
              <a:spcAft>
                <a:spcPts val="0"/>
              </a:spcAft>
              <a:buClr>
                <a:schemeClr val="dk1"/>
              </a:buClr>
              <a:buSzPts val="1400"/>
              <a:buChar char="●"/>
            </a:pPr>
            <a:r>
              <a:rPr lang="en" sz="1400">
                <a:latin typeface="Arial"/>
                <a:ea typeface="Arial"/>
                <a:cs typeface="Arial"/>
                <a:sym typeface="Arial"/>
              </a:rPr>
              <a:t>The IEEE paper introduces SMT in PCB production with solder printing, pick and place, and reflow steps. It discusses defect detection methods, favoring neural network-based solder joint inspection using diverse classifiers and image processing for optimal recognition rates.</a:t>
            </a:r>
            <a:endParaRPr/>
          </a:p>
          <a:p>
            <a:pPr indent="0" lvl="0" marL="0" rtl="0" algn="l">
              <a:lnSpc>
                <a:spcPct val="90000"/>
              </a:lnSpc>
              <a:spcBef>
                <a:spcPts val="800"/>
              </a:spcBef>
              <a:spcAft>
                <a:spcPts val="0"/>
              </a:spcAft>
              <a:buClr>
                <a:schemeClr val="dk1"/>
              </a:buClr>
              <a:buSzPts val="1400"/>
              <a:buNone/>
            </a:pPr>
            <a:r>
              <a:t/>
            </a:r>
            <a:endParaRPr b="0" i="0" sz="1400" u="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3300"/>
              <a:buFont typeface="Roboto"/>
              <a:buNone/>
            </a:pPr>
            <a:r>
              <a:rPr b="0" i="0" lang="en" u="none" strike="noStrike">
                <a:latin typeface="Roboto"/>
                <a:ea typeface="Roboto"/>
                <a:cs typeface="Roboto"/>
                <a:sym typeface="Roboto"/>
              </a:rPr>
              <a:t>Methodology</a:t>
            </a:r>
            <a:endParaRPr/>
          </a:p>
        </p:txBody>
      </p:sp>
      <p:sp>
        <p:nvSpPr>
          <p:cNvPr id="217" name="Google Shape;217;p34"/>
          <p:cNvSpPr txBox="1"/>
          <p:nvPr>
            <p:ph idx="1" type="body"/>
          </p:nvPr>
        </p:nvSpPr>
        <p:spPr>
          <a:xfrm>
            <a:off x="633845" y="1035886"/>
            <a:ext cx="7886700" cy="3599217"/>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1400"/>
              <a:buNone/>
            </a:pPr>
            <a:r>
              <a:rPr b="1" lang="en" sz="1500">
                <a:latin typeface="Arial"/>
                <a:ea typeface="Arial"/>
                <a:cs typeface="Arial"/>
                <a:sym typeface="Arial"/>
              </a:rPr>
              <a:t>Using Python &amp; OpenCV</a:t>
            </a:r>
            <a:r>
              <a:rPr b="1" lang="en" sz="1400">
                <a:latin typeface="Times"/>
                <a:ea typeface="Times"/>
                <a:cs typeface="Times"/>
                <a:sym typeface="Times"/>
              </a:rPr>
              <a:t> </a:t>
            </a:r>
            <a:endParaRPr/>
          </a:p>
          <a:p>
            <a:pPr indent="0" lvl="0" marL="171450" rtl="0" algn="l">
              <a:lnSpc>
                <a:spcPct val="115000"/>
              </a:lnSpc>
              <a:spcBef>
                <a:spcPts val="1200"/>
              </a:spcBef>
              <a:spcAft>
                <a:spcPts val="0"/>
              </a:spcAft>
              <a:buClr>
                <a:schemeClr val="dk1"/>
              </a:buClr>
              <a:buSzPts val="1100"/>
              <a:buFont typeface="Arial"/>
              <a:buNone/>
            </a:pPr>
            <a:r>
              <a:rPr lang="en" sz="1400">
                <a:latin typeface="Arial"/>
                <a:ea typeface="Arial"/>
                <a:cs typeface="Arial"/>
                <a:sym typeface="Arial"/>
              </a:rPr>
              <a:t>We first focused on 2D parts of our project, using OpenCV with blob-detector tools and a webcam to find holes on the PCB. Through an examination of the dimensions (radius) and spatial correlations among the holes, we identified possible soldering locations in red, effectively fulfilling the designated milestones for this problem statement</a:t>
            </a:r>
            <a:r>
              <a:rPr lang="en" sz="1000">
                <a:latin typeface="Arial"/>
                <a:ea typeface="Arial"/>
                <a:cs typeface="Arial"/>
                <a:sym typeface="Arial"/>
              </a:rPr>
              <a:t>.</a:t>
            </a:r>
            <a:endParaRPr sz="900"/>
          </a:p>
          <a:p>
            <a:pPr indent="-88900" lvl="0" marL="177800" rtl="0" algn="l">
              <a:lnSpc>
                <a:spcPct val="90000"/>
              </a:lnSpc>
              <a:spcBef>
                <a:spcPts val="1200"/>
              </a:spcBef>
              <a:spcAft>
                <a:spcPts val="0"/>
              </a:spcAft>
              <a:buClr>
                <a:schemeClr val="dk1"/>
              </a:buClr>
              <a:buSzPts val="1400"/>
              <a:buNone/>
            </a:pPr>
            <a:r>
              <a:t/>
            </a:r>
            <a:endParaRPr b="1" sz="1400">
              <a:latin typeface="Times"/>
              <a:ea typeface="Times"/>
              <a:cs typeface="Times"/>
              <a:sym typeface="Times"/>
            </a:endParaRPr>
          </a:p>
          <a:p>
            <a:pPr indent="0" lvl="0" marL="0" rtl="0" algn="l">
              <a:lnSpc>
                <a:spcPct val="90000"/>
              </a:lnSpc>
              <a:spcBef>
                <a:spcPts val="800"/>
              </a:spcBef>
              <a:spcAft>
                <a:spcPts val="0"/>
              </a:spcAft>
              <a:buClr>
                <a:schemeClr val="dk1"/>
              </a:buClr>
              <a:buSzPts val="1400"/>
              <a:buNone/>
            </a:pPr>
            <a:r>
              <a:t/>
            </a:r>
            <a:endParaRPr b="1" sz="1400">
              <a:latin typeface="Times"/>
              <a:ea typeface="Times"/>
              <a:cs typeface="Times"/>
              <a:sym typeface="Times"/>
            </a:endParaRPr>
          </a:p>
        </p:txBody>
      </p:sp>
      <p:pic>
        <p:nvPicPr>
          <p:cNvPr id="218" name="Google Shape;218;p34"/>
          <p:cNvPicPr preferRelativeResize="0"/>
          <p:nvPr/>
        </p:nvPicPr>
        <p:blipFill>
          <a:blip r:embed="rId3">
            <a:alphaModFix/>
          </a:blip>
          <a:stretch>
            <a:fillRect/>
          </a:stretch>
        </p:blipFill>
        <p:spPr>
          <a:xfrm>
            <a:off x="2426897" y="2677825"/>
            <a:ext cx="3498026" cy="174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3300"/>
              <a:buFont typeface="Roboto"/>
              <a:buNone/>
            </a:pPr>
            <a:r>
              <a:rPr b="0" i="0" lang="en" u="none" strike="noStrike">
                <a:latin typeface="Roboto"/>
                <a:ea typeface="Roboto"/>
                <a:cs typeface="Roboto"/>
                <a:sym typeface="Roboto"/>
              </a:rPr>
              <a:t>Methodology</a:t>
            </a:r>
            <a:endParaRPr/>
          </a:p>
        </p:txBody>
      </p:sp>
      <p:sp>
        <p:nvSpPr>
          <p:cNvPr id="224" name="Google Shape;224;p35"/>
          <p:cNvSpPr txBox="1"/>
          <p:nvPr>
            <p:ph idx="1" type="body"/>
          </p:nvPr>
        </p:nvSpPr>
        <p:spPr>
          <a:xfrm>
            <a:off x="633845" y="1035886"/>
            <a:ext cx="7886700" cy="3599217"/>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1200"/>
              </a:spcBef>
              <a:spcAft>
                <a:spcPts val="0"/>
              </a:spcAft>
              <a:buNone/>
            </a:pPr>
            <a:r>
              <a:rPr b="1" lang="en" sz="1500">
                <a:latin typeface="Arial"/>
                <a:ea typeface="Arial"/>
                <a:cs typeface="Arial"/>
                <a:sym typeface="Arial"/>
              </a:rPr>
              <a:t>Using Unity</a:t>
            </a:r>
            <a:endParaRPr b="1" sz="1500">
              <a:latin typeface="Arial"/>
              <a:ea typeface="Arial"/>
              <a:cs typeface="Arial"/>
              <a:sym typeface="Arial"/>
            </a:endParaRPr>
          </a:p>
          <a:p>
            <a:pPr indent="0" lvl="0" marL="0" rtl="0" algn="l">
              <a:lnSpc>
                <a:spcPct val="115000"/>
              </a:lnSpc>
              <a:spcBef>
                <a:spcPts val="1200"/>
              </a:spcBef>
              <a:spcAft>
                <a:spcPts val="0"/>
              </a:spcAft>
              <a:buNone/>
            </a:pPr>
            <a:r>
              <a:rPr lang="en" sz="1400">
                <a:latin typeface="Arial"/>
                <a:ea typeface="Arial"/>
                <a:cs typeface="Arial"/>
                <a:sym typeface="Arial"/>
              </a:rPr>
              <a:t>The adoption of a 3D approach through Unity marked a significant shift in our methodology. By integrating Vuforia, markers facilitated precise red sphere overlays on identified holes. Unity's canvas embedded a video player for smooth user guidance, while dynamic instructions, aided by animations and C# scripts, enriched the soldering simulation, enhancing user experience with interactive 3D elements.</a:t>
            </a:r>
            <a:endParaRPr sz="1400">
              <a:latin typeface="Arial"/>
              <a:ea typeface="Arial"/>
              <a:cs typeface="Arial"/>
              <a:sym typeface="Arial"/>
            </a:endParaRPr>
          </a:p>
          <a:p>
            <a:pPr indent="0" lvl="0" marL="0" rtl="0" algn="l">
              <a:lnSpc>
                <a:spcPct val="115000"/>
              </a:lnSpc>
              <a:spcBef>
                <a:spcPts val="1200"/>
              </a:spcBef>
              <a:spcAft>
                <a:spcPts val="0"/>
              </a:spcAft>
              <a:buNone/>
            </a:pPr>
            <a:r>
              <a:t/>
            </a:r>
            <a:endParaRPr b="1" sz="1400">
              <a:latin typeface="Arial"/>
              <a:ea typeface="Arial"/>
              <a:cs typeface="Arial"/>
              <a:sym typeface="Arial"/>
            </a:endParaRPr>
          </a:p>
          <a:p>
            <a:pPr indent="0" lvl="0" marL="0" rtl="0" algn="l">
              <a:lnSpc>
                <a:spcPct val="115000"/>
              </a:lnSpc>
              <a:spcBef>
                <a:spcPts val="1200"/>
              </a:spcBef>
              <a:spcAft>
                <a:spcPts val="1200"/>
              </a:spcAft>
              <a:buNone/>
            </a:pPr>
            <a:r>
              <a:t/>
            </a:r>
            <a:endParaRPr b="1" sz="1500">
              <a:latin typeface="Arial"/>
              <a:ea typeface="Arial"/>
              <a:cs typeface="Arial"/>
              <a:sym typeface="Arial"/>
            </a:endParaRPr>
          </a:p>
        </p:txBody>
      </p:sp>
      <p:pic>
        <p:nvPicPr>
          <p:cNvPr id="225" name="Google Shape;225;p35"/>
          <p:cNvPicPr preferRelativeResize="0"/>
          <p:nvPr/>
        </p:nvPicPr>
        <p:blipFill>
          <a:blip r:embed="rId3">
            <a:alphaModFix/>
          </a:blip>
          <a:stretch>
            <a:fillRect/>
          </a:stretch>
        </p:blipFill>
        <p:spPr>
          <a:xfrm>
            <a:off x="2749488" y="2665400"/>
            <a:ext cx="2852849" cy="1783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3300"/>
              <a:buFont typeface="Roboto"/>
              <a:buNone/>
            </a:pPr>
            <a:r>
              <a:rPr b="0" i="0" lang="en" u="none" strike="noStrike">
                <a:latin typeface="Roboto"/>
                <a:ea typeface="Roboto"/>
                <a:cs typeface="Roboto"/>
                <a:sym typeface="Roboto"/>
              </a:rPr>
              <a:t>Methodology</a:t>
            </a:r>
            <a:endParaRPr/>
          </a:p>
        </p:txBody>
      </p:sp>
      <p:pic>
        <p:nvPicPr>
          <p:cNvPr id="231" name="Google Shape;231;p36"/>
          <p:cNvPicPr preferRelativeResize="0"/>
          <p:nvPr/>
        </p:nvPicPr>
        <p:blipFill>
          <a:blip r:embed="rId3">
            <a:alphaModFix/>
          </a:blip>
          <a:stretch>
            <a:fillRect/>
          </a:stretch>
        </p:blipFill>
        <p:spPr>
          <a:xfrm>
            <a:off x="1392251" y="1110627"/>
            <a:ext cx="5567401" cy="3479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3300"/>
              <a:buFont typeface="Roboto"/>
              <a:buNone/>
            </a:pPr>
            <a:r>
              <a:rPr lang="en">
                <a:latin typeface="Roboto"/>
                <a:ea typeface="Roboto"/>
                <a:cs typeface="Roboto"/>
                <a:sym typeface="Roboto"/>
              </a:rPr>
              <a:t>Workflow</a:t>
            </a:r>
            <a:endParaRPr/>
          </a:p>
        </p:txBody>
      </p:sp>
      <p:sp>
        <p:nvSpPr>
          <p:cNvPr id="237" name="Google Shape;237;p37"/>
          <p:cNvSpPr txBox="1"/>
          <p:nvPr>
            <p:ph idx="1" type="body"/>
          </p:nvPr>
        </p:nvSpPr>
        <p:spPr>
          <a:xfrm>
            <a:off x="633845" y="1035886"/>
            <a:ext cx="7886700" cy="3599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1400"/>
              <a:buNone/>
            </a:pPr>
            <a:r>
              <a:t/>
            </a:r>
            <a:endParaRPr/>
          </a:p>
          <a:p>
            <a:pPr indent="0" lvl="0" marL="0" rtl="0" algn="l">
              <a:lnSpc>
                <a:spcPct val="90000"/>
              </a:lnSpc>
              <a:spcBef>
                <a:spcPts val="800"/>
              </a:spcBef>
              <a:spcAft>
                <a:spcPts val="0"/>
              </a:spcAft>
              <a:buClr>
                <a:schemeClr val="dk1"/>
              </a:buClr>
              <a:buSzPts val="2100"/>
              <a:buNone/>
            </a:pPr>
            <a:r>
              <a:t/>
            </a:r>
            <a:endParaRPr/>
          </a:p>
          <a:p>
            <a:pPr indent="0" lvl="0" marL="0" rtl="0" algn="l">
              <a:lnSpc>
                <a:spcPct val="90000"/>
              </a:lnSpc>
              <a:spcBef>
                <a:spcPts val="800"/>
              </a:spcBef>
              <a:spcAft>
                <a:spcPts val="0"/>
              </a:spcAft>
              <a:buClr>
                <a:schemeClr val="dk1"/>
              </a:buClr>
              <a:buSzPts val="2100"/>
              <a:buNone/>
            </a:pPr>
            <a:r>
              <a:t/>
            </a:r>
            <a:endParaRPr/>
          </a:p>
        </p:txBody>
      </p:sp>
      <p:pic>
        <p:nvPicPr>
          <p:cNvPr id="238" name="Google Shape;238;p37"/>
          <p:cNvPicPr preferRelativeResize="0"/>
          <p:nvPr/>
        </p:nvPicPr>
        <p:blipFill>
          <a:blip r:embed="rId3">
            <a:alphaModFix/>
          </a:blip>
          <a:stretch>
            <a:fillRect/>
          </a:stretch>
        </p:blipFill>
        <p:spPr>
          <a:xfrm>
            <a:off x="469813" y="1644126"/>
            <a:ext cx="8214774" cy="2382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633845" y="274320"/>
            <a:ext cx="7084127" cy="6196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3EADA7"/>
              </a:buClr>
              <a:buSzPts val="3300"/>
              <a:buFont typeface="Quattrocento Sans"/>
              <a:buNone/>
            </a:pPr>
            <a:r>
              <a:rPr lang="en"/>
              <a:t>Result &amp; Analysis</a:t>
            </a:r>
            <a:endParaRPr/>
          </a:p>
        </p:txBody>
      </p:sp>
      <p:sp>
        <p:nvSpPr>
          <p:cNvPr id="244" name="Google Shape;244;p38"/>
          <p:cNvSpPr txBox="1"/>
          <p:nvPr>
            <p:ph idx="1" type="body"/>
          </p:nvPr>
        </p:nvSpPr>
        <p:spPr>
          <a:xfrm>
            <a:off x="628645" y="1421236"/>
            <a:ext cx="7886700" cy="3599100"/>
          </a:xfrm>
          <a:prstGeom prst="rect">
            <a:avLst/>
          </a:prstGeom>
          <a:noFill/>
          <a:ln>
            <a:noFill/>
          </a:ln>
        </p:spPr>
        <p:txBody>
          <a:bodyPr anchorCtr="0" anchor="t" bIns="34275" lIns="68575" spcFirstLastPara="1" rIns="68575" wrap="square" tIns="34275">
            <a:normAutofit lnSpcReduction="10000"/>
          </a:bodyPr>
          <a:lstStyle/>
          <a:p>
            <a:pPr indent="0" lvl="0" marL="177800" rtl="0" algn="l">
              <a:lnSpc>
                <a:spcPct val="115000"/>
              </a:lnSpc>
              <a:spcBef>
                <a:spcPts val="0"/>
              </a:spcBef>
              <a:spcAft>
                <a:spcPts val="0"/>
              </a:spcAft>
              <a:buNone/>
            </a:pPr>
            <a:r>
              <a:t/>
            </a:r>
            <a:endParaRPr sz="1400">
              <a:latin typeface="Arial"/>
              <a:ea typeface="Arial"/>
              <a:cs typeface="Arial"/>
              <a:sym typeface="Arial"/>
            </a:endParaRPr>
          </a:p>
          <a:p>
            <a:pPr indent="-177800" lvl="0" marL="177800" rtl="0" algn="l">
              <a:lnSpc>
                <a:spcPct val="115000"/>
              </a:lnSpc>
              <a:spcBef>
                <a:spcPts val="0"/>
              </a:spcBef>
              <a:spcAft>
                <a:spcPts val="0"/>
              </a:spcAft>
              <a:buSzPts val="1400"/>
              <a:buFont typeface="Arial"/>
              <a:buChar char="●"/>
            </a:pPr>
            <a:r>
              <a:rPr lang="en" sz="1400">
                <a:latin typeface="Arial"/>
                <a:ea typeface="Arial"/>
                <a:cs typeface="Arial"/>
                <a:sym typeface="Arial"/>
              </a:rPr>
              <a:t>Our innovative approach creates a realistic learning environment by integrating real-time training, accurate soldering point identification, and an intuitive UI.</a:t>
            </a:r>
            <a:endParaRPr sz="1400">
              <a:latin typeface="Arial"/>
              <a:ea typeface="Arial"/>
              <a:cs typeface="Arial"/>
              <a:sym typeface="Arial"/>
            </a:endParaRPr>
          </a:p>
          <a:p>
            <a:pPr indent="0" lvl="0" marL="177800" rtl="0" algn="l">
              <a:lnSpc>
                <a:spcPct val="115000"/>
              </a:lnSpc>
              <a:spcBef>
                <a:spcPts val="0"/>
              </a:spcBef>
              <a:spcAft>
                <a:spcPts val="0"/>
              </a:spcAft>
              <a:buNone/>
            </a:pPr>
            <a:r>
              <a:t/>
            </a:r>
            <a:endParaRPr sz="1400">
              <a:latin typeface="Arial"/>
              <a:ea typeface="Arial"/>
              <a:cs typeface="Arial"/>
              <a:sym typeface="Arial"/>
            </a:endParaRPr>
          </a:p>
          <a:p>
            <a:pPr indent="-177800" lvl="0" marL="177800" rtl="0" algn="l">
              <a:lnSpc>
                <a:spcPct val="115000"/>
              </a:lnSpc>
              <a:spcBef>
                <a:spcPts val="0"/>
              </a:spcBef>
              <a:spcAft>
                <a:spcPts val="0"/>
              </a:spcAft>
              <a:buSzPts val="1400"/>
              <a:buFont typeface="Arial"/>
              <a:buChar char="●"/>
            </a:pPr>
            <a:r>
              <a:rPr lang="en" sz="1400">
                <a:latin typeface="Arial"/>
                <a:ea typeface="Arial"/>
                <a:cs typeface="Arial"/>
                <a:sym typeface="Arial"/>
              </a:rPr>
              <a:t>As they advance in competence, users can practice soldering in a risk-free virtual environment.</a:t>
            </a:r>
            <a:endParaRPr sz="1400">
              <a:latin typeface="Arial"/>
              <a:ea typeface="Arial"/>
              <a:cs typeface="Arial"/>
              <a:sym typeface="Arial"/>
            </a:endParaRPr>
          </a:p>
          <a:p>
            <a:pPr indent="0" lvl="0" marL="177800" rtl="0" algn="l">
              <a:lnSpc>
                <a:spcPct val="115000"/>
              </a:lnSpc>
              <a:spcBef>
                <a:spcPts val="0"/>
              </a:spcBef>
              <a:spcAft>
                <a:spcPts val="0"/>
              </a:spcAft>
              <a:buNone/>
            </a:pPr>
            <a:r>
              <a:t/>
            </a:r>
            <a:endParaRPr sz="1400">
              <a:latin typeface="Arial"/>
              <a:ea typeface="Arial"/>
              <a:cs typeface="Arial"/>
              <a:sym typeface="Arial"/>
            </a:endParaRPr>
          </a:p>
          <a:p>
            <a:pPr indent="-177800" lvl="0" marL="177800" rtl="0" algn="l">
              <a:lnSpc>
                <a:spcPct val="115000"/>
              </a:lnSpc>
              <a:spcBef>
                <a:spcPts val="0"/>
              </a:spcBef>
              <a:spcAft>
                <a:spcPts val="0"/>
              </a:spcAft>
              <a:buSzPts val="1400"/>
              <a:buFont typeface="Arial"/>
              <a:buChar char="●"/>
            </a:pPr>
            <a:r>
              <a:rPr lang="en" sz="1400">
                <a:latin typeface="Arial"/>
                <a:ea typeface="Arial"/>
                <a:cs typeface="Arial"/>
                <a:sym typeface="Arial"/>
              </a:rPr>
              <a:t>The simulator's effectiveness lies in its ability to bridge the knowledge gap between theory and practice by giving aspiring practitioners a comprehensive education.</a:t>
            </a:r>
            <a:endParaRPr sz="1400">
              <a:latin typeface="Arial"/>
              <a:ea typeface="Arial"/>
              <a:cs typeface="Arial"/>
              <a:sym typeface="Arial"/>
            </a:endParaRPr>
          </a:p>
          <a:p>
            <a:pPr indent="0" lvl="0" marL="0" rtl="0" algn="l">
              <a:lnSpc>
                <a:spcPct val="90000"/>
              </a:lnSpc>
              <a:spcBef>
                <a:spcPts val="800"/>
              </a:spcBef>
              <a:spcAft>
                <a:spcPts val="0"/>
              </a:spcAft>
              <a:buNone/>
            </a:pPr>
            <a:r>
              <a:t/>
            </a:r>
            <a:endParaRPr sz="1400">
              <a:latin typeface="Arial"/>
              <a:ea typeface="Arial"/>
              <a:cs typeface="Arial"/>
              <a:sym typeface="Arial"/>
            </a:endParaRPr>
          </a:p>
          <a:p>
            <a:pPr indent="0" lvl="0" marL="0" rtl="0" algn="l">
              <a:lnSpc>
                <a:spcPct val="90000"/>
              </a:lnSpc>
              <a:spcBef>
                <a:spcPts val="800"/>
              </a:spcBef>
              <a:spcAft>
                <a:spcPts val="0"/>
              </a:spcAft>
              <a:buClr>
                <a:schemeClr val="dk1"/>
              </a:buClr>
              <a:buSzPts val="1400"/>
              <a:buNone/>
            </a:pPr>
            <a:r>
              <a:t/>
            </a:r>
            <a:endParaRPr sz="1400">
              <a:latin typeface="Times"/>
              <a:ea typeface="Times"/>
              <a:cs typeface="Times"/>
              <a:sym typeface="Times"/>
            </a:endParaRPr>
          </a:p>
          <a:p>
            <a:pPr indent="-88900" lvl="0" marL="177800" rtl="0" algn="l">
              <a:lnSpc>
                <a:spcPct val="90000"/>
              </a:lnSpc>
              <a:spcBef>
                <a:spcPts val="800"/>
              </a:spcBef>
              <a:spcAft>
                <a:spcPts val="0"/>
              </a:spcAft>
              <a:buClr>
                <a:schemeClr val="dk1"/>
              </a:buClr>
              <a:buSzPts val="1400"/>
              <a:buNone/>
            </a:pPr>
            <a:r>
              <a:t/>
            </a:r>
            <a:endParaRPr b="1" sz="1400">
              <a:latin typeface="Times"/>
              <a:ea typeface="Times"/>
              <a:cs typeface="Times"/>
              <a:sym typeface="Times"/>
            </a:endParaRPr>
          </a:p>
          <a:p>
            <a:pPr indent="-88900" lvl="0" marL="177800" rtl="0" algn="l">
              <a:lnSpc>
                <a:spcPct val="90000"/>
              </a:lnSpc>
              <a:spcBef>
                <a:spcPts val="800"/>
              </a:spcBef>
              <a:spcAft>
                <a:spcPts val="0"/>
              </a:spcAft>
              <a:buClr>
                <a:schemeClr val="dk1"/>
              </a:buClr>
              <a:buSzPts val="1400"/>
              <a:buNone/>
            </a:pPr>
            <a:r>
              <a:t/>
            </a:r>
            <a:endParaRPr b="1" sz="1400">
              <a:latin typeface="Times"/>
              <a:ea typeface="Times"/>
              <a:cs typeface="Times"/>
              <a:sym typeface="Times"/>
            </a:endParaRPr>
          </a:p>
          <a:p>
            <a:pPr indent="-38100" lvl="0" marL="177800" rtl="0" algn="l">
              <a:lnSpc>
                <a:spcPct val="90000"/>
              </a:lnSpc>
              <a:spcBef>
                <a:spcPts val="800"/>
              </a:spcBef>
              <a:spcAft>
                <a:spcPts val="0"/>
              </a:spcAft>
              <a:buClr>
                <a:schemeClr val="dk1"/>
              </a:buClr>
              <a:buSzPts val="21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9"/>
          <p:cNvSpPr txBox="1"/>
          <p:nvPr>
            <p:ph type="title"/>
          </p:nvPr>
        </p:nvSpPr>
        <p:spPr>
          <a:xfrm>
            <a:off x="633845" y="274320"/>
            <a:ext cx="7084200" cy="619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Timeline</a:t>
            </a:r>
            <a:endParaRPr/>
          </a:p>
        </p:txBody>
      </p:sp>
      <p:sp>
        <p:nvSpPr>
          <p:cNvPr id="250" name="Google Shape;250;p39"/>
          <p:cNvSpPr txBox="1"/>
          <p:nvPr>
            <p:ph idx="1" type="body"/>
          </p:nvPr>
        </p:nvSpPr>
        <p:spPr>
          <a:xfrm>
            <a:off x="633845" y="1035886"/>
            <a:ext cx="7886700" cy="35991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500">
                <a:latin typeface="Arial"/>
                <a:ea typeface="Arial"/>
                <a:cs typeface="Arial"/>
                <a:sym typeface="Arial"/>
              </a:rPr>
              <a:t>Timeline for project</a:t>
            </a:r>
            <a:endParaRPr sz="1500">
              <a:latin typeface="Arial"/>
              <a:ea typeface="Arial"/>
              <a:cs typeface="Arial"/>
              <a:sym typeface="Arial"/>
            </a:endParaRPr>
          </a:p>
        </p:txBody>
      </p:sp>
      <p:grpSp>
        <p:nvGrpSpPr>
          <p:cNvPr id="251" name="Google Shape;251;p39"/>
          <p:cNvGrpSpPr/>
          <p:nvPr/>
        </p:nvGrpSpPr>
        <p:grpSpPr>
          <a:xfrm>
            <a:off x="4513724" y="1864926"/>
            <a:ext cx="2480149" cy="1728849"/>
            <a:chOff x="4526674" y="1857800"/>
            <a:chExt cx="2480149" cy="1728849"/>
          </a:xfrm>
        </p:grpSpPr>
        <p:sp>
          <p:nvSpPr>
            <p:cNvPr id="252" name="Google Shape;252;p39"/>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39"/>
            <p:cNvGrpSpPr/>
            <p:nvPr/>
          </p:nvGrpSpPr>
          <p:grpSpPr>
            <a:xfrm>
              <a:off x="4526674" y="1857800"/>
              <a:ext cx="2480149" cy="1728849"/>
              <a:chOff x="4526674" y="1857800"/>
              <a:chExt cx="2480149" cy="1728849"/>
            </a:xfrm>
          </p:grpSpPr>
          <p:grpSp>
            <p:nvGrpSpPr>
              <p:cNvPr id="254" name="Google Shape;254;p39"/>
              <p:cNvGrpSpPr/>
              <p:nvPr/>
            </p:nvGrpSpPr>
            <p:grpSpPr>
              <a:xfrm>
                <a:off x="4808316" y="2800065"/>
                <a:ext cx="92400" cy="411825"/>
                <a:chOff x="845575" y="2563700"/>
                <a:chExt cx="92400" cy="411825"/>
              </a:xfrm>
            </p:grpSpPr>
            <p:cxnSp>
              <p:nvCxnSpPr>
                <p:cNvPr id="255" name="Google Shape;255;p3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56" name="Google Shape;256;p3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39"/>
              <p:cNvSpPr txBox="1"/>
              <p:nvPr/>
            </p:nvSpPr>
            <p:spPr>
              <a:xfrm>
                <a:off x="4526674" y="3215249"/>
                <a:ext cx="8946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Week 6-9</a:t>
                </a:r>
                <a:endParaRPr b="1" sz="1200">
                  <a:latin typeface="Roboto"/>
                  <a:ea typeface="Roboto"/>
                  <a:cs typeface="Roboto"/>
                  <a:sym typeface="Roboto"/>
                </a:endParaRPr>
              </a:p>
            </p:txBody>
          </p:sp>
          <p:sp>
            <p:nvSpPr>
              <p:cNvPr id="258" name="Google Shape;258;p39"/>
              <p:cNvSpPr txBox="1"/>
              <p:nvPr/>
            </p:nvSpPr>
            <p:spPr>
              <a:xfrm>
                <a:off x="4753223" y="185780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Transitioned to Unity for focusing on 3-D aspect of project. Started working with vuforia engine and Deploying 3D AR components  </a:t>
                </a:r>
                <a:endParaRPr b="1" sz="800">
                  <a:latin typeface="Roboto"/>
                  <a:ea typeface="Roboto"/>
                  <a:cs typeface="Roboto"/>
                  <a:sym typeface="Roboto"/>
                </a:endParaRPr>
              </a:p>
            </p:txBody>
          </p:sp>
        </p:grpSp>
      </p:grpSp>
      <p:grpSp>
        <p:nvGrpSpPr>
          <p:cNvPr id="259" name="Google Shape;259;p39"/>
          <p:cNvGrpSpPr/>
          <p:nvPr/>
        </p:nvGrpSpPr>
        <p:grpSpPr>
          <a:xfrm>
            <a:off x="6422775" y="2709725"/>
            <a:ext cx="1940717" cy="1735659"/>
            <a:chOff x="6435810" y="2702591"/>
            <a:chExt cx="2721140" cy="1735659"/>
          </a:xfrm>
        </p:grpSpPr>
        <p:sp>
          <p:nvSpPr>
            <p:cNvPr id="260" name="Google Shape;260;p39"/>
            <p:cNvSpPr/>
            <p:nvPr/>
          </p:nvSpPr>
          <p:spPr>
            <a:xfrm>
              <a:off x="6807650" y="3079475"/>
              <a:ext cx="23493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1" name="Google Shape;261;p39"/>
            <p:cNvGrpSpPr/>
            <p:nvPr/>
          </p:nvGrpSpPr>
          <p:grpSpPr>
            <a:xfrm>
              <a:off x="6435810" y="2702591"/>
              <a:ext cx="2494563" cy="1735659"/>
              <a:chOff x="6435810" y="2702591"/>
              <a:chExt cx="2494563" cy="1735659"/>
            </a:xfrm>
          </p:grpSpPr>
          <p:grpSp>
            <p:nvGrpSpPr>
              <p:cNvPr id="262" name="Google Shape;262;p39"/>
              <p:cNvGrpSpPr/>
              <p:nvPr/>
            </p:nvGrpSpPr>
            <p:grpSpPr>
              <a:xfrm rot="10800000">
                <a:off x="6760035" y="3079467"/>
                <a:ext cx="92400" cy="411825"/>
                <a:chOff x="2070100" y="2563700"/>
                <a:chExt cx="92400" cy="411825"/>
              </a:xfrm>
            </p:grpSpPr>
            <p:cxnSp>
              <p:nvCxnSpPr>
                <p:cNvPr id="263" name="Google Shape;263;p3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64" name="Google Shape;264;p3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5" name="Google Shape;265;p39"/>
              <p:cNvSpPr txBox="1"/>
              <p:nvPr/>
            </p:nvSpPr>
            <p:spPr>
              <a:xfrm>
                <a:off x="6435810" y="2702591"/>
                <a:ext cx="1474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Week 9-12</a:t>
                </a:r>
                <a:endParaRPr b="1" sz="1200">
                  <a:latin typeface="Roboto"/>
                  <a:ea typeface="Roboto"/>
                  <a:cs typeface="Roboto"/>
                  <a:sym typeface="Roboto"/>
                </a:endParaRPr>
              </a:p>
            </p:txBody>
          </p:sp>
          <p:sp>
            <p:nvSpPr>
              <p:cNvPr id="266" name="Google Shape;266;p39"/>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Continued</a:t>
                </a:r>
                <a:r>
                  <a:rPr lang="en" sz="800">
                    <a:latin typeface="Roboto"/>
                    <a:ea typeface="Roboto"/>
                    <a:cs typeface="Roboto"/>
                    <a:sym typeface="Roboto"/>
                  </a:rPr>
                  <a:t> to add other functionalities like Video player, Instructions. Fixed bugs and worked on increasing </a:t>
                </a:r>
                <a:r>
                  <a:rPr lang="en" sz="800">
                    <a:latin typeface="Roboto"/>
                    <a:ea typeface="Roboto"/>
                    <a:cs typeface="Roboto"/>
                    <a:sym typeface="Roboto"/>
                  </a:rPr>
                  <a:t>accuracy.</a:t>
                </a:r>
                <a:endParaRPr b="1" sz="800">
                  <a:latin typeface="Roboto"/>
                  <a:ea typeface="Roboto"/>
                  <a:cs typeface="Roboto"/>
                  <a:sym typeface="Roboto"/>
                </a:endParaRPr>
              </a:p>
            </p:txBody>
          </p:sp>
        </p:grpSp>
      </p:grpSp>
      <p:grpSp>
        <p:nvGrpSpPr>
          <p:cNvPr id="267" name="Google Shape;267;p39"/>
          <p:cNvGrpSpPr/>
          <p:nvPr/>
        </p:nvGrpSpPr>
        <p:grpSpPr>
          <a:xfrm>
            <a:off x="483041" y="1864925"/>
            <a:ext cx="2395009" cy="1728864"/>
            <a:chOff x="495991" y="1857799"/>
            <a:chExt cx="2395009" cy="1728864"/>
          </a:xfrm>
        </p:grpSpPr>
        <p:sp>
          <p:nvSpPr>
            <p:cNvPr id="268" name="Google Shape;268;p39"/>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39"/>
            <p:cNvGrpSpPr/>
            <p:nvPr/>
          </p:nvGrpSpPr>
          <p:grpSpPr>
            <a:xfrm>
              <a:off x="495991" y="1857799"/>
              <a:ext cx="2357234" cy="1728864"/>
              <a:chOff x="495991" y="1857799"/>
              <a:chExt cx="2357234" cy="1728864"/>
            </a:xfrm>
          </p:grpSpPr>
          <p:sp>
            <p:nvSpPr>
              <p:cNvPr id="270" name="Google Shape;270;p39"/>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Week 1-2</a:t>
                </a:r>
                <a:endParaRPr b="1" sz="1200">
                  <a:latin typeface="Roboto"/>
                  <a:ea typeface="Roboto"/>
                  <a:cs typeface="Roboto"/>
                  <a:sym typeface="Roboto"/>
                </a:endParaRPr>
              </a:p>
            </p:txBody>
          </p:sp>
          <p:grpSp>
            <p:nvGrpSpPr>
              <p:cNvPr id="271" name="Google Shape;271;p39"/>
              <p:cNvGrpSpPr/>
              <p:nvPr/>
            </p:nvGrpSpPr>
            <p:grpSpPr>
              <a:xfrm>
                <a:off x="881025" y="2800065"/>
                <a:ext cx="92400" cy="411825"/>
                <a:chOff x="845575" y="2563700"/>
                <a:chExt cx="92400" cy="411825"/>
              </a:xfrm>
            </p:grpSpPr>
            <p:cxnSp>
              <p:nvCxnSpPr>
                <p:cNvPr id="272" name="Google Shape;272;p39"/>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73" name="Google Shape;273;p39"/>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 name="Google Shape;274;p39"/>
              <p:cNvSpPr txBox="1"/>
              <p:nvPr/>
            </p:nvSpPr>
            <p:spPr>
              <a:xfrm>
                <a:off x="823125" y="1857799"/>
                <a:ext cx="20301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Brainstorming</a:t>
                </a:r>
                <a:r>
                  <a:rPr lang="en" sz="800">
                    <a:latin typeface="Roboto"/>
                    <a:ea typeface="Roboto"/>
                    <a:cs typeface="Roboto"/>
                    <a:sym typeface="Roboto"/>
                  </a:rPr>
                  <a:t> on problem statement</a:t>
                </a:r>
                <a:endParaRPr b="1" sz="800">
                  <a:latin typeface="Roboto"/>
                  <a:ea typeface="Roboto"/>
                  <a:cs typeface="Roboto"/>
                  <a:sym typeface="Roboto"/>
                </a:endParaRPr>
              </a:p>
            </p:txBody>
          </p:sp>
        </p:grpSp>
      </p:grpSp>
      <p:grpSp>
        <p:nvGrpSpPr>
          <p:cNvPr id="275" name="Google Shape;275;p39"/>
          <p:cNvGrpSpPr/>
          <p:nvPr/>
        </p:nvGrpSpPr>
        <p:grpSpPr>
          <a:xfrm>
            <a:off x="2512651" y="2709725"/>
            <a:ext cx="2501349" cy="1735651"/>
            <a:chOff x="2525601" y="2702599"/>
            <a:chExt cx="2501349" cy="1735651"/>
          </a:xfrm>
        </p:grpSpPr>
        <p:sp>
          <p:nvSpPr>
            <p:cNvPr id="276" name="Google Shape;276;p39"/>
            <p:cNvSpPr/>
            <p:nvPr/>
          </p:nvSpPr>
          <p:spPr>
            <a:xfrm>
              <a:off x="2890952" y="3079475"/>
              <a:ext cx="19584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39"/>
            <p:cNvGrpSpPr/>
            <p:nvPr/>
          </p:nvGrpSpPr>
          <p:grpSpPr>
            <a:xfrm>
              <a:off x="2525601" y="2702599"/>
              <a:ext cx="2501349" cy="1735651"/>
              <a:chOff x="2525601" y="2702599"/>
              <a:chExt cx="2501349" cy="1735651"/>
            </a:xfrm>
          </p:grpSpPr>
          <p:sp>
            <p:nvSpPr>
              <p:cNvPr id="278" name="Google Shape;278;p39"/>
              <p:cNvSpPr txBox="1"/>
              <p:nvPr/>
            </p:nvSpPr>
            <p:spPr>
              <a:xfrm>
                <a:off x="2525601" y="2702599"/>
                <a:ext cx="9201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Week 2-6</a:t>
                </a:r>
                <a:endParaRPr b="1" sz="1200">
                  <a:latin typeface="Roboto"/>
                  <a:ea typeface="Roboto"/>
                  <a:cs typeface="Roboto"/>
                  <a:sym typeface="Roboto"/>
                </a:endParaRPr>
              </a:p>
            </p:txBody>
          </p:sp>
          <p:grpSp>
            <p:nvGrpSpPr>
              <p:cNvPr id="279" name="Google Shape;279;p39"/>
              <p:cNvGrpSpPr/>
              <p:nvPr/>
            </p:nvGrpSpPr>
            <p:grpSpPr>
              <a:xfrm rot="10800000">
                <a:off x="2849073" y="3079467"/>
                <a:ext cx="92400" cy="411825"/>
                <a:chOff x="2070100" y="2563700"/>
                <a:chExt cx="92400" cy="411825"/>
              </a:xfrm>
            </p:grpSpPr>
            <p:cxnSp>
              <p:nvCxnSpPr>
                <p:cNvPr id="280" name="Google Shape;280;p3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81" name="Google Shape;281;p3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 name="Google Shape;282;p39"/>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Worked on detecting holes on PCB using OpenCV and other </a:t>
                </a:r>
                <a:r>
                  <a:rPr lang="en" sz="800">
                    <a:latin typeface="Roboto"/>
                    <a:ea typeface="Roboto"/>
                    <a:cs typeface="Roboto"/>
                    <a:sym typeface="Roboto"/>
                  </a:rPr>
                  <a:t>libraries for targeting other 2-D aspects</a:t>
                </a:r>
                <a:endParaRPr b="1" sz="800">
                  <a:latin typeface="Roboto"/>
                  <a:ea typeface="Roboto"/>
                  <a:cs typeface="Roboto"/>
                  <a:sym typeface="Roboto"/>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