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FC21-0D6B-76C2-55A1-14B53825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127F5-BCA2-1EFF-C538-E97DFDA85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8ABA-3EF4-D40C-742C-BF0FDE5E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DF98-6883-41F6-7154-8ECE38AB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A9B3-7F6F-E1F4-7154-C47A0CCB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CB63-4923-017F-43FA-08BB68D4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ECF84-5966-8AFA-2EB2-912B4E0BA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032A-524A-054D-9304-5E409579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BB14-4C0D-A683-73C7-69773748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6F84-7537-3520-BDFE-1B7E275F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6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1C08C-9678-4977-23B9-EDE5A6C23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E2E5C-C332-F26B-A8CB-45B7836BC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EBD9-9CE2-0DE0-9747-23EB2D8B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DF09-DF6D-E6E2-ACE4-8D8443CF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670B-DD3A-920B-D1BE-3DE1BE2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5B56-5174-1476-05DF-C234ADFE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57CB-2556-C5D1-6087-E6F0D1B2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65DC-72BC-AC6B-8B31-2803F1BC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15179-89B1-FE90-1D3D-77349845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D0CC-ECB4-6856-B055-E084ED67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CB45-ECF6-F0F3-1530-1E98D9AA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54E5-31B2-197C-405C-7D3D7B3D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3BDF-1D28-94FE-12DF-35405C30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30466-D309-45E5-EE84-C0386A3A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A489-213A-30DE-B246-ECCF24DE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0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3A5-9F72-5052-4E31-B64DE734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2471-ACFF-CD81-6AF6-C335FBD8E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292A2-13E6-8182-31DA-2DD0A746D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1F27C-1C3B-3F83-7603-D538910A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5E34-736C-D7AF-3221-E09C900D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A0FAE-36B0-C6C9-7C91-41C5DFD2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2751-D64F-8EC0-B8D0-38F06478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5B24-7DB7-271D-EF15-6AD43AD5A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96A49-C5C5-3882-4F62-5BEC1BEF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976A9-F928-02A7-225A-8E85C3B8E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138B2-2D8B-5A33-4594-8ED0847F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84F68-BF4C-8A00-0B9B-467A2242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617F9-701E-A602-FF85-ABC49300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F7107-7BC7-B9FB-7B1A-173D9368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7D7A-233D-79B7-BD56-5F195543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36029-75F2-C888-BB9E-DC4F744A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3E1E4-676C-E5E7-0A8C-A8AD52F6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BEE0-F08B-60D8-2C94-BA67793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944FF-E9D8-48F8-FF2C-365EA7BB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FABA9-17DA-5D0B-473A-BC295D1D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1DE22-DEE0-CBC4-4661-1BEF613B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F838-B111-790D-68BA-7C222A76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A58F-369F-545C-CA45-E99CFAFD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F0036-83A1-CE5B-80B3-54D28B33A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35BD6-8559-E85C-A87C-39CB88BE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BA92A-11C8-A7EC-C8B7-833616A8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D887-F23D-1EBD-246C-7BEEC1A4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675E-6DD6-CDB0-E7B9-B9EC0009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75A9B-5875-37D2-6593-19CA69AC1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D2334-EB3B-F60D-ADC5-97E4EB94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A7802-A024-CADD-D0A9-8E87D652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B5D96-7A7D-865D-1626-23DB7F3F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97564-D208-9288-146A-25123FA8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A241B-8B0D-F544-4EC7-38B28BD2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BABF-FEAF-E198-78B0-F9BED47B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335D-B972-D684-4F1F-D48262CEB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BADA-067F-46D8-979B-74F761DDB1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61580-D0D5-01B1-28D8-CD1FB3CA5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AE63-C292-80B1-13EC-AA41B0567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8A99-A7E5-4FA4-B009-03C6CEE3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7FFF567-3AF4-E591-C52E-C8BAD86E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0"/>
            <a:ext cx="8078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5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Lohani</dc:creator>
  <cp:lastModifiedBy>Piyush Lohani</cp:lastModifiedBy>
  <cp:revision>1</cp:revision>
  <dcterms:created xsi:type="dcterms:W3CDTF">2022-07-21T19:02:56Z</dcterms:created>
  <dcterms:modified xsi:type="dcterms:W3CDTF">2022-07-21T20:24:30Z</dcterms:modified>
</cp:coreProperties>
</file>