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2EE8-E39A-CE1F-122F-A9AA3DDB0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2DE07-EDF6-D2F1-8F95-F8D806C58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B6BB8-7F0A-FE3D-320B-91DD8D9F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9113-553F-452D-A79F-AAF2F7F3C76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8C232-C130-C79B-B633-7469E122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12E0-9343-074E-D35F-488A8ED5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B143-113A-4C14-84D9-6F23CF0D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827C-66A7-72AC-F8D1-C7D9D8A8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1D60C-A491-B6A7-146E-D5CECB698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8199-3A5D-4910-99BB-391D6489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9113-553F-452D-A79F-AAF2F7F3C76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3C23-3640-0B4E-7009-BCA1871B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EF32-EA29-0590-F205-94CA7C2A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B143-113A-4C14-84D9-6F23CF0D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BF2EB-725F-CD54-4665-A3A0ACF1F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B3C7A-8708-B557-BFE4-CA03E3229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FCDF8-ACDA-A1EA-9A58-0E0C8AEE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9113-553F-452D-A79F-AAF2F7F3C76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825F-FCD6-4AB9-0346-4EA28B64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9F0E-28E6-AC0A-1BA8-5B574CCF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B143-113A-4C14-84D9-6F23CF0D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6EC0-82A4-C396-B26B-CBEBF9DC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3A6D-04D3-11E1-6D7E-034DC7DD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E7AD-B6BD-443B-DF6A-17663D15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9113-553F-452D-A79F-AAF2F7F3C76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F972-9088-083A-9FE5-F812B203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5E90-9226-272C-B73A-7B884027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B143-113A-4C14-84D9-6F23CF0D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5156-7B15-B09A-6907-CC4BC3D9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781F2-10B6-6AAD-1A0D-E5EAB291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8D1D-2DF5-4C78-616C-ABDD7911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9113-553F-452D-A79F-AAF2F7F3C76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B307-2976-D029-1072-A11DE5C7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200F-B861-2689-03FE-D498224D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B143-113A-4C14-84D9-6F23CF0D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7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029D-D4C9-461D-9B2A-61BBB829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52D0-98F2-7B97-E369-3CA16AC9B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CDA55-B496-C590-A2E9-C02562D59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4FB6-7FBD-6C03-8E86-CEF218BD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9113-553F-452D-A79F-AAF2F7F3C76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F6D58-BC8D-96EC-520D-3834AB7A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C629A-C35F-3081-1941-A47DD0C9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B143-113A-4C14-84D9-6F23CF0D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2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7228-42B8-F11D-8DF7-8E4A93DE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26CE5-7F00-8664-4EB2-BB90778E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85D58-17EE-D409-4ECE-BD66AE32C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734AC-F4E2-F619-0B63-349F67419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63003-2646-B86F-67B3-6E3930068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401D8-F077-22F1-2852-776852E2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9113-553F-452D-A79F-AAF2F7F3C76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444DE-E145-43DB-E0A8-46087A69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83ACE-E18A-2B5C-C4DF-FB54F507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B143-113A-4C14-84D9-6F23CF0D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A6E8-3AE5-F1B8-72AF-AB5F8122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F4185-5425-EB22-624C-54CD8ED3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9113-553F-452D-A79F-AAF2F7F3C76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79613-BFF3-CC45-B66D-F910CD29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CBB10-2082-3648-A03C-BDF8C8E5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B143-113A-4C14-84D9-6F23CF0D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5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BC12D-00B1-E9AD-3419-C48226C0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9113-553F-452D-A79F-AAF2F7F3C76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051B6-9A42-8798-9558-DD8CEAE2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C3D3-237C-9849-F3C3-40EA5CCE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B143-113A-4C14-84D9-6F23CF0D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36DD-6612-BD36-4D3B-CD4B0CB0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1AE1-C377-42CF-6920-16A20D03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423B-FF6C-2849-608A-4349CA2BD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FA532-0A47-74A0-1A88-00569F43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9113-553F-452D-A79F-AAF2F7F3C76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D3AEC-89D0-E842-4D78-40CDB1C1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E1113-396F-D983-CB14-34626C38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B143-113A-4C14-84D9-6F23CF0D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B002-61C4-DB70-C6AD-89A016C1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7B833-4104-F778-B32B-2728B0A2B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DD2F-0237-4FF8-7C67-76B86EFE4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52EE8-9FDA-0944-FBDF-9D292CB4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9113-553F-452D-A79F-AAF2F7F3C76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2AF81-BB73-51F2-CB9E-E4B139F6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DBD8A-2D73-BCEA-CD0A-A0B76127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B143-113A-4C14-84D9-6F23CF0D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380AE-B259-0D7A-9FC6-198880B4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FA6C6-23F8-4B3A-1746-2E152C4B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E964-ED29-5B9C-1455-B66AE90D6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79113-553F-452D-A79F-AAF2F7F3C76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C49E-36B6-0B2F-A344-CB2F4C4D5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4E23-35DF-0CBC-3DAE-764B8DBFB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FB143-113A-4C14-84D9-6F23CF0D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1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E19C7B92-060E-EA93-359E-4DB37467B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0"/>
            <a:ext cx="9617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8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Lohani</dc:creator>
  <cp:lastModifiedBy>Piyush Lohani</cp:lastModifiedBy>
  <cp:revision>5</cp:revision>
  <dcterms:created xsi:type="dcterms:W3CDTF">2022-07-28T23:53:14Z</dcterms:created>
  <dcterms:modified xsi:type="dcterms:W3CDTF">2022-08-09T15:00:38Z</dcterms:modified>
</cp:coreProperties>
</file>