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4BE26-1631-4CBF-B3C9-2E8EE8FFB57D}" type="datetimeFigureOut">
              <a:rPr lang="en-GB" smtClean="0"/>
              <a:t>22/09/2013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21D01-DA67-4B98-9326-A15754E8C1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28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21D01-DA67-4B98-9326-A15754E8C1C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91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3312E99-208F-46A9-A239-6293D521506F}" type="datetimeFigureOut">
              <a:rPr lang="en-GB" smtClean="0"/>
              <a:t>22/09/2013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5B142BC-91BE-41CB-8BBF-6D9B1BE829E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2E99-208F-46A9-A239-6293D521506F}" type="datetimeFigureOut">
              <a:rPr lang="en-GB" smtClean="0"/>
              <a:t>22/09/2013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42BC-91BE-41CB-8BBF-6D9B1BE829EB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2E99-208F-46A9-A239-6293D521506F}" type="datetimeFigureOut">
              <a:rPr lang="en-GB" smtClean="0"/>
              <a:t>22/09/2013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42BC-91BE-41CB-8BBF-6D9B1BE829E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2E99-208F-46A9-A239-6293D521506F}" type="datetimeFigureOut">
              <a:rPr lang="en-GB" smtClean="0"/>
              <a:t>22/09/2013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42BC-91BE-41CB-8BBF-6D9B1BE829E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3312E99-208F-46A9-A239-6293D521506F}" type="datetimeFigureOut">
              <a:rPr lang="en-GB" smtClean="0"/>
              <a:t>22/09/2013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5B142BC-91BE-41CB-8BBF-6D9B1BE829E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2E99-208F-46A9-A239-6293D521506F}" type="datetimeFigureOut">
              <a:rPr lang="en-GB" smtClean="0"/>
              <a:t>22/09/2013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42BC-91BE-41CB-8BBF-6D9B1BE829E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2E99-208F-46A9-A239-6293D521506F}" type="datetimeFigureOut">
              <a:rPr lang="en-GB" smtClean="0"/>
              <a:t>22/09/2013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42BC-91BE-41CB-8BBF-6D9B1BE829E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2E99-208F-46A9-A239-6293D521506F}" type="datetimeFigureOut">
              <a:rPr lang="en-GB" smtClean="0"/>
              <a:t>22/09/2013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42BC-91BE-41CB-8BBF-6D9B1BE829E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2E99-208F-46A9-A239-6293D521506F}" type="datetimeFigureOut">
              <a:rPr lang="en-GB" smtClean="0"/>
              <a:t>22/09/2013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42BC-91BE-41CB-8BBF-6D9B1BE829E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2E99-208F-46A9-A239-6293D521506F}" type="datetimeFigureOut">
              <a:rPr lang="en-GB" smtClean="0"/>
              <a:t>22/09/2013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42BC-91BE-41CB-8BBF-6D9B1BE829E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12E99-208F-46A9-A239-6293D521506F}" type="datetimeFigureOut">
              <a:rPr lang="en-GB" smtClean="0"/>
              <a:t>22/09/2013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142BC-91BE-41CB-8BBF-6D9B1BE829E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3312E99-208F-46A9-A239-6293D521506F}" type="datetimeFigureOut">
              <a:rPr lang="en-GB" smtClean="0"/>
              <a:t>22/09/2013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5B142BC-91BE-41CB-8BBF-6D9B1BE829E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4077072"/>
            <a:ext cx="7056784" cy="8640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Bi-model face recognition framework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5157192"/>
            <a:ext cx="6881192" cy="533400"/>
          </a:xfrm>
        </p:spPr>
        <p:txBody>
          <a:bodyPr/>
          <a:lstStyle/>
          <a:p>
            <a:r>
              <a:rPr lang="en-GB" dirty="0"/>
              <a:t>[For expression invariant face recognition]</a:t>
            </a:r>
          </a:p>
        </p:txBody>
      </p:sp>
    </p:spTree>
    <p:extLst>
      <p:ext uri="{BB962C8B-B14F-4D97-AF65-F5344CB8AC3E}">
        <p14:creationId xmlns:p14="http://schemas.microsoft.com/office/powerpoint/2010/main" val="412595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 : Walkthrough - </a:t>
            </a:r>
            <a:r>
              <a:rPr lang="en-GB" dirty="0" smtClean="0"/>
              <a:t>5</a:t>
            </a:r>
            <a:endParaRPr lang="en-GB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363662"/>
            <a:ext cx="46863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71" y="1556792"/>
            <a:ext cx="46863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12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Fisher Linear Discriminant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PCA finds the most accurate data representation for lower dimensional space.</a:t>
            </a:r>
          </a:p>
          <a:p>
            <a:r>
              <a:rPr lang="en-GB" dirty="0" smtClean="0"/>
              <a:t>But directions of maximum variance may be useless for classification.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			    #Fail 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92599"/>
            <a:ext cx="20288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807" y="3768849"/>
            <a:ext cx="188595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095" y="3292598"/>
            <a:ext cx="8763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55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FLDA – Main idea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Find projection to a line, or plane in case of higher dimension such that different classes are well separated.</a:t>
            </a:r>
            <a:endParaRPr lang="en-GB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560" y="2636912"/>
            <a:ext cx="55911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7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FLDA - 1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Find vector such that the distance between the projection of classes is maximum along that vector.</a:t>
            </a:r>
          </a:p>
          <a:p>
            <a:r>
              <a:rPr lang="en-GB" dirty="0" smtClean="0"/>
              <a:t>But how to define distance?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Good along vertical axis, not so good along horizontal axis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73664" y="2766881"/>
                <a:ext cx="1241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GB" b="1" i="1" baseline="-2500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GB" b="1" i="1" smtClean="0">
                              <a:latin typeface="Cambria Math"/>
                              <a:ea typeface="Cambria Math"/>
                            </a:rPr>
                            <m:t> − </m:t>
                          </m:r>
                          <m:r>
                            <a:rPr lang="en-GB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GB" b="1" i="1" baseline="-2500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64" y="2766881"/>
                <a:ext cx="124104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6863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766881"/>
            <a:ext cx="376237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12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FLDA -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The problem is that we did not consider *scatter* of the data.</a:t>
            </a:r>
          </a:p>
          <a:p>
            <a:r>
              <a:rPr lang="en-GB" dirty="0" smtClean="0"/>
              <a:t>Ok, wait!!  What is scatter? </a:t>
            </a:r>
            <a:endParaRPr lang="en-GB" dirty="0" smtClean="0"/>
          </a:p>
          <a:p>
            <a:r>
              <a:rPr lang="en-GB" dirty="0" smtClean="0"/>
              <a:t>Scatter is variance multiplied by no. of elements.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93096"/>
            <a:ext cx="66770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82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FLDA - 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Fisher solution : Normalize		 by scatter.</a:t>
            </a:r>
          </a:p>
          <a:p>
            <a:r>
              <a:rPr lang="en-GB" dirty="0" smtClean="0"/>
              <a:t>Thus Fisher linear discriminant is to project on line in the direction of </a:t>
            </a:r>
            <a:r>
              <a:rPr lang="en-GB" i="1" dirty="0" smtClean="0"/>
              <a:t>v</a:t>
            </a:r>
            <a:r>
              <a:rPr lang="en-GB" dirty="0" smtClean="0"/>
              <a:t> which maximizes 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J(v) is the distance between mean values of two classes which are normalized by scatter.</a:t>
            </a:r>
          </a:p>
          <a:p>
            <a:r>
              <a:rPr lang="en-GB" dirty="0" smtClean="0"/>
              <a:t>After performing few complicated looking simple vector algebraic steps we get</a:t>
            </a:r>
          </a:p>
          <a:p>
            <a:pPr marL="274320" lvl="1" indent="0">
              <a:buNone/>
            </a:pP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619034" y="1294254"/>
                <a:ext cx="1241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GB" b="1" i="1" baseline="-25000" smtClean="0">
                              <a:latin typeface="Cambria Math"/>
                              <a:ea typeface="Cambria Math"/>
                            </a:rPr>
                            <m:t>𝟏</m:t>
                          </m:r>
                          <m:r>
                            <a:rPr lang="en-GB" b="1" i="1" smtClean="0">
                              <a:latin typeface="Cambria Math"/>
                              <a:ea typeface="Cambria Math"/>
                            </a:rPr>
                            <m:t> − </m:t>
                          </m:r>
                          <m:r>
                            <a:rPr lang="en-GB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  <m:r>
                            <a:rPr lang="en-GB" b="1" i="1" baseline="-25000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034" y="1294254"/>
                <a:ext cx="124104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68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74" y="2708920"/>
            <a:ext cx="24955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83" y="5373217"/>
            <a:ext cx="7162800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575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FLDA -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PCA				FLDA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1516"/>
            <a:ext cx="22002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97816"/>
            <a:ext cx="317182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73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Modalities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Background</a:t>
            </a:r>
          </a:p>
          <a:p>
            <a:r>
              <a:rPr lang="en-GB" dirty="0" smtClean="0"/>
              <a:t>Rest of the story during final presentation and demo.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9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Questions?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067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Thank You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21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Expressions: Two perspectives.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1) Noise?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pic>
        <p:nvPicPr>
          <p:cNvPr id="1026" name="Picture 2" descr="C:\Users\sumit4ii\Desktop\stock-photo-two-faces-of-one-man-smiling-and-serious-14977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857375"/>
            <a:ext cx="4286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83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11) Extra features ?</a:t>
            </a:r>
          </a:p>
          <a:p>
            <a:r>
              <a:rPr lang="en-GB" dirty="0" smtClean="0"/>
              <a:t>Essentially everyone has got a different smile here.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9" name="Picture 2" descr="C:\Users\sumit4ii\Desktop\Cute 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16" y="2564904"/>
            <a:ext cx="2736304" cy="34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sumit4ii\Desktop\smile-baby-photos-0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175" y="2564903"/>
            <a:ext cx="5155918" cy="34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36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Principal Component Analysis</a:t>
            </a:r>
          </a:p>
          <a:p>
            <a:pPr lvl="1"/>
            <a:r>
              <a:rPr lang="en-GB" dirty="0" smtClean="0"/>
              <a:t>Reduce dimensionality.</a:t>
            </a:r>
          </a:p>
          <a:p>
            <a:pPr lvl="1"/>
            <a:r>
              <a:rPr lang="en-GB" dirty="0" smtClean="0"/>
              <a:t>Extract low dimensional features from original facial appearance.</a:t>
            </a:r>
          </a:p>
          <a:p>
            <a:pPr lvl="1"/>
            <a:endParaRPr lang="en-GB" dirty="0"/>
          </a:p>
          <a:p>
            <a:r>
              <a:rPr lang="en-GB" dirty="0" smtClean="0"/>
              <a:t>Fisher Linear Discriminant Analysis</a:t>
            </a:r>
          </a:p>
          <a:p>
            <a:pPr lvl="1"/>
            <a:r>
              <a:rPr lang="en-GB" dirty="0" smtClean="0"/>
              <a:t>To maximize the discrimination between different classes.</a:t>
            </a:r>
          </a:p>
          <a:p>
            <a:pPr marL="274320" lvl="1" indent="0">
              <a:buNone/>
            </a:pPr>
            <a:endParaRPr lang="en-GB" dirty="0" smtClean="0"/>
          </a:p>
          <a:p>
            <a:r>
              <a:rPr lang="en-GB" dirty="0" smtClean="0"/>
              <a:t>Fusion of Modalities.</a:t>
            </a:r>
          </a:p>
          <a:p>
            <a:pPr lvl="1"/>
            <a:r>
              <a:rPr lang="en-GB" dirty="0" smtClean="0"/>
              <a:t>Well we have not done much of work on this front yet. </a:t>
            </a:r>
          </a:p>
          <a:p>
            <a:pPr marL="274320" lvl="1" indent="0">
              <a:buNone/>
            </a:pP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274320" lvl="1" indent="0">
              <a:buNone/>
            </a:pPr>
            <a:endParaRPr lang="en-GB" dirty="0"/>
          </a:p>
          <a:p>
            <a:pPr marL="274320" lvl="1" indent="0">
              <a:buNone/>
            </a:pPr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13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Principal Component Analysis </a:t>
            </a:r>
            <a:r>
              <a:rPr lang="en-GB" dirty="0" smtClean="0"/>
              <a:t>[PCA]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What is it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A way to identify patterns in the data.</a:t>
            </a:r>
          </a:p>
          <a:p>
            <a:pPr marL="274320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Reduce or compress the data without loss of much information.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In our case: introduce generalization. </a:t>
            </a:r>
            <a:br>
              <a:rPr lang="en-GB" dirty="0" smtClean="0"/>
            </a:br>
            <a:r>
              <a:rPr lang="en-GB" dirty="0" smtClean="0"/>
              <a:t>What happens when we increase number of neurons?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marL="27432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84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PCA : Walkthrough - 1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Get some data</a:t>
            </a:r>
          </a:p>
          <a:p>
            <a:r>
              <a:rPr lang="en-GB" dirty="0" smtClean="0"/>
              <a:t>Subtract the mean [Data Adjust].</a:t>
            </a:r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6254200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89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 : Walkthrough - </a:t>
            </a:r>
            <a:r>
              <a:rPr lang="en-GB" dirty="0" smtClean="0"/>
              <a:t>2</a:t>
            </a: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1349375"/>
            <a:ext cx="494347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86483" y="600655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 plotted on </a:t>
            </a:r>
            <a:r>
              <a:rPr lang="en-GB" i="1" dirty="0" smtClean="0"/>
              <a:t>x-y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78265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 : Walkthrough - </a:t>
            </a:r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Calculate the covariance </a:t>
            </a:r>
            <a:r>
              <a:rPr lang="en-GB" dirty="0" smtClean="0"/>
              <a:t>matrix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Calculate the eigenvalues and eigenvectors 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eigenvector with highest eigenvalue is Principal Component.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72816"/>
            <a:ext cx="406527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315886"/>
            <a:ext cx="6106941" cy="1687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04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PCA : Walkthrough - </a:t>
            </a:r>
            <a:r>
              <a:rPr lang="en-GB" dirty="0" smtClean="0"/>
              <a:t>4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012" y="1268760"/>
            <a:ext cx="47434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132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284</TotalTime>
  <Words>333</Words>
  <Application>Microsoft Office PowerPoint</Application>
  <PresentationFormat>On-screen Show (4:3)</PresentationFormat>
  <Paragraphs>99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Origin</vt:lpstr>
      <vt:lpstr>Bi-model face recognition framework </vt:lpstr>
      <vt:lpstr> Expressions: Two perspectives.</vt:lpstr>
      <vt:lpstr>Expressions </vt:lpstr>
      <vt:lpstr>Outline</vt:lpstr>
      <vt:lpstr>Principal Component Analysis [PCA] </vt:lpstr>
      <vt:lpstr>PCA : Walkthrough - 1</vt:lpstr>
      <vt:lpstr>PCA : Walkthrough - 2</vt:lpstr>
      <vt:lpstr>PCA : Walkthrough - 3</vt:lpstr>
      <vt:lpstr>PCA : Walkthrough - 4</vt:lpstr>
      <vt:lpstr>PCA : Walkthrough - 5</vt:lpstr>
      <vt:lpstr>Fisher Linear Discriminant Analysis</vt:lpstr>
      <vt:lpstr>FLDA – Main idea</vt:lpstr>
      <vt:lpstr>FLDA - 1</vt:lpstr>
      <vt:lpstr>FLDA - 2</vt:lpstr>
      <vt:lpstr>FLDA - 3</vt:lpstr>
      <vt:lpstr>FLDA - Example</vt:lpstr>
      <vt:lpstr>Multiple Modalities</vt:lpstr>
      <vt:lpstr>Questions?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Bi-model face recognition framework</dc:title>
  <dc:creator>sumit4ii</dc:creator>
  <cp:lastModifiedBy>sumit4ii</cp:lastModifiedBy>
  <cp:revision>19</cp:revision>
  <dcterms:created xsi:type="dcterms:W3CDTF">2013-09-22T10:00:32Z</dcterms:created>
  <dcterms:modified xsi:type="dcterms:W3CDTF">2013-09-22T16:46:47Z</dcterms:modified>
</cp:coreProperties>
</file>