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7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06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310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8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51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64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60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7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5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6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81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30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1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77304C-7CAE-422E-8A30-12AC53C87C20}" type="datetimeFigureOut">
              <a:rPr lang="en-IN" smtClean="0"/>
              <a:t>11-12-2014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DB30-4D8B-4DDA-ACFC-96ACE320B3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43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 Insert</a:t>
            </a:r>
            <a:br>
              <a:rPr lang="en-US" dirty="0" smtClean="0"/>
            </a:br>
            <a:r>
              <a:rPr lang="en-US" sz="4800" dirty="0" smtClean="0"/>
              <a:t>(Variables:- FRONT, REAR)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6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Step 1:-</a:t>
            </a:r>
            <a:r>
              <a:rPr lang="en-US" dirty="0" smtClean="0"/>
              <a:t>   If FRONT=1 &amp; REAR=N or If FRONT=REAR+1 then</a:t>
            </a:r>
          </a:p>
          <a:p>
            <a:pPr marL="0" indent="0">
              <a:buNone/>
            </a:pPr>
            <a:r>
              <a:rPr lang="en-US" dirty="0" smtClean="0"/>
              <a:t>                     write: overflow and return.</a:t>
            </a:r>
          </a:p>
          <a:p>
            <a:r>
              <a:rPr lang="en-US" u="sng" dirty="0" smtClean="0"/>
              <a:t>Step 2:-</a:t>
            </a:r>
            <a:r>
              <a:rPr lang="en-US" dirty="0" smtClean="0"/>
              <a:t>    If FRONT=NULL, then (Queue is empty)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set FRONT=1 and REAR=1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else if REAR=N then set REAR=1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else:  set REAR=REAR+1</a:t>
            </a:r>
          </a:p>
          <a:p>
            <a:pPr marL="0" indent="0">
              <a:buNone/>
            </a:pPr>
            <a:r>
              <a:rPr lang="en-US" dirty="0" smtClean="0"/>
              <a:t>                      End If</a:t>
            </a:r>
          </a:p>
          <a:p>
            <a:r>
              <a:rPr lang="en-US" u="sng" dirty="0" smtClean="0"/>
              <a:t>Step 3:-</a:t>
            </a:r>
            <a:r>
              <a:rPr lang="en-US" dirty="0" smtClean="0"/>
              <a:t>    Set Queue (REAR)= ITEM (insert new element)</a:t>
            </a:r>
          </a:p>
          <a:p>
            <a:pPr marL="0" indent="0">
              <a:buNone/>
            </a:pPr>
            <a:endParaRPr lang="en-US" u="sng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Step 4:-</a:t>
            </a:r>
            <a:r>
              <a:rPr lang="en-US" dirty="0" smtClean="0"/>
              <a:t>   Return</a:t>
            </a:r>
          </a:p>
          <a:p>
            <a:r>
              <a:rPr lang="en-US" u="sng" dirty="0" smtClean="0"/>
              <a:t>Step 5:-</a:t>
            </a:r>
            <a:r>
              <a:rPr lang="en-US" dirty="0" smtClean="0"/>
              <a:t>   Stop</a:t>
            </a:r>
            <a:endParaRPr lang="en-US" u="sng" dirty="0" smtClean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604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Ajay </a:t>
            </a:r>
            <a:r>
              <a:rPr lang="en-US" dirty="0" err="1" smtClean="0"/>
              <a:t>Bulani</a:t>
            </a:r>
            <a:r>
              <a:rPr lang="en-US" dirty="0" smtClean="0"/>
              <a:t> (PRN: 14030121006)</a:t>
            </a:r>
          </a:p>
          <a:p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Samant</a:t>
            </a:r>
            <a:r>
              <a:rPr lang="en-US" dirty="0" smtClean="0"/>
              <a:t> (PRN:14030121019)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91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Queue Insert (Variables:- FRONT, REAR)</vt:lpstr>
      <vt:lpstr>Algorithm:-</vt:lpstr>
      <vt:lpstr>PowerPoint Presentation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Insert</dc:title>
  <dc:creator>KING</dc:creator>
  <cp:lastModifiedBy>KING</cp:lastModifiedBy>
  <cp:revision>8</cp:revision>
  <dcterms:created xsi:type="dcterms:W3CDTF">2014-12-11T09:22:30Z</dcterms:created>
  <dcterms:modified xsi:type="dcterms:W3CDTF">2014-12-11T09:43:19Z</dcterms:modified>
</cp:coreProperties>
</file>