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2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2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8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4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B3DE-6E61-4349-93AB-D3D34EFECB9D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5E97B-5048-469B-9FB0-BE66E45AA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772400" cy="58674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To add a column in a table, use the following syntax: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ALTER TABLE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ADD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</a:t>
            </a:r>
            <a:r>
              <a:rPr lang="en-US" sz="2000" dirty="0" err="1" smtClean="0"/>
              <a:t>datatype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>
                <a:solidFill>
                  <a:srgbClr val="FF0000"/>
                </a:solidFill>
              </a:rPr>
              <a:t/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To delete a column in a table, use the following syntax (notice that some database systems don't allow deleting a column):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ALTER TABLE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DROP COLUMN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To change the data type of a column in a table, use the following syntax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ALTER TABLE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MODIFY COLUMN 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The following SQL creates a PRIMARY KEY on the "</a:t>
            </a:r>
            <a:r>
              <a:rPr lang="en-US" sz="1800" dirty="0" err="1" smtClean="0">
                <a:solidFill>
                  <a:srgbClr val="FF0000"/>
                </a:solidFill>
              </a:rPr>
              <a:t>P_Id</a:t>
            </a:r>
            <a:r>
              <a:rPr lang="en-US" sz="1800" dirty="0" smtClean="0">
                <a:solidFill>
                  <a:srgbClr val="FF0000"/>
                </a:solidFill>
              </a:rPr>
              <a:t>" column when the "Persons" table is created: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CREATE TABLE Persons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br>
              <a:rPr lang="en-US" sz="1800" dirty="0" smtClean="0"/>
            </a:br>
            <a:r>
              <a:rPr lang="en-US" sz="1800" dirty="0" err="1" smtClean="0"/>
              <a:t>P_Id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NOT NULL,</a:t>
            </a:r>
            <a:br>
              <a:rPr lang="en-US" sz="1800" dirty="0" smtClean="0"/>
            </a:br>
            <a:r>
              <a:rPr lang="en-US" sz="1800" dirty="0" err="1" smtClean="0"/>
              <a:t>LastName</a:t>
            </a:r>
            <a:r>
              <a:rPr lang="en-US" sz="1800" dirty="0" smtClean="0"/>
              <a:t> </a:t>
            </a:r>
            <a:r>
              <a:rPr lang="en-US" sz="1800" dirty="0" err="1" smtClean="0"/>
              <a:t>varchar</a:t>
            </a:r>
            <a:r>
              <a:rPr lang="en-US" sz="1800" dirty="0" smtClean="0"/>
              <a:t>(255) NOT NULL,</a:t>
            </a:r>
            <a:br>
              <a:rPr lang="en-US" sz="1800" dirty="0" smtClean="0"/>
            </a:br>
            <a:r>
              <a:rPr lang="en-US" sz="1800" dirty="0" err="1" smtClean="0"/>
              <a:t>FirstName</a:t>
            </a:r>
            <a:r>
              <a:rPr lang="en-US" sz="1800" dirty="0" smtClean="0"/>
              <a:t> </a:t>
            </a:r>
            <a:r>
              <a:rPr lang="en-US" sz="1800" dirty="0" err="1" smtClean="0"/>
              <a:t>varchar</a:t>
            </a:r>
            <a:r>
              <a:rPr lang="en-US" sz="1800" dirty="0" smtClean="0"/>
              <a:t>(255),</a:t>
            </a:r>
            <a:br>
              <a:rPr lang="en-US" sz="1800" dirty="0" smtClean="0"/>
            </a:br>
            <a:r>
              <a:rPr lang="en-US" sz="1800" dirty="0" smtClean="0"/>
              <a:t>Address </a:t>
            </a:r>
            <a:r>
              <a:rPr lang="en-US" sz="1800" dirty="0" err="1" smtClean="0"/>
              <a:t>varchar</a:t>
            </a:r>
            <a:r>
              <a:rPr lang="en-US" sz="1800" dirty="0" smtClean="0"/>
              <a:t>(255),</a:t>
            </a:r>
            <a:br>
              <a:rPr lang="en-US" sz="1800" dirty="0" smtClean="0"/>
            </a:br>
            <a:r>
              <a:rPr lang="en-US" sz="1800" dirty="0" smtClean="0"/>
              <a:t>City </a:t>
            </a:r>
            <a:r>
              <a:rPr lang="en-US" sz="1800" dirty="0" err="1" smtClean="0"/>
              <a:t>varchar</a:t>
            </a:r>
            <a:r>
              <a:rPr lang="en-US" sz="1800" dirty="0" smtClean="0"/>
              <a:t>(255),</a:t>
            </a:r>
            <a:br>
              <a:rPr lang="en-US" sz="1800" dirty="0" smtClean="0"/>
            </a:br>
            <a:r>
              <a:rPr lang="en-US" sz="1800" dirty="0" smtClean="0"/>
              <a:t>PRIMARY KEY (</a:t>
            </a:r>
            <a:r>
              <a:rPr lang="en-US" sz="1800" dirty="0" err="1" smtClean="0"/>
              <a:t>P_Id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)</a:t>
            </a:r>
            <a:r>
              <a:rPr lang="en-US" sz="1800" b="1" dirty="0" smtClean="0"/>
              <a:t> </a:t>
            </a:r>
          </a:p>
          <a:p>
            <a:endParaRPr lang="en-US" sz="1800" b="1" dirty="0" smtClean="0"/>
          </a:p>
          <a:p>
            <a:r>
              <a:rPr lang="en-US" sz="1800" dirty="0" smtClean="0">
                <a:solidFill>
                  <a:srgbClr val="FF0000"/>
                </a:solidFill>
              </a:rPr>
              <a:t>The following SQL creates a FOREIGN KEY on the "</a:t>
            </a:r>
            <a:r>
              <a:rPr lang="en-US" sz="1800" dirty="0" err="1" smtClean="0">
                <a:solidFill>
                  <a:srgbClr val="FF0000"/>
                </a:solidFill>
              </a:rPr>
              <a:t>P_Id</a:t>
            </a:r>
            <a:r>
              <a:rPr lang="en-US" sz="1800" dirty="0" smtClean="0">
                <a:solidFill>
                  <a:srgbClr val="FF0000"/>
                </a:solidFill>
              </a:rPr>
              <a:t>" column when the "Orders" table is created:</a:t>
            </a:r>
          </a:p>
          <a:p>
            <a:endParaRPr lang="en-US" sz="1800" b="1" dirty="0" smtClean="0"/>
          </a:p>
          <a:p>
            <a:r>
              <a:rPr lang="en-US" sz="1800" dirty="0" smtClean="0"/>
              <a:t>CREATE TABLE Orders</a:t>
            </a:r>
            <a:br>
              <a:rPr lang="en-US" sz="1800" dirty="0" smtClean="0"/>
            </a:br>
            <a:r>
              <a:rPr lang="en-US" sz="1800" dirty="0" smtClean="0"/>
              <a:t>(</a:t>
            </a:r>
            <a:br>
              <a:rPr lang="en-US" sz="1800" dirty="0" smtClean="0"/>
            </a:br>
            <a:r>
              <a:rPr lang="en-US" sz="1800" dirty="0" err="1" smtClean="0"/>
              <a:t>O_Id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NOT NULL,</a:t>
            </a:r>
            <a:br>
              <a:rPr lang="en-US" sz="1800" dirty="0" smtClean="0"/>
            </a:br>
            <a:r>
              <a:rPr lang="en-US" sz="1800" dirty="0" err="1" smtClean="0"/>
              <a:t>OrderNo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 NOT NULL,</a:t>
            </a:r>
            <a:br>
              <a:rPr lang="en-US" sz="1800" dirty="0" smtClean="0"/>
            </a:br>
            <a:r>
              <a:rPr lang="en-US" sz="1800" dirty="0" err="1" smtClean="0"/>
              <a:t>P_Id</a:t>
            </a:r>
            <a:r>
              <a:rPr lang="en-US" sz="1800" dirty="0" smtClean="0"/>
              <a:t> </a:t>
            </a:r>
            <a:r>
              <a:rPr lang="en-US" sz="1800" dirty="0" err="1" smtClean="0"/>
              <a:t>int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PRIMARY KEY (</a:t>
            </a:r>
            <a:r>
              <a:rPr lang="en-US" sz="1800" dirty="0" err="1" smtClean="0"/>
              <a:t>O_Id</a:t>
            </a:r>
            <a:r>
              <a:rPr lang="en-US" sz="1800" dirty="0" smtClean="0"/>
              <a:t>),</a:t>
            </a:r>
            <a:br>
              <a:rPr lang="en-US" sz="1800" dirty="0" smtClean="0"/>
            </a:br>
            <a:r>
              <a:rPr lang="en-US" sz="1800" dirty="0" smtClean="0"/>
              <a:t>FOREIGN KEY (</a:t>
            </a:r>
            <a:r>
              <a:rPr lang="en-US" sz="1800" dirty="0" err="1" smtClean="0"/>
              <a:t>P_Id</a:t>
            </a:r>
            <a:r>
              <a:rPr lang="en-US" sz="1800" dirty="0" smtClean="0"/>
              <a:t>) REFERENCES Persons(</a:t>
            </a:r>
            <a:r>
              <a:rPr lang="en-US" sz="1800" dirty="0" err="1" smtClean="0"/>
              <a:t>P_Id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5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To create a PRIMARY KEY constraint on the "</a:t>
            </a:r>
            <a:r>
              <a:rPr lang="en-US" sz="1800" dirty="0" err="1" smtClean="0">
                <a:solidFill>
                  <a:srgbClr val="FF0000"/>
                </a:solidFill>
              </a:rPr>
              <a:t>P_Id</a:t>
            </a:r>
            <a:r>
              <a:rPr lang="en-US" sz="1800" dirty="0" smtClean="0">
                <a:solidFill>
                  <a:srgbClr val="FF0000"/>
                </a:solidFill>
              </a:rPr>
              <a:t>" column when the table is already created, use the following SQL</a:t>
            </a:r>
            <a:r>
              <a:rPr lang="en-US" sz="1800" dirty="0" smtClean="0"/>
              <a:t>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ALTER TABLE Persons</a:t>
            </a:r>
            <a:br>
              <a:rPr lang="en-US" sz="1800" dirty="0" smtClean="0"/>
            </a:br>
            <a:r>
              <a:rPr lang="en-US" sz="1800" dirty="0" smtClean="0"/>
              <a:t>ADD PRIMARY KEY (</a:t>
            </a:r>
            <a:r>
              <a:rPr lang="en-US" sz="1800" dirty="0" err="1" smtClean="0"/>
              <a:t>P_Id</a:t>
            </a:r>
            <a:r>
              <a:rPr lang="en-US" sz="1800" dirty="0" smtClean="0"/>
              <a:t>)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To drop a PRIMARY KEY constraint, use the following SQL:</a:t>
            </a:r>
          </a:p>
          <a:p>
            <a:pPr marL="0" indent="0">
              <a:buNone/>
            </a:pPr>
            <a:r>
              <a:rPr lang="en-US" sz="1900" dirty="0" smtClean="0"/>
              <a:t>ALTER TABLE Persons</a:t>
            </a:r>
            <a:br>
              <a:rPr lang="en-US" sz="1900" dirty="0" smtClean="0"/>
            </a:br>
            <a:r>
              <a:rPr lang="en-US" sz="1900" dirty="0" smtClean="0"/>
              <a:t>DROP PRIMARY KEY</a:t>
            </a:r>
          </a:p>
          <a:p>
            <a:pPr marL="0" indent="0">
              <a:buNone/>
            </a:pPr>
            <a:endParaRPr lang="en-US" sz="1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To create a FOREIGN KEY constraint on the "</a:t>
            </a:r>
            <a:r>
              <a:rPr lang="en-US" sz="1900" dirty="0" err="1" smtClean="0">
                <a:solidFill>
                  <a:srgbClr val="FF0000"/>
                </a:solidFill>
              </a:rPr>
              <a:t>P_Id</a:t>
            </a:r>
            <a:r>
              <a:rPr lang="en-US" sz="1900" dirty="0" smtClean="0">
                <a:solidFill>
                  <a:srgbClr val="FF0000"/>
                </a:solidFill>
              </a:rPr>
              <a:t>" column when the "Orders" table is already created, use the following SQL:</a:t>
            </a:r>
          </a:p>
          <a:p>
            <a:pPr marL="0" indent="0">
              <a:buNone/>
            </a:pPr>
            <a:r>
              <a:rPr lang="en-US" sz="1900" dirty="0" smtClean="0"/>
              <a:t>ALTER TABLE Orders</a:t>
            </a:r>
            <a:br>
              <a:rPr lang="en-US" sz="1900" dirty="0" smtClean="0"/>
            </a:br>
            <a:r>
              <a:rPr lang="en-US" sz="1900" dirty="0" smtClean="0"/>
              <a:t>ADD FOREIGN KEY (</a:t>
            </a:r>
            <a:r>
              <a:rPr lang="en-US" sz="1900" dirty="0" err="1" smtClean="0"/>
              <a:t>P_Id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dirty="0" smtClean="0"/>
              <a:t>REFERENCES Persons(</a:t>
            </a:r>
            <a:r>
              <a:rPr lang="en-US" sz="1900" dirty="0" err="1" smtClean="0"/>
              <a:t>P_Id</a:t>
            </a:r>
            <a:r>
              <a:rPr lang="en-US" sz="1900" dirty="0" smtClean="0"/>
              <a:t>)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To drop a FOREIGN KEY constraint, use the following SQL:</a:t>
            </a:r>
          </a:p>
          <a:p>
            <a:pPr marL="0" indent="0">
              <a:buNone/>
            </a:pPr>
            <a:r>
              <a:rPr lang="en-US" sz="2000" dirty="0" smtClean="0"/>
              <a:t>ALTER TABLE Orders</a:t>
            </a:r>
            <a:br>
              <a:rPr lang="en-US" sz="2000" dirty="0" smtClean="0"/>
            </a:br>
            <a:r>
              <a:rPr lang="en-US" sz="2000" dirty="0" smtClean="0"/>
              <a:t>DROP FOREIGN KEY </a:t>
            </a:r>
            <a:r>
              <a:rPr lang="en-US" sz="2000" dirty="0" err="1" smtClean="0"/>
              <a:t>fk_PerOrders</a:t>
            </a:r>
            <a:endParaRPr lang="en-US" sz="200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UPDATE Customers</a:t>
            </a:r>
            <a:br>
              <a:rPr lang="en-US" sz="2000" dirty="0" smtClean="0"/>
            </a:br>
            <a:r>
              <a:rPr lang="en-US" sz="2000" dirty="0" smtClean="0"/>
              <a:t>SET </a:t>
            </a:r>
            <a:r>
              <a:rPr lang="en-US" sz="2000" dirty="0" err="1" smtClean="0"/>
              <a:t>ContactName</a:t>
            </a:r>
            <a:r>
              <a:rPr lang="en-US" sz="2000" dirty="0" smtClean="0"/>
              <a:t>='Alfred Schmidt', City='Hamburg'</a:t>
            </a:r>
            <a:br>
              <a:rPr lang="en-US" sz="2000" dirty="0" smtClean="0"/>
            </a:br>
            <a:r>
              <a:rPr lang="en-US" sz="2000" dirty="0" smtClean="0"/>
              <a:t>WHERE </a:t>
            </a:r>
            <a:r>
              <a:rPr lang="en-US" sz="2000" dirty="0" err="1" smtClean="0"/>
              <a:t>CustomerName</a:t>
            </a:r>
            <a:r>
              <a:rPr lang="en-US" sz="2000" dirty="0" smtClean="0"/>
              <a:t>='</a:t>
            </a:r>
            <a:r>
              <a:rPr lang="en-US" sz="2000" dirty="0" err="1" smtClean="0"/>
              <a:t>Alfreds</a:t>
            </a:r>
            <a:r>
              <a:rPr lang="en-US" sz="2000" dirty="0" smtClean="0"/>
              <a:t> </a:t>
            </a:r>
            <a:r>
              <a:rPr lang="en-US" sz="2000" dirty="0" err="1" smtClean="0"/>
              <a:t>Futterkiste</a:t>
            </a:r>
            <a:r>
              <a:rPr lang="en-US" sz="2000" dirty="0" smtClean="0"/>
              <a:t>'; </a:t>
            </a:r>
          </a:p>
          <a:p>
            <a:pPr marL="0" indent="0">
              <a:buNone/>
            </a:pPr>
            <a:endParaRPr lang="en-US" sz="19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To add a column in a table, use the following syntax:  ALTER TABLE table_name ADD column_name datatype  To delete a column in a table, use the following syntax (notice that some database systems don't allow deleting a column):  ALTER TABLE table_name DROP COLUMN column_name  To change the data type of a column in a table, use the following syntax  ALTER TABLE table_name MODIFY COLUMN column_name datatype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add a column in a table, use the following syntax:  ALTER TABLE table_name ADD column_name datatype  To delete a column in a table, use the following syntax (notice that some database systems don't allow deleting a column):  ALTER TABLE table_name DROP COLUMN column_name  To change the data type of a column in a table, use the following syntax  ALTER TABLE table_name MODIFY COLUMN column_name datatype</dc:title>
  <dc:creator>Anuja Bokhare</dc:creator>
  <cp:lastModifiedBy>Anuja Bokhare</cp:lastModifiedBy>
  <cp:revision>3</cp:revision>
  <dcterms:created xsi:type="dcterms:W3CDTF">2015-08-18T03:38:35Z</dcterms:created>
  <dcterms:modified xsi:type="dcterms:W3CDTF">2015-08-18T04:28:22Z</dcterms:modified>
</cp:coreProperties>
</file>