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slideshow.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notesMasterIdLst>
    <p:notesMasterId r:id="rId54"/>
  </p:notesMasterIdLst>
  <p:sldIdLst>
    <p:sldId id="320" r:id="rId2"/>
    <p:sldId id="321" r:id="rId3"/>
    <p:sldId id="324" r:id="rId4"/>
    <p:sldId id="329" r:id="rId5"/>
    <p:sldId id="266" r:id="rId6"/>
    <p:sldId id="256" r:id="rId7"/>
    <p:sldId id="327" r:id="rId8"/>
    <p:sldId id="257" r:id="rId9"/>
    <p:sldId id="261" r:id="rId10"/>
    <p:sldId id="268" r:id="rId11"/>
    <p:sldId id="262" r:id="rId12"/>
    <p:sldId id="269" r:id="rId13"/>
    <p:sldId id="267" r:id="rId14"/>
    <p:sldId id="317" r:id="rId15"/>
    <p:sldId id="270" r:id="rId16"/>
    <p:sldId id="263" r:id="rId17"/>
    <p:sldId id="264" r:id="rId18"/>
    <p:sldId id="333" r:id="rId19"/>
    <p:sldId id="272" r:id="rId20"/>
    <p:sldId id="273" r:id="rId21"/>
    <p:sldId id="331" r:id="rId22"/>
    <p:sldId id="332" r:id="rId23"/>
    <p:sldId id="334" r:id="rId24"/>
    <p:sldId id="335" r:id="rId25"/>
    <p:sldId id="274" r:id="rId26"/>
    <p:sldId id="275" r:id="rId27"/>
    <p:sldId id="281" r:id="rId28"/>
    <p:sldId id="285" r:id="rId29"/>
    <p:sldId id="336" r:id="rId30"/>
    <p:sldId id="276" r:id="rId31"/>
    <p:sldId id="284" r:id="rId32"/>
    <p:sldId id="318" r:id="rId33"/>
    <p:sldId id="319" r:id="rId34"/>
    <p:sldId id="277" r:id="rId35"/>
    <p:sldId id="286" r:id="rId36"/>
    <p:sldId id="292" r:id="rId37"/>
    <p:sldId id="287" r:id="rId38"/>
    <p:sldId id="288" r:id="rId39"/>
    <p:sldId id="289" r:id="rId40"/>
    <p:sldId id="293" r:id="rId41"/>
    <p:sldId id="294" r:id="rId42"/>
    <p:sldId id="295" r:id="rId43"/>
    <p:sldId id="296" r:id="rId44"/>
    <p:sldId id="308" r:id="rId45"/>
    <p:sldId id="309" r:id="rId46"/>
    <p:sldId id="310" r:id="rId47"/>
    <p:sldId id="311" r:id="rId48"/>
    <p:sldId id="312" r:id="rId49"/>
    <p:sldId id="328" r:id="rId50"/>
    <p:sldId id="330" r:id="rId51"/>
    <p:sldId id="322" r:id="rId52"/>
    <p:sldId id="323" r:id="rId5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sorterViewPr>
    <p:cViewPr>
      <p:scale>
        <a:sx n="160" d="100"/>
        <a:sy n="160" d="100"/>
      </p:scale>
      <p:origin x="0" y="70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atin typeface="Arial" charset="0"/>
              </a:defRPr>
            </a:lvl1pPr>
          </a:lstStyle>
          <a:p>
            <a:pPr>
              <a:defRPr/>
            </a:pPr>
            <a:endParaRPr lang="en-US"/>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charset="0"/>
              </a:defRPr>
            </a:lvl1pPr>
          </a:lstStyle>
          <a:p>
            <a:pPr>
              <a:defRPr/>
            </a:pPr>
            <a:fld id="{AE925EE4-8B8F-4A8D-856F-BF00309125F4}" type="slidenum">
              <a:rPr lang="en-US"/>
              <a:pPr>
                <a:defRPr/>
              </a:pPr>
              <a:t>‹#›</a:t>
            </a:fld>
            <a:endParaRPr lang="en-US"/>
          </a:p>
        </p:txBody>
      </p:sp>
    </p:spTree>
    <p:extLst>
      <p:ext uri="{BB962C8B-B14F-4D97-AF65-F5344CB8AC3E}">
        <p14:creationId xmlns:p14="http://schemas.microsoft.com/office/powerpoint/2010/main" val="13831705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934200"/>
            <a:chOff x="0" y="0"/>
            <a:chExt cx="5760" cy="4368"/>
          </a:xfrm>
        </p:grpSpPr>
        <p:sp>
          <p:nvSpPr>
            <p:cNvPr id="5" name="Freeform 3"/>
            <p:cNvSpPr>
              <a:spLocks/>
            </p:cNvSpPr>
            <p:nvPr/>
          </p:nvSpPr>
          <p:spPr bwMode="hidden">
            <a:xfrm>
              <a:off x="0" y="2208"/>
              <a:ext cx="2515" cy="1970"/>
            </a:xfrm>
            <a:custGeom>
              <a:avLst/>
              <a:gdLst/>
              <a:ahLst/>
              <a:cxnLst>
                <a:cxn ang="0">
                  <a:pos x="744" y="1669"/>
                </a:cxn>
                <a:cxn ang="0">
                  <a:pos x="852" y="1400"/>
                </a:cxn>
                <a:cxn ang="0">
                  <a:pos x="876" y="1171"/>
                </a:cxn>
                <a:cxn ang="0">
                  <a:pos x="979" y="1370"/>
                </a:cxn>
                <a:cxn ang="0">
                  <a:pos x="1231" y="1621"/>
                </a:cxn>
                <a:cxn ang="0">
                  <a:pos x="1471" y="1693"/>
                </a:cxn>
                <a:cxn ang="0">
                  <a:pos x="1819" y="1678"/>
                </a:cxn>
                <a:cxn ang="0">
                  <a:pos x="1893" y="1513"/>
                </a:cxn>
                <a:cxn ang="0">
                  <a:pos x="1874" y="1285"/>
                </a:cxn>
                <a:cxn ang="0">
                  <a:pos x="1783" y="967"/>
                </a:cxn>
                <a:cxn ang="0">
                  <a:pos x="1289" y="873"/>
                </a:cxn>
                <a:cxn ang="0">
                  <a:pos x="1549" y="745"/>
                </a:cxn>
                <a:cxn ang="0">
                  <a:pos x="1753" y="732"/>
                </a:cxn>
                <a:cxn ang="0">
                  <a:pos x="2107" y="618"/>
                </a:cxn>
                <a:cxn ang="0">
                  <a:pos x="2377" y="438"/>
                </a:cxn>
                <a:cxn ang="0">
                  <a:pos x="2420" y="343"/>
                </a:cxn>
                <a:cxn ang="0">
                  <a:pos x="2077" y="331"/>
                </a:cxn>
                <a:cxn ang="0">
                  <a:pos x="1951" y="301"/>
                </a:cxn>
                <a:cxn ang="0">
                  <a:pos x="1645" y="289"/>
                </a:cxn>
                <a:cxn ang="0">
                  <a:pos x="1297" y="408"/>
                </a:cxn>
                <a:cxn ang="0">
                  <a:pos x="1308" y="337"/>
                </a:cxn>
                <a:cxn ang="0">
                  <a:pos x="1453" y="168"/>
                </a:cxn>
                <a:cxn ang="0">
                  <a:pos x="1477" y="36"/>
                </a:cxn>
                <a:cxn ang="0">
                  <a:pos x="1417" y="24"/>
                </a:cxn>
                <a:cxn ang="0">
                  <a:pos x="1189" y="102"/>
                </a:cxn>
                <a:cxn ang="0">
                  <a:pos x="1026" y="144"/>
                </a:cxn>
                <a:cxn ang="0">
                  <a:pos x="889" y="331"/>
                </a:cxn>
                <a:cxn ang="0">
                  <a:pos x="726" y="480"/>
                </a:cxn>
                <a:cxn ang="0">
                  <a:pos x="643" y="540"/>
                </a:cxn>
                <a:cxn ang="0">
                  <a:pos x="600" y="516"/>
                </a:cxn>
                <a:cxn ang="0">
                  <a:pos x="552" y="486"/>
                </a:cxn>
                <a:cxn ang="0">
                  <a:pos x="528" y="462"/>
                </a:cxn>
                <a:cxn ang="0">
                  <a:pos x="474" y="426"/>
                </a:cxn>
                <a:cxn ang="0">
                  <a:pos x="415" y="390"/>
                </a:cxn>
                <a:cxn ang="0">
                  <a:pos x="366" y="366"/>
                </a:cxn>
                <a:cxn ang="0">
                  <a:pos x="192" y="234"/>
                </a:cxn>
                <a:cxn ang="0">
                  <a:pos x="570" y="564"/>
                </a:cxn>
                <a:cxn ang="0">
                  <a:pos x="444" y="732"/>
                </a:cxn>
                <a:cxn ang="0">
                  <a:pos x="318" y="787"/>
                </a:cxn>
                <a:cxn ang="0">
                  <a:pos x="127" y="853"/>
                </a:cxn>
                <a:cxn ang="0">
                  <a:pos x="0" y="1165"/>
                </a:cxn>
                <a:cxn ang="0">
                  <a:pos x="372" y="1015"/>
                </a:cxn>
                <a:cxn ang="0">
                  <a:pos x="222" y="1262"/>
                </a:cxn>
                <a:cxn ang="0">
                  <a:pos x="139" y="1459"/>
                </a:cxn>
                <a:cxn ang="0">
                  <a:pos x="102" y="1495"/>
                </a:cxn>
                <a:cxn ang="0">
                  <a:pos x="84" y="1519"/>
                </a:cxn>
                <a:cxn ang="0">
                  <a:pos x="96" y="1537"/>
                </a:cxn>
                <a:cxn ang="0">
                  <a:pos x="127" y="1567"/>
                </a:cxn>
                <a:cxn ang="0">
                  <a:pos x="145" y="1633"/>
                </a:cxn>
                <a:cxn ang="0">
                  <a:pos x="156" y="1693"/>
                </a:cxn>
                <a:cxn ang="0">
                  <a:pos x="162" y="1723"/>
                </a:cxn>
                <a:cxn ang="0">
                  <a:pos x="216" y="1802"/>
                </a:cxn>
                <a:cxn ang="0">
                  <a:pos x="228" y="1850"/>
                </a:cxn>
                <a:cxn ang="0">
                  <a:pos x="240" y="1904"/>
                </a:cxn>
                <a:cxn ang="0">
                  <a:pos x="246" y="1922"/>
                </a:cxn>
                <a:cxn ang="0">
                  <a:pos x="258" y="1970"/>
                </a:cxn>
                <a:cxn ang="0">
                  <a:pos x="462" y="1922"/>
                </a:cxn>
                <a:cxn ang="0">
                  <a:pos x="624" y="1778"/>
                </a:cxn>
              </a:cxnLst>
              <a:rect l="0" t="0" r="r" b="b"/>
              <a:pathLst>
                <a:path w="2515" h="1970">
                  <a:moveTo>
                    <a:pt x="624" y="1778"/>
                  </a:moveTo>
                  <a:lnTo>
                    <a:pt x="744" y="1669"/>
                  </a:lnTo>
                  <a:lnTo>
                    <a:pt x="834" y="1627"/>
                  </a:lnTo>
                  <a:lnTo>
                    <a:pt x="852" y="1400"/>
                  </a:lnTo>
                  <a:lnTo>
                    <a:pt x="834" y="1225"/>
                  </a:lnTo>
                  <a:lnTo>
                    <a:pt x="876" y="1171"/>
                  </a:lnTo>
                  <a:lnTo>
                    <a:pt x="901" y="1268"/>
                  </a:lnTo>
                  <a:lnTo>
                    <a:pt x="979" y="1370"/>
                  </a:lnTo>
                  <a:lnTo>
                    <a:pt x="1116" y="1519"/>
                  </a:lnTo>
                  <a:lnTo>
                    <a:pt x="1231" y="1621"/>
                  </a:lnTo>
                  <a:lnTo>
                    <a:pt x="1353" y="1632"/>
                  </a:lnTo>
                  <a:lnTo>
                    <a:pt x="1471" y="1693"/>
                  </a:lnTo>
                  <a:lnTo>
                    <a:pt x="1664" y="1659"/>
                  </a:lnTo>
                  <a:lnTo>
                    <a:pt x="1819" y="1678"/>
                  </a:lnTo>
                  <a:lnTo>
                    <a:pt x="1975" y="1632"/>
                  </a:lnTo>
                  <a:lnTo>
                    <a:pt x="1893" y="1513"/>
                  </a:lnTo>
                  <a:lnTo>
                    <a:pt x="1920" y="1385"/>
                  </a:lnTo>
                  <a:lnTo>
                    <a:pt x="1874" y="1285"/>
                  </a:lnTo>
                  <a:lnTo>
                    <a:pt x="1865" y="1129"/>
                  </a:lnTo>
                  <a:lnTo>
                    <a:pt x="1783" y="967"/>
                  </a:lnTo>
                  <a:lnTo>
                    <a:pt x="1527" y="891"/>
                  </a:lnTo>
                  <a:lnTo>
                    <a:pt x="1289" y="873"/>
                  </a:lnTo>
                  <a:lnTo>
                    <a:pt x="1393" y="781"/>
                  </a:lnTo>
                  <a:lnTo>
                    <a:pt x="1549" y="745"/>
                  </a:lnTo>
                  <a:lnTo>
                    <a:pt x="1620" y="738"/>
                  </a:lnTo>
                  <a:lnTo>
                    <a:pt x="1753" y="732"/>
                  </a:lnTo>
                  <a:lnTo>
                    <a:pt x="1933" y="720"/>
                  </a:lnTo>
                  <a:lnTo>
                    <a:pt x="2107" y="618"/>
                  </a:lnTo>
                  <a:lnTo>
                    <a:pt x="2227" y="516"/>
                  </a:lnTo>
                  <a:lnTo>
                    <a:pt x="2377" y="438"/>
                  </a:lnTo>
                  <a:lnTo>
                    <a:pt x="2515" y="337"/>
                  </a:lnTo>
                  <a:lnTo>
                    <a:pt x="2420" y="343"/>
                  </a:lnTo>
                  <a:lnTo>
                    <a:pt x="2191" y="343"/>
                  </a:lnTo>
                  <a:lnTo>
                    <a:pt x="2077" y="331"/>
                  </a:lnTo>
                  <a:lnTo>
                    <a:pt x="2053" y="301"/>
                  </a:lnTo>
                  <a:lnTo>
                    <a:pt x="1951" y="301"/>
                  </a:lnTo>
                  <a:lnTo>
                    <a:pt x="1795" y="259"/>
                  </a:lnTo>
                  <a:lnTo>
                    <a:pt x="1645" y="289"/>
                  </a:lnTo>
                  <a:lnTo>
                    <a:pt x="1447" y="372"/>
                  </a:lnTo>
                  <a:lnTo>
                    <a:pt x="1297" y="408"/>
                  </a:lnTo>
                  <a:lnTo>
                    <a:pt x="1153" y="414"/>
                  </a:lnTo>
                  <a:lnTo>
                    <a:pt x="1308" y="337"/>
                  </a:lnTo>
                  <a:lnTo>
                    <a:pt x="1465" y="198"/>
                  </a:lnTo>
                  <a:lnTo>
                    <a:pt x="1453" y="168"/>
                  </a:lnTo>
                  <a:lnTo>
                    <a:pt x="1465" y="102"/>
                  </a:lnTo>
                  <a:lnTo>
                    <a:pt x="1477" y="36"/>
                  </a:lnTo>
                  <a:lnTo>
                    <a:pt x="1453" y="0"/>
                  </a:lnTo>
                  <a:lnTo>
                    <a:pt x="1417" y="24"/>
                  </a:lnTo>
                  <a:lnTo>
                    <a:pt x="1356" y="42"/>
                  </a:lnTo>
                  <a:lnTo>
                    <a:pt x="1189" y="102"/>
                  </a:lnTo>
                  <a:lnTo>
                    <a:pt x="1098" y="144"/>
                  </a:lnTo>
                  <a:lnTo>
                    <a:pt x="1026" y="144"/>
                  </a:lnTo>
                  <a:lnTo>
                    <a:pt x="991" y="168"/>
                  </a:lnTo>
                  <a:lnTo>
                    <a:pt x="889" y="331"/>
                  </a:lnTo>
                  <a:lnTo>
                    <a:pt x="852" y="408"/>
                  </a:lnTo>
                  <a:lnTo>
                    <a:pt x="726" y="480"/>
                  </a:lnTo>
                  <a:lnTo>
                    <a:pt x="649" y="540"/>
                  </a:lnTo>
                  <a:lnTo>
                    <a:pt x="643" y="540"/>
                  </a:lnTo>
                  <a:lnTo>
                    <a:pt x="637" y="534"/>
                  </a:lnTo>
                  <a:lnTo>
                    <a:pt x="600" y="516"/>
                  </a:lnTo>
                  <a:lnTo>
                    <a:pt x="564" y="492"/>
                  </a:lnTo>
                  <a:lnTo>
                    <a:pt x="552" y="486"/>
                  </a:lnTo>
                  <a:lnTo>
                    <a:pt x="540" y="474"/>
                  </a:lnTo>
                  <a:lnTo>
                    <a:pt x="528" y="462"/>
                  </a:lnTo>
                  <a:lnTo>
                    <a:pt x="504" y="444"/>
                  </a:lnTo>
                  <a:lnTo>
                    <a:pt x="474" y="426"/>
                  </a:lnTo>
                  <a:lnTo>
                    <a:pt x="444" y="408"/>
                  </a:lnTo>
                  <a:lnTo>
                    <a:pt x="415" y="390"/>
                  </a:lnTo>
                  <a:lnTo>
                    <a:pt x="385" y="372"/>
                  </a:lnTo>
                  <a:lnTo>
                    <a:pt x="366" y="366"/>
                  </a:lnTo>
                  <a:lnTo>
                    <a:pt x="360" y="360"/>
                  </a:lnTo>
                  <a:lnTo>
                    <a:pt x="192" y="234"/>
                  </a:lnTo>
                  <a:lnTo>
                    <a:pt x="210" y="307"/>
                  </a:lnTo>
                  <a:lnTo>
                    <a:pt x="570" y="564"/>
                  </a:lnTo>
                  <a:lnTo>
                    <a:pt x="558" y="618"/>
                  </a:lnTo>
                  <a:lnTo>
                    <a:pt x="444" y="732"/>
                  </a:lnTo>
                  <a:lnTo>
                    <a:pt x="324" y="787"/>
                  </a:lnTo>
                  <a:lnTo>
                    <a:pt x="318" y="787"/>
                  </a:lnTo>
                  <a:lnTo>
                    <a:pt x="258" y="811"/>
                  </a:lnTo>
                  <a:lnTo>
                    <a:pt x="127" y="853"/>
                  </a:lnTo>
                  <a:lnTo>
                    <a:pt x="0" y="901"/>
                  </a:lnTo>
                  <a:lnTo>
                    <a:pt x="0" y="1165"/>
                  </a:lnTo>
                  <a:lnTo>
                    <a:pt x="78" y="1147"/>
                  </a:lnTo>
                  <a:lnTo>
                    <a:pt x="372" y="1015"/>
                  </a:lnTo>
                  <a:lnTo>
                    <a:pt x="336" y="1117"/>
                  </a:lnTo>
                  <a:lnTo>
                    <a:pt x="222" y="1262"/>
                  </a:lnTo>
                  <a:lnTo>
                    <a:pt x="145" y="1453"/>
                  </a:lnTo>
                  <a:lnTo>
                    <a:pt x="139" y="1459"/>
                  </a:lnTo>
                  <a:lnTo>
                    <a:pt x="133" y="1465"/>
                  </a:lnTo>
                  <a:lnTo>
                    <a:pt x="102" y="1495"/>
                  </a:lnTo>
                  <a:lnTo>
                    <a:pt x="90" y="1507"/>
                  </a:lnTo>
                  <a:lnTo>
                    <a:pt x="84" y="1519"/>
                  </a:lnTo>
                  <a:lnTo>
                    <a:pt x="84" y="1531"/>
                  </a:lnTo>
                  <a:lnTo>
                    <a:pt x="96" y="1537"/>
                  </a:lnTo>
                  <a:lnTo>
                    <a:pt x="114" y="1549"/>
                  </a:lnTo>
                  <a:lnTo>
                    <a:pt x="127" y="1567"/>
                  </a:lnTo>
                  <a:lnTo>
                    <a:pt x="139" y="1597"/>
                  </a:lnTo>
                  <a:lnTo>
                    <a:pt x="145" y="1633"/>
                  </a:lnTo>
                  <a:lnTo>
                    <a:pt x="150" y="1663"/>
                  </a:lnTo>
                  <a:lnTo>
                    <a:pt x="156" y="1693"/>
                  </a:lnTo>
                  <a:lnTo>
                    <a:pt x="162" y="1717"/>
                  </a:lnTo>
                  <a:lnTo>
                    <a:pt x="162" y="1723"/>
                  </a:lnTo>
                  <a:lnTo>
                    <a:pt x="216" y="1796"/>
                  </a:lnTo>
                  <a:lnTo>
                    <a:pt x="216" y="1802"/>
                  </a:lnTo>
                  <a:lnTo>
                    <a:pt x="222" y="1814"/>
                  </a:lnTo>
                  <a:lnTo>
                    <a:pt x="228" y="1850"/>
                  </a:lnTo>
                  <a:lnTo>
                    <a:pt x="234" y="1886"/>
                  </a:lnTo>
                  <a:lnTo>
                    <a:pt x="240" y="1904"/>
                  </a:lnTo>
                  <a:lnTo>
                    <a:pt x="240" y="1916"/>
                  </a:lnTo>
                  <a:lnTo>
                    <a:pt x="246" y="1922"/>
                  </a:lnTo>
                  <a:lnTo>
                    <a:pt x="252" y="1934"/>
                  </a:lnTo>
                  <a:lnTo>
                    <a:pt x="258" y="1970"/>
                  </a:lnTo>
                  <a:lnTo>
                    <a:pt x="438" y="1970"/>
                  </a:lnTo>
                  <a:lnTo>
                    <a:pt x="462" y="1922"/>
                  </a:lnTo>
                  <a:lnTo>
                    <a:pt x="624" y="1778"/>
                  </a:lnTo>
                  <a:lnTo>
                    <a:pt x="624" y="1778"/>
                  </a:lnTo>
                  <a:close/>
                </a:path>
              </a:pathLst>
            </a:custGeom>
            <a:gradFill rotWithShape="0">
              <a:gsLst>
                <a:gs pos="0">
                  <a:schemeClr val="bg2"/>
                </a:gs>
                <a:gs pos="50000">
                  <a:schemeClr val="bg1"/>
                </a:gs>
                <a:gs pos="100000">
                  <a:schemeClr val="bg2"/>
                </a:gs>
              </a:gsLst>
              <a:lin ang="2700000" scaled="1"/>
            </a:gradFill>
            <a:ln w="9525">
              <a:noFill/>
              <a:round/>
              <a:headEnd/>
              <a:tailEnd/>
            </a:ln>
          </p:spPr>
          <p:txBody>
            <a:bodyPr/>
            <a:lstStyle/>
            <a:p>
              <a:pPr>
                <a:defRPr/>
              </a:pPr>
              <a:endParaRPr lang="en-US">
                <a:latin typeface="Times New Roman" charset="0"/>
              </a:endParaRPr>
            </a:p>
          </p:txBody>
        </p:sp>
        <p:sp>
          <p:nvSpPr>
            <p:cNvPr id="6" name="Freeform 4"/>
            <p:cNvSpPr>
              <a:spLocks/>
            </p:cNvSpPr>
            <p:nvPr/>
          </p:nvSpPr>
          <p:spPr bwMode="hidden">
            <a:xfrm>
              <a:off x="0" y="2496"/>
              <a:ext cx="2112" cy="1604"/>
            </a:xfrm>
            <a:custGeom>
              <a:avLst/>
              <a:gdLst/>
              <a:ahLst/>
              <a:cxnLst>
                <a:cxn ang="0">
                  <a:pos x="580" y="1043"/>
                </a:cxn>
                <a:cxn ang="0">
                  <a:pos x="544" y="683"/>
                </a:cxn>
                <a:cxn ang="0">
                  <a:pos x="670" y="395"/>
                </a:cxn>
                <a:cxn ang="0">
                  <a:pos x="927" y="587"/>
                </a:cxn>
                <a:cxn ang="0">
                  <a:pos x="1214" y="869"/>
                </a:cxn>
                <a:cxn ang="0">
                  <a:pos x="1483" y="1109"/>
                </a:cxn>
                <a:cxn ang="0">
                  <a:pos x="1800" y="1360"/>
                </a:cxn>
                <a:cxn ang="0">
                  <a:pos x="1883" y="1414"/>
                </a:cxn>
                <a:cxn ang="0">
                  <a:pos x="1836" y="1354"/>
                </a:cxn>
                <a:cxn ang="0">
                  <a:pos x="1411" y="1001"/>
                </a:cxn>
                <a:cxn ang="0">
                  <a:pos x="1088" y="683"/>
                </a:cxn>
                <a:cxn ang="0">
                  <a:pos x="723" y="329"/>
                </a:cxn>
                <a:cxn ang="0">
                  <a:pos x="999" y="311"/>
                </a:cxn>
                <a:cxn ang="0">
                  <a:pos x="1286" y="317"/>
                </a:cxn>
                <a:cxn ang="0">
                  <a:pos x="1614" y="269"/>
                </a:cxn>
                <a:cxn ang="0">
                  <a:pos x="2123" y="197"/>
                </a:cxn>
                <a:cxn ang="0">
                  <a:pos x="2075" y="173"/>
                </a:cxn>
                <a:cxn ang="0">
                  <a:pos x="1543" y="257"/>
                </a:cxn>
                <a:cxn ang="0">
                  <a:pos x="1208" y="275"/>
                </a:cxn>
                <a:cxn ang="0">
                  <a:pos x="759" y="257"/>
                </a:cxn>
                <a:cxn ang="0">
                  <a:pos x="819" y="227"/>
                </a:cxn>
                <a:cxn ang="0">
                  <a:pos x="1142" y="0"/>
                </a:cxn>
                <a:cxn ang="0">
                  <a:pos x="1088" y="30"/>
                </a:cxn>
                <a:cxn ang="0">
                  <a:pos x="1010" y="84"/>
                </a:cxn>
                <a:cxn ang="0">
                  <a:pos x="855" y="191"/>
                </a:cxn>
                <a:cxn ang="0">
                  <a:pos x="670" y="281"/>
                </a:cxn>
                <a:cxn ang="0">
                  <a:pos x="634" y="359"/>
                </a:cxn>
                <a:cxn ang="0">
                  <a:pos x="305" y="587"/>
                </a:cxn>
                <a:cxn ang="0">
                  <a:pos x="0" y="725"/>
                </a:cxn>
                <a:cxn ang="0">
                  <a:pos x="0" y="731"/>
                </a:cxn>
                <a:cxn ang="0">
                  <a:pos x="0" y="767"/>
                </a:cxn>
                <a:cxn ang="0">
                  <a:pos x="299" y="635"/>
                </a:cxn>
                <a:cxn ang="0">
                  <a:pos x="592" y="431"/>
                </a:cxn>
                <a:cxn ang="0">
                  <a:pos x="508" y="671"/>
                </a:cxn>
                <a:cxn ang="0">
                  <a:pos x="526" y="995"/>
                </a:cxn>
                <a:cxn ang="0">
                  <a:pos x="460" y="1168"/>
                </a:cxn>
                <a:cxn ang="0">
                  <a:pos x="329" y="1480"/>
                </a:cxn>
                <a:cxn ang="0">
                  <a:pos x="323" y="1696"/>
                </a:cxn>
                <a:cxn ang="0">
                  <a:pos x="329" y="1696"/>
                </a:cxn>
                <a:cxn ang="0">
                  <a:pos x="347" y="1552"/>
                </a:cxn>
                <a:cxn ang="0">
                  <a:pos x="580" y="1043"/>
                </a:cxn>
                <a:cxn ang="0">
                  <a:pos x="580" y="1043"/>
                </a:cxn>
              </a:cxnLst>
              <a:rect l="0" t="0" r="r" b="b"/>
              <a:pathLst>
                <a:path w="2123" h="1696">
                  <a:moveTo>
                    <a:pt x="580" y="1043"/>
                  </a:moveTo>
                  <a:lnTo>
                    <a:pt x="544" y="683"/>
                  </a:lnTo>
                  <a:lnTo>
                    <a:pt x="670" y="395"/>
                  </a:lnTo>
                  <a:lnTo>
                    <a:pt x="927" y="587"/>
                  </a:lnTo>
                  <a:lnTo>
                    <a:pt x="1214" y="869"/>
                  </a:lnTo>
                  <a:lnTo>
                    <a:pt x="1483" y="1109"/>
                  </a:lnTo>
                  <a:lnTo>
                    <a:pt x="1800" y="1360"/>
                  </a:lnTo>
                  <a:lnTo>
                    <a:pt x="1883" y="1414"/>
                  </a:lnTo>
                  <a:lnTo>
                    <a:pt x="1836" y="1354"/>
                  </a:lnTo>
                  <a:lnTo>
                    <a:pt x="1411" y="1001"/>
                  </a:lnTo>
                  <a:lnTo>
                    <a:pt x="1088" y="683"/>
                  </a:lnTo>
                  <a:lnTo>
                    <a:pt x="723" y="329"/>
                  </a:lnTo>
                  <a:lnTo>
                    <a:pt x="999" y="311"/>
                  </a:lnTo>
                  <a:lnTo>
                    <a:pt x="1286" y="317"/>
                  </a:lnTo>
                  <a:lnTo>
                    <a:pt x="1614" y="269"/>
                  </a:lnTo>
                  <a:lnTo>
                    <a:pt x="2123" y="197"/>
                  </a:lnTo>
                  <a:lnTo>
                    <a:pt x="2075" y="173"/>
                  </a:lnTo>
                  <a:lnTo>
                    <a:pt x="1543" y="257"/>
                  </a:lnTo>
                  <a:lnTo>
                    <a:pt x="1208" y="275"/>
                  </a:lnTo>
                  <a:lnTo>
                    <a:pt x="759" y="257"/>
                  </a:lnTo>
                  <a:lnTo>
                    <a:pt x="819" y="227"/>
                  </a:lnTo>
                  <a:lnTo>
                    <a:pt x="1142" y="0"/>
                  </a:lnTo>
                  <a:lnTo>
                    <a:pt x="1088" y="30"/>
                  </a:lnTo>
                  <a:lnTo>
                    <a:pt x="1010" y="84"/>
                  </a:lnTo>
                  <a:lnTo>
                    <a:pt x="855" y="191"/>
                  </a:lnTo>
                  <a:lnTo>
                    <a:pt x="670" y="281"/>
                  </a:lnTo>
                  <a:lnTo>
                    <a:pt x="634" y="359"/>
                  </a:lnTo>
                  <a:lnTo>
                    <a:pt x="305" y="587"/>
                  </a:lnTo>
                  <a:lnTo>
                    <a:pt x="0" y="725"/>
                  </a:lnTo>
                  <a:lnTo>
                    <a:pt x="0" y="731"/>
                  </a:lnTo>
                  <a:lnTo>
                    <a:pt x="0" y="767"/>
                  </a:lnTo>
                  <a:lnTo>
                    <a:pt x="299" y="635"/>
                  </a:lnTo>
                  <a:lnTo>
                    <a:pt x="592" y="431"/>
                  </a:lnTo>
                  <a:lnTo>
                    <a:pt x="508" y="671"/>
                  </a:lnTo>
                  <a:lnTo>
                    <a:pt x="526" y="995"/>
                  </a:lnTo>
                  <a:lnTo>
                    <a:pt x="460" y="1168"/>
                  </a:lnTo>
                  <a:lnTo>
                    <a:pt x="329" y="1480"/>
                  </a:lnTo>
                  <a:lnTo>
                    <a:pt x="323" y="1696"/>
                  </a:lnTo>
                  <a:lnTo>
                    <a:pt x="329" y="1696"/>
                  </a:lnTo>
                  <a:lnTo>
                    <a:pt x="347" y="1552"/>
                  </a:lnTo>
                  <a:lnTo>
                    <a:pt x="580" y="1043"/>
                  </a:lnTo>
                  <a:lnTo>
                    <a:pt x="580" y="1043"/>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latin typeface="Times New Roman" charset="0"/>
              </a:endParaRPr>
            </a:p>
          </p:txBody>
        </p:sp>
        <p:sp>
          <p:nvSpPr>
            <p:cNvPr id="7" name="Freeform 5"/>
            <p:cNvSpPr>
              <a:spLocks/>
            </p:cNvSpPr>
            <p:nvPr/>
          </p:nvSpPr>
          <p:spPr bwMode="hidden">
            <a:xfrm>
              <a:off x="2092" y="3233"/>
              <a:ext cx="3668" cy="943"/>
            </a:xfrm>
            <a:custGeom>
              <a:avLst/>
              <a:gdLst/>
              <a:ahLst/>
              <a:cxnLst>
                <a:cxn ang="0">
                  <a:pos x="3338" y="288"/>
                </a:cxn>
                <a:cxn ang="0">
                  <a:pos x="3194" y="258"/>
                </a:cxn>
                <a:cxn ang="0">
                  <a:pos x="2816" y="234"/>
                </a:cxn>
                <a:cxn ang="0">
                  <a:pos x="2330" y="306"/>
                </a:cxn>
                <a:cxn ang="0">
                  <a:pos x="2372" y="258"/>
                </a:cxn>
                <a:cxn ang="0">
                  <a:pos x="2624" y="132"/>
                </a:cxn>
                <a:cxn ang="0">
                  <a:pos x="2707" y="24"/>
                </a:cxn>
                <a:cxn ang="0">
                  <a:pos x="2642" y="12"/>
                </a:cxn>
                <a:cxn ang="0">
                  <a:pos x="2515" y="54"/>
                </a:cxn>
                <a:cxn ang="0">
                  <a:pos x="2324" y="66"/>
                </a:cxn>
                <a:cxn ang="0">
                  <a:pos x="2101" y="90"/>
                </a:cxn>
                <a:cxn ang="0">
                  <a:pos x="1855" y="228"/>
                </a:cxn>
                <a:cxn ang="0">
                  <a:pos x="1591" y="337"/>
                </a:cxn>
                <a:cxn ang="0">
                  <a:pos x="1459" y="379"/>
                </a:cxn>
                <a:cxn ang="0">
                  <a:pos x="1417" y="361"/>
                </a:cxn>
                <a:cxn ang="0">
                  <a:pos x="1363" y="331"/>
                </a:cxn>
                <a:cxn ang="0">
                  <a:pos x="1344" y="312"/>
                </a:cxn>
                <a:cxn ang="0">
                  <a:pos x="1290" y="288"/>
                </a:cxn>
                <a:cxn ang="0">
                  <a:pos x="1230" y="252"/>
                </a:cxn>
                <a:cxn ang="0">
                  <a:pos x="1119" y="227"/>
                </a:cxn>
                <a:cxn ang="0">
                  <a:pos x="1320" y="438"/>
                </a:cxn>
                <a:cxn ang="0">
                  <a:pos x="960" y="558"/>
                </a:cxn>
                <a:cxn ang="0">
                  <a:pos x="474" y="630"/>
                </a:cxn>
                <a:cxn ang="0">
                  <a:pos x="132" y="781"/>
                </a:cxn>
                <a:cxn ang="0">
                  <a:pos x="234" y="847"/>
                </a:cxn>
                <a:cxn ang="0">
                  <a:pos x="925" y="739"/>
                </a:cxn>
                <a:cxn ang="0">
                  <a:pos x="637" y="925"/>
                </a:cxn>
                <a:cxn ang="0">
                  <a:pos x="1405" y="943"/>
                </a:cxn>
                <a:cxn ang="0">
                  <a:pos x="1447" y="943"/>
                </a:cxn>
                <a:cxn ang="0">
                  <a:pos x="2888" y="859"/>
                </a:cxn>
                <a:cxn ang="0">
                  <a:pos x="2582" y="708"/>
                </a:cxn>
                <a:cxn ang="0">
                  <a:pos x="2299" y="606"/>
                </a:cxn>
                <a:cxn ang="0">
                  <a:pos x="2606" y="588"/>
                </a:cxn>
                <a:cxn ang="0">
                  <a:pos x="3001" y="582"/>
                </a:cxn>
                <a:cxn ang="0">
                  <a:pos x="3452" y="438"/>
                </a:cxn>
                <a:cxn ang="0">
                  <a:pos x="3668" y="312"/>
                </a:cxn>
                <a:cxn ang="0">
                  <a:pos x="3482" y="300"/>
                </a:cxn>
              </a:cxnLst>
              <a:rect l="0" t="0" r="r" b="b"/>
              <a:pathLst>
                <a:path w="3668" h="943">
                  <a:moveTo>
                    <a:pt x="3482" y="300"/>
                  </a:moveTo>
                  <a:lnTo>
                    <a:pt x="3338" y="288"/>
                  </a:lnTo>
                  <a:lnTo>
                    <a:pt x="3320" y="264"/>
                  </a:lnTo>
                  <a:lnTo>
                    <a:pt x="3194" y="258"/>
                  </a:lnTo>
                  <a:lnTo>
                    <a:pt x="3019" y="216"/>
                  </a:lnTo>
                  <a:lnTo>
                    <a:pt x="2816" y="234"/>
                  </a:lnTo>
                  <a:lnTo>
                    <a:pt x="2533" y="288"/>
                  </a:lnTo>
                  <a:lnTo>
                    <a:pt x="2330" y="306"/>
                  </a:lnTo>
                  <a:lnTo>
                    <a:pt x="2149" y="312"/>
                  </a:lnTo>
                  <a:lnTo>
                    <a:pt x="2372" y="258"/>
                  </a:lnTo>
                  <a:lnTo>
                    <a:pt x="2624" y="156"/>
                  </a:lnTo>
                  <a:lnTo>
                    <a:pt x="2624" y="132"/>
                  </a:lnTo>
                  <a:lnTo>
                    <a:pt x="2666" y="78"/>
                  </a:lnTo>
                  <a:lnTo>
                    <a:pt x="2707" y="24"/>
                  </a:lnTo>
                  <a:lnTo>
                    <a:pt x="2695" y="0"/>
                  </a:lnTo>
                  <a:lnTo>
                    <a:pt x="2642" y="12"/>
                  </a:lnTo>
                  <a:lnTo>
                    <a:pt x="2557" y="30"/>
                  </a:lnTo>
                  <a:lnTo>
                    <a:pt x="2515" y="54"/>
                  </a:lnTo>
                  <a:lnTo>
                    <a:pt x="2425" y="84"/>
                  </a:lnTo>
                  <a:lnTo>
                    <a:pt x="2324" y="66"/>
                  </a:lnTo>
                  <a:lnTo>
                    <a:pt x="2191" y="90"/>
                  </a:lnTo>
                  <a:lnTo>
                    <a:pt x="2101" y="90"/>
                  </a:lnTo>
                  <a:lnTo>
                    <a:pt x="2047" y="108"/>
                  </a:lnTo>
                  <a:lnTo>
                    <a:pt x="1855" y="228"/>
                  </a:lnTo>
                  <a:lnTo>
                    <a:pt x="1771" y="288"/>
                  </a:lnTo>
                  <a:lnTo>
                    <a:pt x="1591" y="337"/>
                  </a:lnTo>
                  <a:lnTo>
                    <a:pt x="1465" y="379"/>
                  </a:lnTo>
                  <a:lnTo>
                    <a:pt x="1459" y="379"/>
                  </a:lnTo>
                  <a:lnTo>
                    <a:pt x="1453" y="373"/>
                  </a:lnTo>
                  <a:lnTo>
                    <a:pt x="1417" y="361"/>
                  </a:lnTo>
                  <a:lnTo>
                    <a:pt x="1381" y="343"/>
                  </a:lnTo>
                  <a:lnTo>
                    <a:pt x="1363" y="331"/>
                  </a:lnTo>
                  <a:lnTo>
                    <a:pt x="1357" y="324"/>
                  </a:lnTo>
                  <a:lnTo>
                    <a:pt x="1344" y="312"/>
                  </a:lnTo>
                  <a:lnTo>
                    <a:pt x="1320" y="300"/>
                  </a:lnTo>
                  <a:lnTo>
                    <a:pt x="1290" y="288"/>
                  </a:lnTo>
                  <a:lnTo>
                    <a:pt x="1260" y="270"/>
                  </a:lnTo>
                  <a:lnTo>
                    <a:pt x="1230" y="252"/>
                  </a:lnTo>
                  <a:lnTo>
                    <a:pt x="1187" y="227"/>
                  </a:lnTo>
                  <a:lnTo>
                    <a:pt x="1119" y="227"/>
                  </a:lnTo>
                  <a:lnTo>
                    <a:pt x="1357" y="397"/>
                  </a:lnTo>
                  <a:lnTo>
                    <a:pt x="1320" y="438"/>
                  </a:lnTo>
                  <a:lnTo>
                    <a:pt x="1135" y="522"/>
                  </a:lnTo>
                  <a:lnTo>
                    <a:pt x="960" y="558"/>
                  </a:lnTo>
                  <a:lnTo>
                    <a:pt x="684" y="600"/>
                  </a:lnTo>
                  <a:lnTo>
                    <a:pt x="474" y="630"/>
                  </a:lnTo>
                  <a:lnTo>
                    <a:pt x="390" y="684"/>
                  </a:lnTo>
                  <a:lnTo>
                    <a:pt x="132" y="781"/>
                  </a:lnTo>
                  <a:lnTo>
                    <a:pt x="0" y="829"/>
                  </a:lnTo>
                  <a:lnTo>
                    <a:pt x="234" y="847"/>
                  </a:lnTo>
                  <a:lnTo>
                    <a:pt x="498" y="829"/>
                  </a:lnTo>
                  <a:lnTo>
                    <a:pt x="925" y="739"/>
                  </a:lnTo>
                  <a:lnTo>
                    <a:pt x="840" y="817"/>
                  </a:lnTo>
                  <a:lnTo>
                    <a:pt x="637" y="925"/>
                  </a:lnTo>
                  <a:lnTo>
                    <a:pt x="613" y="943"/>
                  </a:lnTo>
                  <a:lnTo>
                    <a:pt x="1405" y="943"/>
                  </a:lnTo>
                  <a:lnTo>
                    <a:pt x="1411" y="925"/>
                  </a:lnTo>
                  <a:lnTo>
                    <a:pt x="1447" y="943"/>
                  </a:lnTo>
                  <a:lnTo>
                    <a:pt x="2924" y="943"/>
                  </a:lnTo>
                  <a:lnTo>
                    <a:pt x="2888" y="859"/>
                  </a:lnTo>
                  <a:lnTo>
                    <a:pt x="2713" y="775"/>
                  </a:lnTo>
                  <a:lnTo>
                    <a:pt x="2582" y="708"/>
                  </a:lnTo>
                  <a:lnTo>
                    <a:pt x="2336" y="636"/>
                  </a:lnTo>
                  <a:lnTo>
                    <a:pt x="2299" y="606"/>
                  </a:lnTo>
                  <a:lnTo>
                    <a:pt x="2509" y="582"/>
                  </a:lnTo>
                  <a:lnTo>
                    <a:pt x="2606" y="588"/>
                  </a:lnTo>
                  <a:lnTo>
                    <a:pt x="2773" y="588"/>
                  </a:lnTo>
                  <a:lnTo>
                    <a:pt x="3001" y="582"/>
                  </a:lnTo>
                  <a:lnTo>
                    <a:pt x="3259" y="516"/>
                  </a:lnTo>
                  <a:lnTo>
                    <a:pt x="3452" y="438"/>
                  </a:lnTo>
                  <a:lnTo>
                    <a:pt x="3668" y="391"/>
                  </a:lnTo>
                  <a:lnTo>
                    <a:pt x="3668" y="312"/>
                  </a:lnTo>
                  <a:lnTo>
                    <a:pt x="3482" y="300"/>
                  </a:lnTo>
                  <a:lnTo>
                    <a:pt x="3482" y="30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en-US">
                <a:latin typeface="Times New Roman" charset="0"/>
              </a:endParaRPr>
            </a:p>
          </p:txBody>
        </p:sp>
        <p:sp>
          <p:nvSpPr>
            <p:cNvPr id="8" name="Freeform 6"/>
            <p:cNvSpPr>
              <a:spLocks/>
            </p:cNvSpPr>
            <p:nvPr/>
          </p:nvSpPr>
          <p:spPr bwMode="hidden">
            <a:xfrm>
              <a:off x="0" y="524"/>
              <a:ext cx="973" cy="1195"/>
            </a:xfrm>
            <a:custGeom>
              <a:avLst/>
              <a:gdLst/>
              <a:ahLst/>
              <a:cxnLst>
                <a:cxn ang="0">
                  <a:pos x="323" y="1186"/>
                </a:cxn>
                <a:cxn ang="0">
                  <a:pos x="490" y="1192"/>
                </a:cxn>
                <a:cxn ang="0">
                  <a:pos x="580" y="1150"/>
                </a:cxn>
                <a:cxn ang="0">
                  <a:pos x="813" y="1085"/>
                </a:cxn>
                <a:cxn ang="0">
                  <a:pos x="933" y="1055"/>
                </a:cxn>
                <a:cxn ang="0">
                  <a:pos x="759" y="989"/>
                </a:cxn>
                <a:cxn ang="0">
                  <a:pos x="556" y="953"/>
                </a:cxn>
                <a:cxn ang="0">
                  <a:pos x="197" y="971"/>
                </a:cxn>
                <a:cxn ang="0">
                  <a:pos x="299" y="893"/>
                </a:cxn>
                <a:cxn ang="0">
                  <a:pos x="496" y="803"/>
                </a:cxn>
                <a:cxn ang="0">
                  <a:pos x="694" y="671"/>
                </a:cxn>
                <a:cxn ang="0">
                  <a:pos x="700" y="671"/>
                </a:cxn>
                <a:cxn ang="0">
                  <a:pos x="712" y="665"/>
                </a:cxn>
                <a:cxn ang="0">
                  <a:pos x="753" y="647"/>
                </a:cxn>
                <a:cxn ang="0">
                  <a:pos x="777" y="641"/>
                </a:cxn>
                <a:cxn ang="0">
                  <a:pos x="789" y="629"/>
                </a:cxn>
                <a:cxn ang="0">
                  <a:pos x="795" y="617"/>
                </a:cxn>
                <a:cxn ang="0">
                  <a:pos x="789" y="611"/>
                </a:cxn>
                <a:cxn ang="0">
                  <a:pos x="783" y="599"/>
                </a:cxn>
                <a:cxn ang="0">
                  <a:pos x="783" y="575"/>
                </a:cxn>
                <a:cxn ang="0">
                  <a:pos x="795" y="545"/>
                </a:cxn>
                <a:cxn ang="0">
                  <a:pos x="807" y="515"/>
                </a:cxn>
                <a:cxn ang="0">
                  <a:pos x="825" y="485"/>
                </a:cxn>
                <a:cxn ang="0">
                  <a:pos x="837" y="455"/>
                </a:cxn>
                <a:cxn ang="0">
                  <a:pos x="843" y="437"/>
                </a:cxn>
                <a:cxn ang="0">
                  <a:pos x="849" y="431"/>
                </a:cxn>
                <a:cxn ang="0">
                  <a:pos x="849" y="347"/>
                </a:cxn>
                <a:cxn ang="0">
                  <a:pos x="849" y="341"/>
                </a:cxn>
                <a:cxn ang="0">
                  <a:pos x="855" y="335"/>
                </a:cxn>
                <a:cxn ang="0">
                  <a:pos x="873" y="305"/>
                </a:cxn>
                <a:cxn ang="0">
                  <a:pos x="885" y="269"/>
                </a:cxn>
                <a:cxn ang="0">
                  <a:pos x="897" y="239"/>
                </a:cxn>
                <a:cxn ang="0">
                  <a:pos x="903" y="227"/>
                </a:cxn>
                <a:cxn ang="0">
                  <a:pos x="909" y="215"/>
                </a:cxn>
                <a:cxn ang="0">
                  <a:pos x="927" y="173"/>
                </a:cxn>
                <a:cxn ang="0">
                  <a:pos x="945" y="137"/>
                </a:cxn>
                <a:cxn ang="0">
                  <a:pos x="951" y="125"/>
                </a:cxn>
                <a:cxn ang="0">
                  <a:pos x="951" y="119"/>
                </a:cxn>
                <a:cxn ang="0">
                  <a:pos x="969" y="0"/>
                </a:cxn>
                <a:cxn ang="0">
                  <a:pos x="945" y="47"/>
                </a:cxn>
                <a:cxn ang="0">
                  <a:pos x="783" y="113"/>
                </a:cxn>
                <a:cxn ang="0">
                  <a:pos x="706" y="161"/>
                </a:cxn>
                <a:cxn ang="0">
                  <a:pos x="460" y="233"/>
                </a:cxn>
                <a:cxn ang="0">
                  <a:pos x="281" y="287"/>
                </a:cxn>
                <a:cxn ang="0">
                  <a:pos x="173" y="293"/>
                </a:cxn>
                <a:cxn ang="0">
                  <a:pos x="12" y="485"/>
                </a:cxn>
                <a:cxn ang="0">
                  <a:pos x="0" y="509"/>
                </a:cxn>
                <a:cxn ang="0">
                  <a:pos x="0" y="1186"/>
                </a:cxn>
                <a:cxn ang="0">
                  <a:pos x="96" y="1180"/>
                </a:cxn>
                <a:cxn ang="0">
                  <a:pos x="323" y="1186"/>
                </a:cxn>
                <a:cxn ang="0">
                  <a:pos x="323" y="1186"/>
                </a:cxn>
              </a:cxnLst>
              <a:rect l="0" t="0" r="r" b="b"/>
              <a:pathLst>
                <a:path w="969" h="1192">
                  <a:moveTo>
                    <a:pt x="323" y="1186"/>
                  </a:moveTo>
                  <a:lnTo>
                    <a:pt x="490" y="1192"/>
                  </a:lnTo>
                  <a:lnTo>
                    <a:pt x="580" y="1150"/>
                  </a:lnTo>
                  <a:lnTo>
                    <a:pt x="813" y="1085"/>
                  </a:lnTo>
                  <a:lnTo>
                    <a:pt x="933" y="1055"/>
                  </a:lnTo>
                  <a:lnTo>
                    <a:pt x="759" y="989"/>
                  </a:lnTo>
                  <a:lnTo>
                    <a:pt x="556" y="953"/>
                  </a:lnTo>
                  <a:lnTo>
                    <a:pt x="197" y="971"/>
                  </a:lnTo>
                  <a:lnTo>
                    <a:pt x="299" y="893"/>
                  </a:lnTo>
                  <a:lnTo>
                    <a:pt x="496" y="803"/>
                  </a:lnTo>
                  <a:lnTo>
                    <a:pt x="694" y="671"/>
                  </a:lnTo>
                  <a:lnTo>
                    <a:pt x="700" y="671"/>
                  </a:lnTo>
                  <a:lnTo>
                    <a:pt x="712" y="665"/>
                  </a:lnTo>
                  <a:lnTo>
                    <a:pt x="753" y="647"/>
                  </a:lnTo>
                  <a:lnTo>
                    <a:pt x="777" y="641"/>
                  </a:lnTo>
                  <a:lnTo>
                    <a:pt x="789" y="629"/>
                  </a:lnTo>
                  <a:lnTo>
                    <a:pt x="795" y="617"/>
                  </a:lnTo>
                  <a:lnTo>
                    <a:pt x="789" y="611"/>
                  </a:lnTo>
                  <a:lnTo>
                    <a:pt x="783" y="599"/>
                  </a:lnTo>
                  <a:lnTo>
                    <a:pt x="783" y="575"/>
                  </a:lnTo>
                  <a:lnTo>
                    <a:pt x="795" y="545"/>
                  </a:lnTo>
                  <a:lnTo>
                    <a:pt x="807" y="515"/>
                  </a:lnTo>
                  <a:lnTo>
                    <a:pt x="825" y="485"/>
                  </a:lnTo>
                  <a:lnTo>
                    <a:pt x="837" y="455"/>
                  </a:lnTo>
                  <a:lnTo>
                    <a:pt x="843" y="437"/>
                  </a:lnTo>
                  <a:lnTo>
                    <a:pt x="849" y="431"/>
                  </a:lnTo>
                  <a:lnTo>
                    <a:pt x="849" y="347"/>
                  </a:lnTo>
                  <a:lnTo>
                    <a:pt x="849" y="341"/>
                  </a:lnTo>
                  <a:lnTo>
                    <a:pt x="855" y="335"/>
                  </a:lnTo>
                  <a:lnTo>
                    <a:pt x="873" y="305"/>
                  </a:lnTo>
                  <a:lnTo>
                    <a:pt x="885" y="269"/>
                  </a:lnTo>
                  <a:lnTo>
                    <a:pt x="897" y="239"/>
                  </a:lnTo>
                  <a:lnTo>
                    <a:pt x="903" y="227"/>
                  </a:lnTo>
                  <a:lnTo>
                    <a:pt x="909" y="215"/>
                  </a:lnTo>
                  <a:lnTo>
                    <a:pt x="927" y="173"/>
                  </a:lnTo>
                  <a:lnTo>
                    <a:pt x="945" y="137"/>
                  </a:lnTo>
                  <a:lnTo>
                    <a:pt x="951" y="125"/>
                  </a:lnTo>
                  <a:lnTo>
                    <a:pt x="951" y="119"/>
                  </a:lnTo>
                  <a:lnTo>
                    <a:pt x="969" y="0"/>
                  </a:lnTo>
                  <a:lnTo>
                    <a:pt x="945" y="47"/>
                  </a:lnTo>
                  <a:lnTo>
                    <a:pt x="783" y="113"/>
                  </a:lnTo>
                  <a:lnTo>
                    <a:pt x="706" y="161"/>
                  </a:lnTo>
                  <a:lnTo>
                    <a:pt x="460" y="233"/>
                  </a:lnTo>
                  <a:lnTo>
                    <a:pt x="281" y="287"/>
                  </a:lnTo>
                  <a:lnTo>
                    <a:pt x="173" y="293"/>
                  </a:lnTo>
                  <a:lnTo>
                    <a:pt x="12" y="485"/>
                  </a:lnTo>
                  <a:lnTo>
                    <a:pt x="0" y="509"/>
                  </a:lnTo>
                  <a:lnTo>
                    <a:pt x="0" y="1186"/>
                  </a:lnTo>
                  <a:lnTo>
                    <a:pt x="96" y="1180"/>
                  </a:lnTo>
                  <a:lnTo>
                    <a:pt x="323" y="1186"/>
                  </a:lnTo>
                  <a:lnTo>
                    <a:pt x="323" y="1186"/>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en-US">
                <a:latin typeface="Times New Roman" charset="0"/>
              </a:endParaRPr>
            </a:p>
          </p:txBody>
        </p:sp>
        <p:sp>
          <p:nvSpPr>
            <p:cNvPr id="9" name="Freeform 7"/>
            <p:cNvSpPr>
              <a:spLocks/>
            </p:cNvSpPr>
            <p:nvPr/>
          </p:nvSpPr>
          <p:spPr bwMode="hidden">
            <a:xfrm>
              <a:off x="3188" y="1"/>
              <a:ext cx="2570" cy="2266"/>
            </a:xfrm>
            <a:custGeom>
              <a:avLst/>
              <a:gdLst/>
              <a:ahLst/>
              <a:cxnLst>
                <a:cxn ang="0">
                  <a:pos x="859" y="612"/>
                </a:cxn>
                <a:cxn ang="0">
                  <a:pos x="1087" y="853"/>
                </a:cxn>
                <a:cxn ang="0">
                  <a:pos x="961" y="913"/>
                </a:cxn>
                <a:cxn ang="0">
                  <a:pos x="786" y="883"/>
                </a:cxn>
                <a:cxn ang="0">
                  <a:pos x="450" y="931"/>
                </a:cxn>
                <a:cxn ang="0">
                  <a:pos x="150" y="1075"/>
                </a:cxn>
                <a:cxn ang="0">
                  <a:pos x="78" y="1165"/>
                </a:cxn>
                <a:cxn ang="0">
                  <a:pos x="361" y="1256"/>
                </a:cxn>
                <a:cxn ang="0">
                  <a:pos x="444" y="1316"/>
                </a:cxn>
                <a:cxn ang="0">
                  <a:pos x="697" y="1400"/>
                </a:cxn>
                <a:cxn ang="0">
                  <a:pos x="1026" y="1346"/>
                </a:cxn>
                <a:cxn ang="0">
                  <a:pos x="991" y="1412"/>
                </a:cxn>
                <a:cxn ang="0">
                  <a:pos x="804" y="1574"/>
                </a:cxn>
                <a:cxn ang="0">
                  <a:pos x="726" y="1718"/>
                </a:cxn>
                <a:cxn ang="0">
                  <a:pos x="768" y="1742"/>
                </a:cxn>
                <a:cxn ang="0">
                  <a:pos x="865" y="1693"/>
                </a:cxn>
                <a:cxn ang="0">
                  <a:pos x="991" y="1699"/>
                </a:cxn>
                <a:cxn ang="0">
                  <a:pos x="1135" y="1627"/>
                </a:cxn>
                <a:cxn ang="0">
                  <a:pos x="1183" y="1669"/>
                </a:cxn>
                <a:cxn ang="0">
                  <a:pos x="1399" y="1436"/>
                </a:cxn>
                <a:cxn ang="0">
                  <a:pos x="1615" y="1334"/>
                </a:cxn>
                <a:cxn ang="0">
                  <a:pos x="1645" y="1370"/>
                </a:cxn>
                <a:cxn ang="0">
                  <a:pos x="1681" y="1430"/>
                </a:cxn>
                <a:cxn ang="0">
                  <a:pos x="1699" y="1466"/>
                </a:cxn>
                <a:cxn ang="0">
                  <a:pos x="1747" y="1550"/>
                </a:cxn>
                <a:cxn ang="0">
                  <a:pos x="1772" y="1586"/>
                </a:cxn>
                <a:cxn ang="0">
                  <a:pos x="2124" y="2248"/>
                </a:cxn>
                <a:cxn ang="0">
                  <a:pos x="1693" y="1322"/>
                </a:cxn>
                <a:cxn ang="0">
                  <a:pos x="1861" y="1165"/>
                </a:cxn>
                <a:cxn ang="0">
                  <a:pos x="2173" y="1099"/>
                </a:cxn>
                <a:cxn ang="0">
                  <a:pos x="2390" y="1009"/>
                </a:cxn>
                <a:cxn ang="0">
                  <a:pos x="2570" y="805"/>
                </a:cxn>
                <a:cxn ang="0">
                  <a:pos x="2342" y="781"/>
                </a:cxn>
                <a:cxn ang="0">
                  <a:pos x="2114" y="763"/>
                </a:cxn>
                <a:cxn ang="0">
                  <a:pos x="2408" y="433"/>
                </a:cxn>
                <a:cxn ang="0">
                  <a:pos x="2426" y="421"/>
                </a:cxn>
                <a:cxn ang="0">
                  <a:pos x="2474" y="379"/>
                </a:cxn>
                <a:cxn ang="0">
                  <a:pos x="2492" y="355"/>
                </a:cxn>
                <a:cxn ang="0">
                  <a:pos x="2474" y="337"/>
                </a:cxn>
                <a:cxn ang="0">
                  <a:pos x="2474" y="271"/>
                </a:cxn>
                <a:cxn ang="0">
                  <a:pos x="2492" y="192"/>
                </a:cxn>
                <a:cxn ang="0">
                  <a:pos x="2504" y="132"/>
                </a:cxn>
                <a:cxn ang="0">
                  <a:pos x="2492" y="36"/>
                </a:cxn>
                <a:cxn ang="0">
                  <a:pos x="2492" y="24"/>
                </a:cxn>
                <a:cxn ang="0">
                  <a:pos x="2102" y="0"/>
                </a:cxn>
                <a:cxn ang="0">
                  <a:pos x="1909" y="90"/>
                </a:cxn>
                <a:cxn ang="0">
                  <a:pos x="1747" y="535"/>
                </a:cxn>
                <a:cxn ang="0">
                  <a:pos x="1711" y="469"/>
                </a:cxn>
                <a:cxn ang="0">
                  <a:pos x="1633" y="144"/>
                </a:cxn>
                <a:cxn ang="0">
                  <a:pos x="1579" y="0"/>
                </a:cxn>
                <a:cxn ang="0">
                  <a:pos x="738" y="186"/>
                </a:cxn>
                <a:cxn ang="0">
                  <a:pos x="756" y="463"/>
                </a:cxn>
              </a:cxnLst>
              <a:rect l="0" t="0" r="r" b="b"/>
              <a:pathLst>
                <a:path w="2570" h="2266">
                  <a:moveTo>
                    <a:pt x="756" y="463"/>
                  </a:moveTo>
                  <a:lnTo>
                    <a:pt x="859" y="612"/>
                  </a:lnTo>
                  <a:lnTo>
                    <a:pt x="937" y="720"/>
                  </a:lnTo>
                  <a:lnTo>
                    <a:pt x="1087" y="853"/>
                  </a:lnTo>
                  <a:lnTo>
                    <a:pt x="1105" y="907"/>
                  </a:lnTo>
                  <a:lnTo>
                    <a:pt x="961" y="913"/>
                  </a:lnTo>
                  <a:lnTo>
                    <a:pt x="895" y="901"/>
                  </a:lnTo>
                  <a:lnTo>
                    <a:pt x="786" y="883"/>
                  </a:lnTo>
                  <a:lnTo>
                    <a:pt x="637" y="859"/>
                  </a:lnTo>
                  <a:lnTo>
                    <a:pt x="450" y="931"/>
                  </a:lnTo>
                  <a:lnTo>
                    <a:pt x="306" y="1021"/>
                  </a:lnTo>
                  <a:lnTo>
                    <a:pt x="150" y="1075"/>
                  </a:lnTo>
                  <a:lnTo>
                    <a:pt x="0" y="1153"/>
                  </a:lnTo>
                  <a:lnTo>
                    <a:pt x="78" y="1165"/>
                  </a:lnTo>
                  <a:lnTo>
                    <a:pt x="264" y="1220"/>
                  </a:lnTo>
                  <a:lnTo>
                    <a:pt x="361" y="1256"/>
                  </a:lnTo>
                  <a:lnTo>
                    <a:pt x="367" y="1298"/>
                  </a:lnTo>
                  <a:lnTo>
                    <a:pt x="444" y="1316"/>
                  </a:lnTo>
                  <a:lnTo>
                    <a:pt x="558" y="1400"/>
                  </a:lnTo>
                  <a:lnTo>
                    <a:pt x="697" y="1400"/>
                  </a:lnTo>
                  <a:lnTo>
                    <a:pt x="895" y="1346"/>
                  </a:lnTo>
                  <a:lnTo>
                    <a:pt x="1026" y="1346"/>
                  </a:lnTo>
                  <a:lnTo>
                    <a:pt x="1147" y="1358"/>
                  </a:lnTo>
                  <a:lnTo>
                    <a:pt x="991" y="1412"/>
                  </a:lnTo>
                  <a:lnTo>
                    <a:pt x="804" y="1538"/>
                  </a:lnTo>
                  <a:lnTo>
                    <a:pt x="804" y="1574"/>
                  </a:lnTo>
                  <a:lnTo>
                    <a:pt x="762" y="1645"/>
                  </a:lnTo>
                  <a:lnTo>
                    <a:pt x="726" y="1718"/>
                  </a:lnTo>
                  <a:lnTo>
                    <a:pt x="732" y="1754"/>
                  </a:lnTo>
                  <a:lnTo>
                    <a:pt x="768" y="1742"/>
                  </a:lnTo>
                  <a:lnTo>
                    <a:pt x="829" y="1730"/>
                  </a:lnTo>
                  <a:lnTo>
                    <a:pt x="865" y="1693"/>
                  </a:lnTo>
                  <a:lnTo>
                    <a:pt x="925" y="1663"/>
                  </a:lnTo>
                  <a:lnTo>
                    <a:pt x="991" y="1699"/>
                  </a:lnTo>
                  <a:lnTo>
                    <a:pt x="1087" y="1675"/>
                  </a:lnTo>
                  <a:lnTo>
                    <a:pt x="1135" y="1627"/>
                  </a:lnTo>
                  <a:lnTo>
                    <a:pt x="1147" y="1687"/>
                  </a:lnTo>
                  <a:lnTo>
                    <a:pt x="1183" y="1669"/>
                  </a:lnTo>
                  <a:lnTo>
                    <a:pt x="1333" y="1514"/>
                  </a:lnTo>
                  <a:lnTo>
                    <a:pt x="1399" y="1436"/>
                  </a:lnTo>
                  <a:lnTo>
                    <a:pt x="1526" y="1382"/>
                  </a:lnTo>
                  <a:lnTo>
                    <a:pt x="1615" y="1334"/>
                  </a:lnTo>
                  <a:lnTo>
                    <a:pt x="1627" y="1346"/>
                  </a:lnTo>
                  <a:lnTo>
                    <a:pt x="1645" y="1370"/>
                  </a:lnTo>
                  <a:lnTo>
                    <a:pt x="1669" y="1400"/>
                  </a:lnTo>
                  <a:lnTo>
                    <a:pt x="1681" y="1430"/>
                  </a:lnTo>
                  <a:lnTo>
                    <a:pt x="1687" y="1448"/>
                  </a:lnTo>
                  <a:lnTo>
                    <a:pt x="1699" y="1466"/>
                  </a:lnTo>
                  <a:lnTo>
                    <a:pt x="1729" y="1520"/>
                  </a:lnTo>
                  <a:lnTo>
                    <a:pt x="1747" y="1550"/>
                  </a:lnTo>
                  <a:lnTo>
                    <a:pt x="1766" y="1574"/>
                  </a:lnTo>
                  <a:lnTo>
                    <a:pt x="1772" y="1586"/>
                  </a:lnTo>
                  <a:lnTo>
                    <a:pt x="1778" y="1592"/>
                  </a:lnTo>
                  <a:lnTo>
                    <a:pt x="2124" y="2248"/>
                  </a:lnTo>
                  <a:lnTo>
                    <a:pt x="2215" y="2266"/>
                  </a:lnTo>
                  <a:lnTo>
                    <a:pt x="1693" y="1322"/>
                  </a:lnTo>
                  <a:lnTo>
                    <a:pt x="1723" y="1262"/>
                  </a:lnTo>
                  <a:lnTo>
                    <a:pt x="1861" y="1165"/>
                  </a:lnTo>
                  <a:lnTo>
                    <a:pt x="1988" y="1129"/>
                  </a:lnTo>
                  <a:lnTo>
                    <a:pt x="2173" y="1099"/>
                  </a:lnTo>
                  <a:lnTo>
                    <a:pt x="2318" y="1075"/>
                  </a:lnTo>
                  <a:lnTo>
                    <a:pt x="2390" y="1009"/>
                  </a:lnTo>
                  <a:lnTo>
                    <a:pt x="2570" y="895"/>
                  </a:lnTo>
                  <a:lnTo>
                    <a:pt x="2570" y="805"/>
                  </a:lnTo>
                  <a:lnTo>
                    <a:pt x="2516" y="787"/>
                  </a:lnTo>
                  <a:lnTo>
                    <a:pt x="2342" y="781"/>
                  </a:lnTo>
                  <a:lnTo>
                    <a:pt x="2042" y="871"/>
                  </a:lnTo>
                  <a:lnTo>
                    <a:pt x="2114" y="763"/>
                  </a:lnTo>
                  <a:lnTo>
                    <a:pt x="2264" y="624"/>
                  </a:lnTo>
                  <a:lnTo>
                    <a:pt x="2408" y="433"/>
                  </a:lnTo>
                  <a:lnTo>
                    <a:pt x="2414" y="433"/>
                  </a:lnTo>
                  <a:lnTo>
                    <a:pt x="2426" y="421"/>
                  </a:lnTo>
                  <a:lnTo>
                    <a:pt x="2456" y="397"/>
                  </a:lnTo>
                  <a:lnTo>
                    <a:pt x="2474" y="379"/>
                  </a:lnTo>
                  <a:lnTo>
                    <a:pt x="2486" y="367"/>
                  </a:lnTo>
                  <a:lnTo>
                    <a:pt x="2492" y="355"/>
                  </a:lnTo>
                  <a:lnTo>
                    <a:pt x="2486" y="349"/>
                  </a:lnTo>
                  <a:lnTo>
                    <a:pt x="2474" y="337"/>
                  </a:lnTo>
                  <a:lnTo>
                    <a:pt x="2474" y="307"/>
                  </a:lnTo>
                  <a:lnTo>
                    <a:pt x="2474" y="271"/>
                  </a:lnTo>
                  <a:lnTo>
                    <a:pt x="2480" y="228"/>
                  </a:lnTo>
                  <a:lnTo>
                    <a:pt x="2492" y="192"/>
                  </a:lnTo>
                  <a:lnTo>
                    <a:pt x="2498" y="156"/>
                  </a:lnTo>
                  <a:lnTo>
                    <a:pt x="2504" y="132"/>
                  </a:lnTo>
                  <a:lnTo>
                    <a:pt x="2504" y="126"/>
                  </a:lnTo>
                  <a:lnTo>
                    <a:pt x="2492" y="36"/>
                  </a:lnTo>
                  <a:lnTo>
                    <a:pt x="2492" y="36"/>
                  </a:lnTo>
                  <a:lnTo>
                    <a:pt x="2492" y="24"/>
                  </a:lnTo>
                  <a:lnTo>
                    <a:pt x="2498" y="0"/>
                  </a:lnTo>
                  <a:lnTo>
                    <a:pt x="2102" y="0"/>
                  </a:lnTo>
                  <a:lnTo>
                    <a:pt x="2006" y="60"/>
                  </a:lnTo>
                  <a:lnTo>
                    <a:pt x="1909" y="90"/>
                  </a:lnTo>
                  <a:lnTo>
                    <a:pt x="1808" y="337"/>
                  </a:lnTo>
                  <a:lnTo>
                    <a:pt x="1747" y="535"/>
                  </a:lnTo>
                  <a:lnTo>
                    <a:pt x="1687" y="588"/>
                  </a:lnTo>
                  <a:lnTo>
                    <a:pt x="1711" y="469"/>
                  </a:lnTo>
                  <a:lnTo>
                    <a:pt x="1687" y="343"/>
                  </a:lnTo>
                  <a:lnTo>
                    <a:pt x="1633" y="144"/>
                  </a:lnTo>
                  <a:lnTo>
                    <a:pt x="1585" y="12"/>
                  </a:lnTo>
                  <a:lnTo>
                    <a:pt x="1579" y="0"/>
                  </a:lnTo>
                  <a:lnTo>
                    <a:pt x="786" y="0"/>
                  </a:lnTo>
                  <a:lnTo>
                    <a:pt x="738" y="186"/>
                  </a:lnTo>
                  <a:lnTo>
                    <a:pt x="756" y="463"/>
                  </a:lnTo>
                  <a:lnTo>
                    <a:pt x="756" y="463"/>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en-US">
                <a:latin typeface="Times New Roman" charset="0"/>
              </a:endParaRPr>
            </a:p>
          </p:txBody>
        </p:sp>
        <p:sp>
          <p:nvSpPr>
            <p:cNvPr id="10" name="Freeform 8"/>
            <p:cNvSpPr>
              <a:spLocks/>
            </p:cNvSpPr>
            <p:nvPr/>
          </p:nvSpPr>
          <p:spPr bwMode="hidden">
            <a:xfrm>
              <a:off x="3525" y="1"/>
              <a:ext cx="2185" cy="1508"/>
            </a:xfrm>
            <a:custGeom>
              <a:avLst/>
              <a:gdLst/>
              <a:ahLst/>
              <a:cxnLst>
                <a:cxn ang="0">
                  <a:pos x="1034" y="767"/>
                </a:cxn>
                <a:cxn ang="0">
                  <a:pos x="1190" y="1235"/>
                </a:cxn>
                <a:cxn ang="0">
                  <a:pos x="956" y="1193"/>
                </a:cxn>
                <a:cxn ang="0">
                  <a:pos x="723" y="1127"/>
                </a:cxn>
                <a:cxn ang="0">
                  <a:pos x="442" y="1109"/>
                </a:cxn>
                <a:cxn ang="0">
                  <a:pos x="0" y="1079"/>
                </a:cxn>
                <a:cxn ang="0">
                  <a:pos x="30" y="1115"/>
                </a:cxn>
                <a:cxn ang="0">
                  <a:pos x="496" y="1133"/>
                </a:cxn>
                <a:cxn ang="0">
                  <a:pos x="777" y="1187"/>
                </a:cxn>
                <a:cxn ang="0">
                  <a:pos x="1130" y="1301"/>
                </a:cxn>
                <a:cxn ang="0">
                  <a:pos x="1070" y="1319"/>
                </a:cxn>
                <a:cxn ang="0">
                  <a:pos x="711" y="1505"/>
                </a:cxn>
                <a:cxn ang="0">
                  <a:pos x="765" y="1481"/>
                </a:cxn>
                <a:cxn ang="0">
                  <a:pos x="861" y="1439"/>
                </a:cxn>
                <a:cxn ang="0">
                  <a:pos x="1022" y="1355"/>
                </a:cxn>
                <a:cxn ang="0">
                  <a:pos x="1214" y="1295"/>
                </a:cxn>
                <a:cxn ang="0">
                  <a:pos x="1267" y="1223"/>
                </a:cxn>
                <a:cxn ang="0">
                  <a:pos x="1632" y="1043"/>
                </a:cxn>
                <a:cxn ang="0">
                  <a:pos x="1931" y="953"/>
                </a:cxn>
                <a:cxn ang="0">
                  <a:pos x="2176" y="821"/>
                </a:cxn>
                <a:cxn ang="0">
                  <a:pos x="1961" y="911"/>
                </a:cxn>
                <a:cxn ang="0">
                  <a:pos x="1656" y="989"/>
                </a:cxn>
                <a:cxn ang="0">
                  <a:pos x="1339" y="1151"/>
                </a:cxn>
                <a:cxn ang="0">
                  <a:pos x="1501" y="905"/>
                </a:cxn>
                <a:cxn ang="0">
                  <a:pos x="1620" y="545"/>
                </a:cxn>
                <a:cxn ang="0">
                  <a:pos x="1740" y="372"/>
                </a:cxn>
                <a:cxn ang="0">
                  <a:pos x="1979" y="60"/>
                </a:cxn>
                <a:cxn ang="0">
                  <a:pos x="2003" y="0"/>
                </a:cxn>
                <a:cxn ang="0">
                  <a:pos x="1973" y="0"/>
                </a:cxn>
                <a:cxn ang="0">
                  <a:pos x="1596" y="480"/>
                </a:cxn>
                <a:cxn ang="0">
                  <a:pos x="1477" y="887"/>
                </a:cxn>
                <a:cxn ang="0">
                  <a:pos x="1255" y="1175"/>
                </a:cxn>
                <a:cxn ang="0">
                  <a:pos x="1130" y="905"/>
                </a:cxn>
                <a:cxn ang="0">
                  <a:pos x="1010" y="540"/>
                </a:cxn>
                <a:cxn ang="0">
                  <a:pos x="885" y="222"/>
                </a:cxn>
                <a:cxn ang="0">
                  <a:pos x="789" y="0"/>
                </a:cxn>
                <a:cxn ang="0">
                  <a:pos x="753" y="0"/>
                </a:cxn>
                <a:cxn ang="0">
                  <a:pos x="903" y="354"/>
                </a:cxn>
                <a:cxn ang="0">
                  <a:pos x="1034" y="767"/>
                </a:cxn>
                <a:cxn ang="0">
                  <a:pos x="1034" y="767"/>
                </a:cxn>
              </a:cxnLst>
              <a:rect l="0" t="0" r="r" b="b"/>
              <a:pathLst>
                <a:path w="2176" h="1505">
                  <a:moveTo>
                    <a:pt x="1034" y="767"/>
                  </a:moveTo>
                  <a:lnTo>
                    <a:pt x="1190" y="1235"/>
                  </a:lnTo>
                  <a:lnTo>
                    <a:pt x="956" y="1193"/>
                  </a:lnTo>
                  <a:lnTo>
                    <a:pt x="723" y="1127"/>
                  </a:lnTo>
                  <a:lnTo>
                    <a:pt x="442" y="1109"/>
                  </a:lnTo>
                  <a:lnTo>
                    <a:pt x="0" y="1079"/>
                  </a:lnTo>
                  <a:lnTo>
                    <a:pt x="30" y="1115"/>
                  </a:lnTo>
                  <a:lnTo>
                    <a:pt x="496" y="1133"/>
                  </a:lnTo>
                  <a:lnTo>
                    <a:pt x="777" y="1187"/>
                  </a:lnTo>
                  <a:lnTo>
                    <a:pt x="1130" y="1301"/>
                  </a:lnTo>
                  <a:lnTo>
                    <a:pt x="1070" y="1319"/>
                  </a:lnTo>
                  <a:lnTo>
                    <a:pt x="711" y="1505"/>
                  </a:lnTo>
                  <a:lnTo>
                    <a:pt x="765" y="1481"/>
                  </a:lnTo>
                  <a:lnTo>
                    <a:pt x="861" y="1439"/>
                  </a:lnTo>
                  <a:lnTo>
                    <a:pt x="1022" y="1355"/>
                  </a:lnTo>
                  <a:lnTo>
                    <a:pt x="1214" y="1295"/>
                  </a:lnTo>
                  <a:lnTo>
                    <a:pt x="1267" y="1223"/>
                  </a:lnTo>
                  <a:lnTo>
                    <a:pt x="1632" y="1043"/>
                  </a:lnTo>
                  <a:lnTo>
                    <a:pt x="1931" y="953"/>
                  </a:lnTo>
                  <a:lnTo>
                    <a:pt x="2176" y="821"/>
                  </a:lnTo>
                  <a:lnTo>
                    <a:pt x="1961" y="911"/>
                  </a:lnTo>
                  <a:lnTo>
                    <a:pt x="1656" y="989"/>
                  </a:lnTo>
                  <a:lnTo>
                    <a:pt x="1339" y="1151"/>
                  </a:lnTo>
                  <a:lnTo>
                    <a:pt x="1501" y="905"/>
                  </a:lnTo>
                  <a:lnTo>
                    <a:pt x="1620" y="545"/>
                  </a:lnTo>
                  <a:lnTo>
                    <a:pt x="1740" y="372"/>
                  </a:lnTo>
                  <a:lnTo>
                    <a:pt x="1979" y="60"/>
                  </a:lnTo>
                  <a:lnTo>
                    <a:pt x="2003" y="0"/>
                  </a:lnTo>
                  <a:lnTo>
                    <a:pt x="1973" y="0"/>
                  </a:lnTo>
                  <a:lnTo>
                    <a:pt x="1596" y="480"/>
                  </a:lnTo>
                  <a:lnTo>
                    <a:pt x="1477" y="887"/>
                  </a:lnTo>
                  <a:lnTo>
                    <a:pt x="1255" y="1175"/>
                  </a:lnTo>
                  <a:lnTo>
                    <a:pt x="1130" y="905"/>
                  </a:lnTo>
                  <a:lnTo>
                    <a:pt x="1010" y="540"/>
                  </a:lnTo>
                  <a:lnTo>
                    <a:pt x="885" y="222"/>
                  </a:lnTo>
                  <a:lnTo>
                    <a:pt x="789" y="0"/>
                  </a:lnTo>
                  <a:lnTo>
                    <a:pt x="753" y="0"/>
                  </a:lnTo>
                  <a:lnTo>
                    <a:pt x="903" y="354"/>
                  </a:lnTo>
                  <a:lnTo>
                    <a:pt x="1034" y="767"/>
                  </a:lnTo>
                  <a:lnTo>
                    <a:pt x="1034" y="767"/>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latin typeface="Times New Roman" charset="0"/>
              </a:endParaRPr>
            </a:p>
          </p:txBody>
        </p:sp>
        <p:sp>
          <p:nvSpPr>
            <p:cNvPr id="11" name="Freeform 9"/>
            <p:cNvSpPr>
              <a:spLocks/>
            </p:cNvSpPr>
            <p:nvPr/>
          </p:nvSpPr>
          <p:spPr bwMode="hidden">
            <a:xfrm>
              <a:off x="0" y="649"/>
              <a:ext cx="816" cy="806"/>
            </a:xfrm>
            <a:custGeom>
              <a:avLst/>
              <a:gdLst/>
              <a:ahLst/>
              <a:cxnLst>
                <a:cxn ang="0">
                  <a:pos x="161" y="564"/>
                </a:cxn>
                <a:cxn ang="0">
                  <a:pos x="329" y="438"/>
                </a:cxn>
                <a:cxn ang="0">
                  <a:pos x="646" y="216"/>
                </a:cxn>
                <a:cxn ang="0">
                  <a:pos x="813" y="0"/>
                </a:cxn>
                <a:cxn ang="0">
                  <a:pos x="676" y="150"/>
                </a:cxn>
                <a:cxn ang="0">
                  <a:pos x="144" y="504"/>
                </a:cxn>
                <a:cxn ang="0">
                  <a:pos x="0" y="732"/>
                </a:cxn>
                <a:cxn ang="0">
                  <a:pos x="0" y="804"/>
                </a:cxn>
                <a:cxn ang="0">
                  <a:pos x="161" y="564"/>
                </a:cxn>
                <a:cxn ang="0">
                  <a:pos x="161" y="564"/>
                </a:cxn>
              </a:cxnLst>
              <a:rect l="0" t="0" r="r" b="b"/>
              <a:pathLst>
                <a:path w="813" h="804">
                  <a:moveTo>
                    <a:pt x="161" y="564"/>
                  </a:moveTo>
                  <a:lnTo>
                    <a:pt x="329" y="438"/>
                  </a:lnTo>
                  <a:lnTo>
                    <a:pt x="646" y="216"/>
                  </a:lnTo>
                  <a:lnTo>
                    <a:pt x="813" y="0"/>
                  </a:lnTo>
                  <a:lnTo>
                    <a:pt x="676" y="150"/>
                  </a:lnTo>
                  <a:lnTo>
                    <a:pt x="144" y="504"/>
                  </a:lnTo>
                  <a:lnTo>
                    <a:pt x="0" y="732"/>
                  </a:lnTo>
                  <a:lnTo>
                    <a:pt x="0" y="804"/>
                  </a:lnTo>
                  <a:lnTo>
                    <a:pt x="161" y="564"/>
                  </a:lnTo>
                  <a:lnTo>
                    <a:pt x="161" y="564"/>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latin typeface="Times New Roman" charset="0"/>
              </a:endParaRPr>
            </a:p>
          </p:txBody>
        </p:sp>
        <p:sp>
          <p:nvSpPr>
            <p:cNvPr id="12" name="Freeform 10"/>
            <p:cNvSpPr>
              <a:spLocks/>
            </p:cNvSpPr>
            <p:nvPr/>
          </p:nvSpPr>
          <p:spPr bwMode="hidden">
            <a:xfrm>
              <a:off x="0" y="1545"/>
              <a:ext cx="762" cy="107"/>
            </a:xfrm>
            <a:custGeom>
              <a:avLst/>
              <a:gdLst/>
              <a:ahLst/>
              <a:cxnLst>
                <a:cxn ang="0">
                  <a:pos x="460" y="66"/>
                </a:cxn>
                <a:cxn ang="0">
                  <a:pos x="759" y="0"/>
                </a:cxn>
                <a:cxn ang="0">
                  <a:pos x="496" y="36"/>
                </a:cxn>
                <a:cxn ang="0">
                  <a:pos x="138" y="48"/>
                </a:cxn>
                <a:cxn ang="0">
                  <a:pos x="0" y="78"/>
                </a:cxn>
                <a:cxn ang="0">
                  <a:pos x="0" y="107"/>
                </a:cxn>
                <a:cxn ang="0">
                  <a:pos x="96" y="89"/>
                </a:cxn>
                <a:cxn ang="0">
                  <a:pos x="460" y="66"/>
                </a:cxn>
                <a:cxn ang="0">
                  <a:pos x="460" y="66"/>
                </a:cxn>
              </a:cxnLst>
              <a:rect l="0" t="0" r="r" b="b"/>
              <a:pathLst>
                <a:path w="759" h="107">
                  <a:moveTo>
                    <a:pt x="460" y="66"/>
                  </a:moveTo>
                  <a:lnTo>
                    <a:pt x="759" y="0"/>
                  </a:lnTo>
                  <a:lnTo>
                    <a:pt x="496" y="36"/>
                  </a:lnTo>
                  <a:lnTo>
                    <a:pt x="138" y="48"/>
                  </a:lnTo>
                  <a:lnTo>
                    <a:pt x="0" y="78"/>
                  </a:lnTo>
                  <a:lnTo>
                    <a:pt x="0" y="107"/>
                  </a:lnTo>
                  <a:lnTo>
                    <a:pt x="96" y="89"/>
                  </a:lnTo>
                  <a:lnTo>
                    <a:pt x="460" y="66"/>
                  </a:lnTo>
                  <a:lnTo>
                    <a:pt x="460" y="66"/>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latin typeface="Times New Roman" charset="0"/>
              </a:endParaRPr>
            </a:p>
          </p:txBody>
        </p:sp>
        <p:sp>
          <p:nvSpPr>
            <p:cNvPr id="13" name="Freeform 11"/>
            <p:cNvSpPr>
              <a:spLocks/>
            </p:cNvSpPr>
            <p:nvPr/>
          </p:nvSpPr>
          <p:spPr bwMode="hidden">
            <a:xfrm>
              <a:off x="2314" y="3431"/>
              <a:ext cx="3182" cy="745"/>
            </a:xfrm>
            <a:custGeom>
              <a:avLst/>
              <a:gdLst/>
              <a:ahLst/>
              <a:cxnLst>
                <a:cxn ang="0">
                  <a:pos x="1387" y="239"/>
                </a:cxn>
                <a:cxn ang="0">
                  <a:pos x="1734" y="233"/>
                </a:cxn>
                <a:cxn ang="0">
                  <a:pos x="2087" y="251"/>
                </a:cxn>
                <a:cxn ang="0">
                  <a:pos x="2505" y="233"/>
                </a:cxn>
                <a:cxn ang="0">
                  <a:pos x="3169" y="204"/>
                </a:cxn>
                <a:cxn ang="0">
                  <a:pos x="3115" y="186"/>
                </a:cxn>
                <a:cxn ang="0">
                  <a:pos x="2422" y="221"/>
                </a:cxn>
                <a:cxn ang="0">
                  <a:pos x="2003" y="221"/>
                </a:cxn>
                <a:cxn ang="0">
                  <a:pos x="1459" y="186"/>
                </a:cxn>
                <a:cxn ang="0">
                  <a:pos x="1543" y="168"/>
                </a:cxn>
                <a:cxn ang="0">
                  <a:pos x="2039" y="0"/>
                </a:cxn>
                <a:cxn ang="0">
                  <a:pos x="1961" y="24"/>
                </a:cxn>
                <a:cxn ang="0">
                  <a:pos x="1836" y="66"/>
                </a:cxn>
                <a:cxn ang="0">
                  <a:pos x="1602" y="138"/>
                </a:cxn>
                <a:cxn ang="0">
                  <a:pos x="1339" y="198"/>
                </a:cxn>
                <a:cxn ang="0">
                  <a:pos x="1268" y="251"/>
                </a:cxn>
                <a:cxn ang="0">
                  <a:pos x="765" y="413"/>
                </a:cxn>
                <a:cxn ang="0">
                  <a:pos x="335" y="503"/>
                </a:cxn>
                <a:cxn ang="0">
                  <a:pos x="0" y="617"/>
                </a:cxn>
                <a:cxn ang="0">
                  <a:pos x="299" y="539"/>
                </a:cxn>
                <a:cxn ang="0">
                  <a:pos x="735" y="449"/>
                </a:cxn>
                <a:cxn ang="0">
                  <a:pos x="1178" y="311"/>
                </a:cxn>
                <a:cxn ang="0">
                  <a:pos x="981" y="491"/>
                </a:cxn>
                <a:cxn ang="0">
                  <a:pos x="867" y="743"/>
                </a:cxn>
                <a:cxn ang="0">
                  <a:pos x="861" y="743"/>
                </a:cxn>
                <a:cxn ang="0">
                  <a:pos x="933" y="743"/>
                </a:cxn>
                <a:cxn ang="0">
                  <a:pos x="1022" y="497"/>
                </a:cxn>
                <a:cxn ang="0">
                  <a:pos x="1297" y="281"/>
                </a:cxn>
                <a:cxn ang="0">
                  <a:pos x="1531" y="449"/>
                </a:cxn>
                <a:cxn ang="0">
                  <a:pos x="1770" y="677"/>
                </a:cxn>
                <a:cxn ang="0">
                  <a:pos x="1854" y="743"/>
                </a:cxn>
                <a:cxn ang="0">
                  <a:pos x="1919" y="743"/>
                </a:cxn>
                <a:cxn ang="0">
                  <a:pos x="1692" y="527"/>
                </a:cxn>
                <a:cxn ang="0">
                  <a:pos x="1387" y="239"/>
                </a:cxn>
                <a:cxn ang="0">
                  <a:pos x="1387" y="239"/>
                </a:cxn>
              </a:cxnLst>
              <a:rect l="0" t="0" r="r" b="b"/>
              <a:pathLst>
                <a:path w="3169" h="743">
                  <a:moveTo>
                    <a:pt x="1387" y="239"/>
                  </a:moveTo>
                  <a:lnTo>
                    <a:pt x="1734" y="233"/>
                  </a:lnTo>
                  <a:lnTo>
                    <a:pt x="2087" y="251"/>
                  </a:lnTo>
                  <a:lnTo>
                    <a:pt x="2505" y="233"/>
                  </a:lnTo>
                  <a:lnTo>
                    <a:pt x="3169" y="204"/>
                  </a:lnTo>
                  <a:lnTo>
                    <a:pt x="3115" y="186"/>
                  </a:lnTo>
                  <a:lnTo>
                    <a:pt x="2422" y="221"/>
                  </a:lnTo>
                  <a:lnTo>
                    <a:pt x="2003" y="221"/>
                  </a:lnTo>
                  <a:lnTo>
                    <a:pt x="1459" y="186"/>
                  </a:lnTo>
                  <a:lnTo>
                    <a:pt x="1543" y="168"/>
                  </a:lnTo>
                  <a:lnTo>
                    <a:pt x="2039" y="0"/>
                  </a:lnTo>
                  <a:lnTo>
                    <a:pt x="1961" y="24"/>
                  </a:lnTo>
                  <a:lnTo>
                    <a:pt x="1836" y="66"/>
                  </a:lnTo>
                  <a:lnTo>
                    <a:pt x="1602" y="138"/>
                  </a:lnTo>
                  <a:lnTo>
                    <a:pt x="1339" y="198"/>
                  </a:lnTo>
                  <a:lnTo>
                    <a:pt x="1268" y="251"/>
                  </a:lnTo>
                  <a:lnTo>
                    <a:pt x="765" y="413"/>
                  </a:lnTo>
                  <a:lnTo>
                    <a:pt x="335" y="503"/>
                  </a:lnTo>
                  <a:lnTo>
                    <a:pt x="0" y="617"/>
                  </a:lnTo>
                  <a:lnTo>
                    <a:pt x="299" y="539"/>
                  </a:lnTo>
                  <a:lnTo>
                    <a:pt x="735" y="449"/>
                  </a:lnTo>
                  <a:lnTo>
                    <a:pt x="1178" y="311"/>
                  </a:lnTo>
                  <a:lnTo>
                    <a:pt x="981" y="491"/>
                  </a:lnTo>
                  <a:lnTo>
                    <a:pt x="867" y="743"/>
                  </a:lnTo>
                  <a:lnTo>
                    <a:pt x="861" y="743"/>
                  </a:lnTo>
                  <a:lnTo>
                    <a:pt x="933" y="743"/>
                  </a:lnTo>
                  <a:lnTo>
                    <a:pt x="1022" y="497"/>
                  </a:lnTo>
                  <a:lnTo>
                    <a:pt x="1297" y="281"/>
                  </a:lnTo>
                  <a:lnTo>
                    <a:pt x="1531" y="449"/>
                  </a:lnTo>
                  <a:lnTo>
                    <a:pt x="1770" y="677"/>
                  </a:lnTo>
                  <a:lnTo>
                    <a:pt x="1854" y="743"/>
                  </a:lnTo>
                  <a:lnTo>
                    <a:pt x="1919" y="743"/>
                  </a:lnTo>
                  <a:lnTo>
                    <a:pt x="1692" y="527"/>
                  </a:lnTo>
                  <a:lnTo>
                    <a:pt x="1387" y="239"/>
                  </a:lnTo>
                  <a:lnTo>
                    <a:pt x="1387" y="239"/>
                  </a:lnTo>
                  <a:close/>
                </a:path>
              </a:pathLst>
            </a:custGeom>
            <a:gradFill rotWithShape="0">
              <a:gsLst>
                <a:gs pos="0">
                  <a:schemeClr val="accent2"/>
                </a:gs>
                <a:gs pos="100000">
                  <a:schemeClr val="bg1"/>
                </a:gs>
              </a:gsLst>
              <a:lin ang="2700000" scaled="1"/>
            </a:gradFill>
            <a:ln w="9525">
              <a:noFill/>
              <a:round/>
              <a:headEnd/>
              <a:tailEnd/>
            </a:ln>
          </p:spPr>
          <p:txBody>
            <a:bodyPr/>
            <a:lstStyle/>
            <a:p>
              <a:pPr>
                <a:defRPr/>
              </a:pPr>
              <a:endParaRPr lang="en-US">
                <a:latin typeface="Times New Roman" charset="0"/>
              </a:endParaRPr>
            </a:p>
          </p:txBody>
        </p:sp>
        <p:sp>
          <p:nvSpPr>
            <p:cNvPr id="14" name="Rectangle 12"/>
            <p:cNvSpPr>
              <a:spLocks noChangeArrowheads="1"/>
            </p:cNvSpPr>
            <p:nvPr/>
          </p:nvSpPr>
          <p:spPr bwMode="hidden">
            <a:xfrm>
              <a:off x="192" y="127"/>
              <a:ext cx="1" cy="1"/>
            </a:xfrm>
            <a:prstGeom prst="rect">
              <a:avLst/>
            </a:prstGeom>
            <a:solidFill>
              <a:srgbClr val="9A1E8D"/>
            </a:solidFill>
            <a:ln w="9525">
              <a:noFill/>
              <a:miter lim="800000"/>
              <a:headEnd/>
              <a:tailEnd/>
            </a:ln>
          </p:spPr>
          <p:txBody>
            <a:bodyPr/>
            <a:lstStyle/>
            <a:p>
              <a:pPr>
                <a:defRPr/>
              </a:pPr>
              <a:endParaRPr lang="en-US">
                <a:latin typeface="Times New Roman" charset="0"/>
              </a:endParaRPr>
            </a:p>
          </p:txBody>
        </p:sp>
        <p:sp>
          <p:nvSpPr>
            <p:cNvPr id="15" name="Rectangle 13"/>
            <p:cNvSpPr>
              <a:spLocks noChangeArrowheads="1"/>
            </p:cNvSpPr>
            <p:nvPr/>
          </p:nvSpPr>
          <p:spPr bwMode="hidden">
            <a:xfrm>
              <a:off x="204" y="131"/>
              <a:ext cx="1" cy="1"/>
            </a:xfrm>
            <a:prstGeom prst="rect">
              <a:avLst/>
            </a:prstGeom>
            <a:solidFill>
              <a:srgbClr val="9A1E8D"/>
            </a:solidFill>
            <a:ln w="9525">
              <a:noFill/>
              <a:miter lim="800000"/>
              <a:headEnd/>
              <a:tailEnd/>
            </a:ln>
          </p:spPr>
          <p:txBody>
            <a:bodyPr/>
            <a:lstStyle/>
            <a:p>
              <a:pPr>
                <a:defRPr/>
              </a:pPr>
              <a:endParaRPr lang="en-US">
                <a:latin typeface="Times New Roman" charset="0"/>
              </a:endParaRPr>
            </a:p>
          </p:txBody>
        </p:sp>
        <p:sp>
          <p:nvSpPr>
            <p:cNvPr id="16" name="Freeform 14"/>
            <p:cNvSpPr>
              <a:spLocks/>
            </p:cNvSpPr>
            <p:nvPr/>
          </p:nvSpPr>
          <p:spPr bwMode="hidden">
            <a:xfrm>
              <a:off x="0" y="4032"/>
              <a:ext cx="5760" cy="288"/>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w="9525">
              <a:noFill/>
              <a:round/>
              <a:headEnd/>
              <a:tailEnd/>
            </a:ln>
          </p:spPr>
          <p:txBody>
            <a:bodyPr/>
            <a:lstStyle/>
            <a:p>
              <a:pPr>
                <a:defRPr/>
              </a:pPr>
              <a:endParaRPr lang="en-US">
                <a:latin typeface="Times New Roman" charset="0"/>
              </a:endParaRPr>
            </a:p>
          </p:txBody>
        </p:sp>
        <p:sp>
          <p:nvSpPr>
            <p:cNvPr id="17" name="Freeform 15"/>
            <p:cNvSpPr>
              <a:spLocks/>
            </p:cNvSpPr>
            <p:nvPr/>
          </p:nvSpPr>
          <p:spPr bwMode="hidden">
            <a:xfrm>
              <a:off x="0" y="4032"/>
              <a:ext cx="5760" cy="336"/>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w="9525">
              <a:noFill/>
              <a:round/>
              <a:headEnd/>
              <a:tailEnd/>
            </a:ln>
          </p:spPr>
          <p:txBody>
            <a:bodyPr/>
            <a:lstStyle/>
            <a:p>
              <a:pPr>
                <a:defRPr/>
              </a:pPr>
              <a:endParaRPr lang="en-US">
                <a:latin typeface="Times New Roman" charset="0"/>
              </a:endParaRPr>
            </a:p>
          </p:txBody>
        </p:sp>
        <p:sp>
          <p:nvSpPr>
            <p:cNvPr id="18" name="Freeform 16"/>
            <p:cNvSpPr>
              <a:spLocks/>
            </p:cNvSpPr>
            <p:nvPr/>
          </p:nvSpPr>
          <p:spPr bwMode="hidden">
            <a:xfrm>
              <a:off x="0" y="0"/>
              <a:ext cx="5760" cy="288"/>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2">
                    <a:gamma/>
                    <a:shade val="56078"/>
                    <a:invGamma/>
                  </a:schemeClr>
                </a:gs>
                <a:gs pos="100000">
                  <a:schemeClr val="bg2"/>
                </a:gs>
              </a:gsLst>
              <a:lin ang="5400000" scaled="1"/>
            </a:gradFill>
            <a:ln w="9525">
              <a:noFill/>
              <a:round/>
              <a:headEnd/>
              <a:tailEnd/>
            </a:ln>
          </p:spPr>
          <p:txBody>
            <a:bodyPr/>
            <a:lstStyle/>
            <a:p>
              <a:pPr>
                <a:defRPr/>
              </a:pPr>
              <a:endParaRPr lang="en-US">
                <a:latin typeface="Times New Roman" charset="0"/>
              </a:endParaRPr>
            </a:p>
          </p:txBody>
        </p:sp>
        <p:sp>
          <p:nvSpPr>
            <p:cNvPr id="19" name="Freeform 17"/>
            <p:cNvSpPr>
              <a:spLocks/>
            </p:cNvSpPr>
            <p:nvPr/>
          </p:nvSpPr>
          <p:spPr bwMode="hidden">
            <a:xfrm>
              <a:off x="509" y="229"/>
              <a:ext cx="3188" cy="2024"/>
            </a:xfrm>
            <a:custGeom>
              <a:avLst/>
              <a:gdLst/>
              <a:ahLst/>
              <a:cxnLst>
                <a:cxn ang="0">
                  <a:pos x="871" y="1423"/>
                </a:cxn>
                <a:cxn ang="0">
                  <a:pos x="907" y="1393"/>
                </a:cxn>
                <a:cxn ang="0">
                  <a:pos x="991" y="1320"/>
                </a:cxn>
                <a:cxn ang="0">
                  <a:pos x="1033" y="1297"/>
                </a:cxn>
                <a:cxn ang="0">
                  <a:pos x="1086" y="1249"/>
                </a:cxn>
                <a:cxn ang="0">
                  <a:pos x="1123" y="1219"/>
                </a:cxn>
                <a:cxn ang="0">
                  <a:pos x="1057" y="1153"/>
                </a:cxn>
                <a:cxn ang="0">
                  <a:pos x="877" y="1021"/>
                </a:cxn>
                <a:cxn ang="0">
                  <a:pos x="655" y="907"/>
                </a:cxn>
                <a:cxn ang="0">
                  <a:pos x="655" y="846"/>
                </a:cxn>
                <a:cxn ang="0">
                  <a:pos x="643" y="708"/>
                </a:cxn>
                <a:cxn ang="0">
                  <a:pos x="552" y="642"/>
                </a:cxn>
                <a:cxn ang="0">
                  <a:pos x="510" y="570"/>
                </a:cxn>
                <a:cxn ang="0">
                  <a:pos x="637" y="564"/>
                </a:cxn>
                <a:cxn ang="0">
                  <a:pos x="763" y="570"/>
                </a:cxn>
                <a:cxn ang="0">
                  <a:pos x="1091" y="850"/>
                </a:cxn>
                <a:cxn ang="0">
                  <a:pos x="1009" y="566"/>
                </a:cxn>
                <a:cxn ang="0">
                  <a:pos x="1054" y="265"/>
                </a:cxn>
                <a:cxn ang="0">
                  <a:pos x="1249" y="0"/>
                </a:cxn>
                <a:cxn ang="0">
                  <a:pos x="1466" y="292"/>
                </a:cxn>
                <a:cxn ang="0">
                  <a:pos x="1475" y="548"/>
                </a:cxn>
                <a:cxn ang="0">
                  <a:pos x="1567" y="630"/>
                </a:cxn>
                <a:cxn ang="0">
                  <a:pos x="1795" y="365"/>
                </a:cxn>
                <a:cxn ang="0">
                  <a:pos x="2245" y="150"/>
                </a:cxn>
                <a:cxn ang="0">
                  <a:pos x="2618" y="180"/>
                </a:cxn>
                <a:cxn ang="0">
                  <a:pos x="3050" y="150"/>
                </a:cxn>
                <a:cxn ang="0">
                  <a:pos x="3140" y="210"/>
                </a:cxn>
                <a:cxn ang="0">
                  <a:pos x="2990" y="210"/>
                </a:cxn>
                <a:cxn ang="0">
                  <a:pos x="2834" y="377"/>
                </a:cxn>
                <a:cxn ang="0">
                  <a:pos x="2702" y="648"/>
                </a:cxn>
                <a:cxn ang="0">
                  <a:pos x="2582" y="828"/>
                </a:cxn>
                <a:cxn ang="0">
                  <a:pos x="2234" y="1009"/>
                </a:cxn>
                <a:cxn ang="0">
                  <a:pos x="1963" y="1075"/>
                </a:cxn>
                <a:cxn ang="0">
                  <a:pos x="2257" y="1111"/>
                </a:cxn>
                <a:cxn ang="0">
                  <a:pos x="2600" y="1207"/>
                </a:cxn>
                <a:cxn ang="0">
                  <a:pos x="2894" y="1441"/>
                </a:cxn>
                <a:cxn ang="0">
                  <a:pos x="3122" y="1555"/>
                </a:cxn>
                <a:cxn ang="0">
                  <a:pos x="3032" y="1585"/>
                </a:cxn>
                <a:cxn ang="0">
                  <a:pos x="3008" y="1591"/>
                </a:cxn>
                <a:cxn ang="0">
                  <a:pos x="2960" y="1597"/>
                </a:cxn>
                <a:cxn ang="0">
                  <a:pos x="2882" y="1609"/>
                </a:cxn>
                <a:cxn ang="0">
                  <a:pos x="2846" y="1609"/>
                </a:cxn>
                <a:cxn ang="0">
                  <a:pos x="2774" y="1615"/>
                </a:cxn>
                <a:cxn ang="0">
                  <a:pos x="2726" y="1621"/>
                </a:cxn>
                <a:cxn ang="0">
                  <a:pos x="2708" y="1621"/>
                </a:cxn>
                <a:cxn ang="0">
                  <a:pos x="2594" y="1657"/>
                </a:cxn>
                <a:cxn ang="0">
                  <a:pos x="2533" y="1663"/>
                </a:cxn>
                <a:cxn ang="0">
                  <a:pos x="2444" y="1675"/>
                </a:cxn>
                <a:cxn ang="0">
                  <a:pos x="2378" y="1687"/>
                </a:cxn>
                <a:cxn ang="0">
                  <a:pos x="2360" y="1705"/>
                </a:cxn>
                <a:cxn ang="0">
                  <a:pos x="2305" y="1687"/>
                </a:cxn>
                <a:cxn ang="0">
                  <a:pos x="2263" y="1663"/>
                </a:cxn>
                <a:cxn ang="0">
                  <a:pos x="2017" y="1585"/>
                </a:cxn>
                <a:cxn ang="0">
                  <a:pos x="1711" y="1453"/>
                </a:cxn>
                <a:cxn ang="0">
                  <a:pos x="1880" y="1844"/>
                </a:cxn>
                <a:cxn ang="0">
                  <a:pos x="1771" y="1922"/>
                </a:cxn>
                <a:cxn ang="0">
                  <a:pos x="1531" y="1753"/>
                </a:cxn>
                <a:cxn ang="0">
                  <a:pos x="1411" y="1477"/>
                </a:cxn>
                <a:cxn ang="0">
                  <a:pos x="1219" y="1291"/>
                </a:cxn>
                <a:cxn ang="0">
                  <a:pos x="127" y="2006"/>
                </a:cxn>
                <a:cxn ang="0">
                  <a:pos x="865" y="1429"/>
                </a:cxn>
              </a:cxnLst>
              <a:rect l="0" t="0" r="r" b="b"/>
              <a:pathLst>
                <a:path w="3188" h="2024">
                  <a:moveTo>
                    <a:pt x="865" y="1429"/>
                  </a:moveTo>
                  <a:lnTo>
                    <a:pt x="871" y="1423"/>
                  </a:lnTo>
                  <a:lnTo>
                    <a:pt x="889" y="1411"/>
                  </a:lnTo>
                  <a:lnTo>
                    <a:pt x="907" y="1393"/>
                  </a:lnTo>
                  <a:lnTo>
                    <a:pt x="937" y="1369"/>
                  </a:lnTo>
                  <a:lnTo>
                    <a:pt x="991" y="1320"/>
                  </a:lnTo>
                  <a:lnTo>
                    <a:pt x="1015" y="1309"/>
                  </a:lnTo>
                  <a:lnTo>
                    <a:pt x="1033" y="1297"/>
                  </a:lnTo>
                  <a:lnTo>
                    <a:pt x="1057" y="1279"/>
                  </a:lnTo>
                  <a:lnTo>
                    <a:pt x="1086" y="1249"/>
                  </a:lnTo>
                  <a:lnTo>
                    <a:pt x="1111" y="1225"/>
                  </a:lnTo>
                  <a:lnTo>
                    <a:pt x="1123" y="1219"/>
                  </a:lnTo>
                  <a:lnTo>
                    <a:pt x="1123" y="1213"/>
                  </a:lnTo>
                  <a:lnTo>
                    <a:pt x="1057" y="1153"/>
                  </a:lnTo>
                  <a:lnTo>
                    <a:pt x="979" y="1051"/>
                  </a:lnTo>
                  <a:lnTo>
                    <a:pt x="877" y="1021"/>
                  </a:lnTo>
                  <a:lnTo>
                    <a:pt x="685" y="931"/>
                  </a:lnTo>
                  <a:lnTo>
                    <a:pt x="655" y="907"/>
                  </a:lnTo>
                  <a:lnTo>
                    <a:pt x="721" y="876"/>
                  </a:lnTo>
                  <a:lnTo>
                    <a:pt x="655" y="846"/>
                  </a:lnTo>
                  <a:lnTo>
                    <a:pt x="612" y="774"/>
                  </a:lnTo>
                  <a:lnTo>
                    <a:pt x="643" y="708"/>
                  </a:lnTo>
                  <a:lnTo>
                    <a:pt x="600" y="660"/>
                  </a:lnTo>
                  <a:lnTo>
                    <a:pt x="552" y="642"/>
                  </a:lnTo>
                  <a:lnTo>
                    <a:pt x="528" y="594"/>
                  </a:lnTo>
                  <a:lnTo>
                    <a:pt x="510" y="570"/>
                  </a:lnTo>
                  <a:lnTo>
                    <a:pt x="552" y="552"/>
                  </a:lnTo>
                  <a:lnTo>
                    <a:pt x="637" y="564"/>
                  </a:lnTo>
                  <a:lnTo>
                    <a:pt x="721" y="576"/>
                  </a:lnTo>
                  <a:lnTo>
                    <a:pt x="763" y="570"/>
                  </a:lnTo>
                  <a:lnTo>
                    <a:pt x="931" y="696"/>
                  </a:lnTo>
                  <a:lnTo>
                    <a:pt x="1091" y="850"/>
                  </a:lnTo>
                  <a:lnTo>
                    <a:pt x="1073" y="685"/>
                  </a:lnTo>
                  <a:lnTo>
                    <a:pt x="1009" y="566"/>
                  </a:lnTo>
                  <a:lnTo>
                    <a:pt x="945" y="393"/>
                  </a:lnTo>
                  <a:lnTo>
                    <a:pt x="1054" y="265"/>
                  </a:lnTo>
                  <a:lnTo>
                    <a:pt x="1137" y="45"/>
                  </a:lnTo>
                  <a:lnTo>
                    <a:pt x="1249" y="0"/>
                  </a:lnTo>
                  <a:lnTo>
                    <a:pt x="1338" y="137"/>
                  </a:lnTo>
                  <a:lnTo>
                    <a:pt x="1466" y="292"/>
                  </a:lnTo>
                  <a:lnTo>
                    <a:pt x="1502" y="411"/>
                  </a:lnTo>
                  <a:lnTo>
                    <a:pt x="1475" y="548"/>
                  </a:lnTo>
                  <a:lnTo>
                    <a:pt x="1347" y="768"/>
                  </a:lnTo>
                  <a:lnTo>
                    <a:pt x="1567" y="630"/>
                  </a:lnTo>
                  <a:lnTo>
                    <a:pt x="1687" y="462"/>
                  </a:lnTo>
                  <a:lnTo>
                    <a:pt x="1795" y="365"/>
                  </a:lnTo>
                  <a:lnTo>
                    <a:pt x="1940" y="239"/>
                  </a:lnTo>
                  <a:lnTo>
                    <a:pt x="2245" y="150"/>
                  </a:lnTo>
                  <a:lnTo>
                    <a:pt x="2498" y="138"/>
                  </a:lnTo>
                  <a:lnTo>
                    <a:pt x="2618" y="180"/>
                  </a:lnTo>
                  <a:lnTo>
                    <a:pt x="2815" y="138"/>
                  </a:lnTo>
                  <a:lnTo>
                    <a:pt x="3050" y="150"/>
                  </a:lnTo>
                  <a:lnTo>
                    <a:pt x="3176" y="168"/>
                  </a:lnTo>
                  <a:lnTo>
                    <a:pt x="3140" y="210"/>
                  </a:lnTo>
                  <a:lnTo>
                    <a:pt x="3116" y="192"/>
                  </a:lnTo>
                  <a:lnTo>
                    <a:pt x="2990" y="210"/>
                  </a:lnTo>
                  <a:lnTo>
                    <a:pt x="2906" y="263"/>
                  </a:lnTo>
                  <a:lnTo>
                    <a:pt x="2834" y="377"/>
                  </a:lnTo>
                  <a:lnTo>
                    <a:pt x="2768" y="534"/>
                  </a:lnTo>
                  <a:lnTo>
                    <a:pt x="2702" y="648"/>
                  </a:lnTo>
                  <a:lnTo>
                    <a:pt x="2738" y="726"/>
                  </a:lnTo>
                  <a:lnTo>
                    <a:pt x="2582" y="828"/>
                  </a:lnTo>
                  <a:lnTo>
                    <a:pt x="2444" y="913"/>
                  </a:lnTo>
                  <a:lnTo>
                    <a:pt x="2234" y="1009"/>
                  </a:lnTo>
                  <a:lnTo>
                    <a:pt x="2096" y="1063"/>
                  </a:lnTo>
                  <a:lnTo>
                    <a:pt x="1963" y="1075"/>
                  </a:lnTo>
                  <a:lnTo>
                    <a:pt x="2035" y="1117"/>
                  </a:lnTo>
                  <a:lnTo>
                    <a:pt x="2257" y="1111"/>
                  </a:lnTo>
                  <a:lnTo>
                    <a:pt x="2545" y="1135"/>
                  </a:lnTo>
                  <a:lnTo>
                    <a:pt x="2600" y="1207"/>
                  </a:lnTo>
                  <a:lnTo>
                    <a:pt x="2726" y="1303"/>
                  </a:lnTo>
                  <a:lnTo>
                    <a:pt x="2894" y="1441"/>
                  </a:lnTo>
                  <a:lnTo>
                    <a:pt x="2984" y="1471"/>
                  </a:lnTo>
                  <a:lnTo>
                    <a:pt x="3122" y="1555"/>
                  </a:lnTo>
                  <a:lnTo>
                    <a:pt x="3188" y="1543"/>
                  </a:lnTo>
                  <a:lnTo>
                    <a:pt x="3032" y="1585"/>
                  </a:lnTo>
                  <a:lnTo>
                    <a:pt x="3026" y="1585"/>
                  </a:lnTo>
                  <a:lnTo>
                    <a:pt x="3008" y="1591"/>
                  </a:lnTo>
                  <a:lnTo>
                    <a:pt x="2984" y="1591"/>
                  </a:lnTo>
                  <a:lnTo>
                    <a:pt x="2960" y="1597"/>
                  </a:lnTo>
                  <a:lnTo>
                    <a:pt x="2906" y="1603"/>
                  </a:lnTo>
                  <a:lnTo>
                    <a:pt x="2882" y="1609"/>
                  </a:lnTo>
                  <a:lnTo>
                    <a:pt x="2864" y="1609"/>
                  </a:lnTo>
                  <a:lnTo>
                    <a:pt x="2846" y="1609"/>
                  </a:lnTo>
                  <a:lnTo>
                    <a:pt x="2828" y="1609"/>
                  </a:lnTo>
                  <a:lnTo>
                    <a:pt x="2774" y="1615"/>
                  </a:lnTo>
                  <a:lnTo>
                    <a:pt x="2750" y="1615"/>
                  </a:lnTo>
                  <a:lnTo>
                    <a:pt x="2726" y="1621"/>
                  </a:lnTo>
                  <a:lnTo>
                    <a:pt x="2714" y="1621"/>
                  </a:lnTo>
                  <a:lnTo>
                    <a:pt x="2708" y="1621"/>
                  </a:lnTo>
                  <a:lnTo>
                    <a:pt x="2606" y="1657"/>
                  </a:lnTo>
                  <a:lnTo>
                    <a:pt x="2594" y="1657"/>
                  </a:lnTo>
                  <a:lnTo>
                    <a:pt x="2569" y="1657"/>
                  </a:lnTo>
                  <a:lnTo>
                    <a:pt x="2533" y="1663"/>
                  </a:lnTo>
                  <a:lnTo>
                    <a:pt x="2486" y="1669"/>
                  </a:lnTo>
                  <a:lnTo>
                    <a:pt x="2444" y="1675"/>
                  </a:lnTo>
                  <a:lnTo>
                    <a:pt x="2408" y="1681"/>
                  </a:lnTo>
                  <a:lnTo>
                    <a:pt x="2378" y="1687"/>
                  </a:lnTo>
                  <a:lnTo>
                    <a:pt x="2366" y="1699"/>
                  </a:lnTo>
                  <a:lnTo>
                    <a:pt x="2360" y="1705"/>
                  </a:lnTo>
                  <a:lnTo>
                    <a:pt x="2342" y="1705"/>
                  </a:lnTo>
                  <a:lnTo>
                    <a:pt x="2305" y="1687"/>
                  </a:lnTo>
                  <a:lnTo>
                    <a:pt x="2275" y="1669"/>
                  </a:lnTo>
                  <a:lnTo>
                    <a:pt x="2263" y="1663"/>
                  </a:lnTo>
                  <a:lnTo>
                    <a:pt x="2257" y="1657"/>
                  </a:lnTo>
                  <a:lnTo>
                    <a:pt x="2017" y="1585"/>
                  </a:lnTo>
                  <a:lnTo>
                    <a:pt x="1844" y="1489"/>
                  </a:lnTo>
                  <a:lnTo>
                    <a:pt x="1711" y="1453"/>
                  </a:lnTo>
                  <a:lnTo>
                    <a:pt x="1856" y="1693"/>
                  </a:lnTo>
                  <a:lnTo>
                    <a:pt x="1880" y="1844"/>
                  </a:lnTo>
                  <a:lnTo>
                    <a:pt x="1856" y="1994"/>
                  </a:lnTo>
                  <a:lnTo>
                    <a:pt x="1771" y="1922"/>
                  </a:lnTo>
                  <a:lnTo>
                    <a:pt x="1616" y="1795"/>
                  </a:lnTo>
                  <a:lnTo>
                    <a:pt x="1531" y="1753"/>
                  </a:lnTo>
                  <a:lnTo>
                    <a:pt x="1483" y="1633"/>
                  </a:lnTo>
                  <a:lnTo>
                    <a:pt x="1411" y="1477"/>
                  </a:lnTo>
                  <a:lnTo>
                    <a:pt x="1358" y="1381"/>
                  </a:lnTo>
                  <a:lnTo>
                    <a:pt x="1219" y="1291"/>
                  </a:lnTo>
                  <a:lnTo>
                    <a:pt x="1147" y="1279"/>
                  </a:lnTo>
                  <a:lnTo>
                    <a:pt x="127" y="2006"/>
                  </a:lnTo>
                  <a:lnTo>
                    <a:pt x="0" y="2024"/>
                  </a:lnTo>
                  <a:lnTo>
                    <a:pt x="865" y="1429"/>
                  </a:lnTo>
                  <a:lnTo>
                    <a:pt x="865" y="1429"/>
                  </a:lnTo>
                  <a:close/>
                </a:path>
              </a:pathLst>
            </a:custGeom>
            <a:gradFill rotWithShape="0">
              <a:gsLst>
                <a:gs pos="0">
                  <a:schemeClr val="bg2"/>
                </a:gs>
                <a:gs pos="100000">
                  <a:schemeClr val="bg1"/>
                </a:gs>
              </a:gsLst>
              <a:lin ang="2700000" scaled="1"/>
            </a:gradFill>
            <a:ln w="9525">
              <a:noFill/>
              <a:round/>
              <a:headEnd/>
              <a:tailEnd/>
            </a:ln>
          </p:spPr>
          <p:txBody>
            <a:bodyPr/>
            <a:lstStyle/>
            <a:p>
              <a:pPr>
                <a:defRPr/>
              </a:pPr>
              <a:endParaRPr lang="en-US">
                <a:latin typeface="Times New Roman" charset="0"/>
              </a:endParaRPr>
            </a:p>
          </p:txBody>
        </p:sp>
        <p:sp>
          <p:nvSpPr>
            <p:cNvPr id="20" name="Freeform 18"/>
            <p:cNvSpPr>
              <a:spLocks/>
            </p:cNvSpPr>
            <p:nvPr/>
          </p:nvSpPr>
          <p:spPr bwMode="hidden">
            <a:xfrm>
              <a:off x="1344" y="293"/>
              <a:ext cx="2144" cy="1787"/>
            </a:xfrm>
            <a:custGeom>
              <a:avLst/>
              <a:gdLst/>
              <a:ahLst/>
              <a:cxnLst>
                <a:cxn ang="0">
                  <a:pos x="318" y="1078"/>
                </a:cxn>
                <a:cxn ang="0">
                  <a:pos x="217" y="928"/>
                </a:cxn>
                <a:cxn ang="0">
                  <a:pos x="102" y="808"/>
                </a:cxn>
                <a:cxn ang="0">
                  <a:pos x="36" y="742"/>
                </a:cxn>
                <a:cxn ang="0">
                  <a:pos x="0" y="700"/>
                </a:cxn>
                <a:cxn ang="0">
                  <a:pos x="270" y="958"/>
                </a:cxn>
                <a:cxn ang="0">
                  <a:pos x="294" y="1006"/>
                </a:cxn>
                <a:cxn ang="0">
                  <a:pos x="367" y="670"/>
                </a:cxn>
                <a:cxn ang="0">
                  <a:pos x="379" y="411"/>
                </a:cxn>
                <a:cxn ang="0">
                  <a:pos x="347" y="118"/>
                </a:cxn>
                <a:cxn ang="0">
                  <a:pos x="393" y="0"/>
                </a:cxn>
                <a:cxn ang="0">
                  <a:pos x="397" y="357"/>
                </a:cxn>
                <a:cxn ang="0">
                  <a:pos x="421" y="609"/>
                </a:cxn>
                <a:cxn ang="0">
                  <a:pos x="385" y="826"/>
                </a:cxn>
                <a:cxn ang="0">
                  <a:pos x="385" y="1036"/>
                </a:cxn>
                <a:cxn ang="0">
                  <a:pos x="877" y="784"/>
                </a:cxn>
                <a:cxn ang="0">
                  <a:pos x="1309" y="555"/>
                </a:cxn>
                <a:cxn ang="0">
                  <a:pos x="1802" y="249"/>
                </a:cxn>
                <a:cxn ang="0">
                  <a:pos x="2096" y="69"/>
                </a:cxn>
                <a:cxn ang="0">
                  <a:pos x="1814" y="279"/>
                </a:cxn>
                <a:cxn ang="0">
                  <a:pos x="1453" y="501"/>
                </a:cxn>
                <a:cxn ang="0">
                  <a:pos x="1123" y="700"/>
                </a:cxn>
                <a:cxn ang="0">
                  <a:pos x="739" y="898"/>
                </a:cxn>
                <a:cxn ang="0">
                  <a:pos x="463" y="1084"/>
                </a:cxn>
                <a:cxn ang="0">
                  <a:pos x="817" y="1193"/>
                </a:cxn>
                <a:cxn ang="0">
                  <a:pos x="1285" y="1187"/>
                </a:cxn>
                <a:cxn ang="0">
                  <a:pos x="1916" y="1396"/>
                </a:cxn>
                <a:cxn ang="0">
                  <a:pos x="2144" y="1420"/>
                </a:cxn>
                <a:cxn ang="0">
                  <a:pos x="1814" y="1408"/>
                </a:cxn>
                <a:cxn ang="0">
                  <a:pos x="1435" y="1288"/>
                </a:cxn>
                <a:cxn ang="0">
                  <a:pos x="1219" y="1229"/>
                </a:cxn>
                <a:cxn ang="0">
                  <a:pos x="799" y="1223"/>
                </a:cxn>
                <a:cxn ang="0">
                  <a:pos x="505" y="1145"/>
                </a:cxn>
                <a:cxn ang="0">
                  <a:pos x="733" y="1378"/>
                </a:cxn>
                <a:cxn ang="0">
                  <a:pos x="877" y="1619"/>
                </a:cxn>
                <a:cxn ang="0">
                  <a:pos x="1009" y="1787"/>
                </a:cxn>
                <a:cxn ang="0">
                  <a:pos x="817" y="1607"/>
                </a:cxn>
                <a:cxn ang="0">
                  <a:pos x="673" y="1372"/>
                </a:cxn>
                <a:cxn ang="0">
                  <a:pos x="415" y="1109"/>
                </a:cxn>
                <a:cxn ang="0">
                  <a:pos x="318" y="1078"/>
                </a:cxn>
                <a:cxn ang="0">
                  <a:pos x="318" y="1078"/>
                </a:cxn>
              </a:cxnLst>
              <a:rect l="0" t="0" r="r" b="b"/>
              <a:pathLst>
                <a:path w="2144" h="1787">
                  <a:moveTo>
                    <a:pt x="318" y="1078"/>
                  </a:moveTo>
                  <a:lnTo>
                    <a:pt x="217" y="928"/>
                  </a:lnTo>
                  <a:lnTo>
                    <a:pt x="102" y="808"/>
                  </a:lnTo>
                  <a:lnTo>
                    <a:pt x="36" y="742"/>
                  </a:lnTo>
                  <a:lnTo>
                    <a:pt x="0" y="700"/>
                  </a:lnTo>
                  <a:lnTo>
                    <a:pt x="270" y="958"/>
                  </a:lnTo>
                  <a:lnTo>
                    <a:pt x="294" y="1006"/>
                  </a:lnTo>
                  <a:lnTo>
                    <a:pt x="367" y="670"/>
                  </a:lnTo>
                  <a:lnTo>
                    <a:pt x="379" y="411"/>
                  </a:lnTo>
                  <a:lnTo>
                    <a:pt x="347" y="118"/>
                  </a:lnTo>
                  <a:lnTo>
                    <a:pt x="393" y="0"/>
                  </a:lnTo>
                  <a:lnTo>
                    <a:pt x="397" y="357"/>
                  </a:lnTo>
                  <a:lnTo>
                    <a:pt x="421" y="609"/>
                  </a:lnTo>
                  <a:lnTo>
                    <a:pt x="385" y="826"/>
                  </a:lnTo>
                  <a:lnTo>
                    <a:pt x="385" y="1036"/>
                  </a:lnTo>
                  <a:lnTo>
                    <a:pt x="877" y="784"/>
                  </a:lnTo>
                  <a:lnTo>
                    <a:pt x="1309" y="555"/>
                  </a:lnTo>
                  <a:lnTo>
                    <a:pt x="1802" y="249"/>
                  </a:lnTo>
                  <a:lnTo>
                    <a:pt x="2096" y="69"/>
                  </a:lnTo>
                  <a:lnTo>
                    <a:pt x="1814" y="279"/>
                  </a:lnTo>
                  <a:lnTo>
                    <a:pt x="1453" y="501"/>
                  </a:lnTo>
                  <a:lnTo>
                    <a:pt x="1123" y="700"/>
                  </a:lnTo>
                  <a:lnTo>
                    <a:pt x="739" y="898"/>
                  </a:lnTo>
                  <a:lnTo>
                    <a:pt x="463" y="1084"/>
                  </a:lnTo>
                  <a:lnTo>
                    <a:pt x="817" y="1193"/>
                  </a:lnTo>
                  <a:lnTo>
                    <a:pt x="1285" y="1187"/>
                  </a:lnTo>
                  <a:lnTo>
                    <a:pt x="1916" y="1396"/>
                  </a:lnTo>
                  <a:lnTo>
                    <a:pt x="2144" y="1420"/>
                  </a:lnTo>
                  <a:lnTo>
                    <a:pt x="1814" y="1408"/>
                  </a:lnTo>
                  <a:lnTo>
                    <a:pt x="1435" y="1288"/>
                  </a:lnTo>
                  <a:lnTo>
                    <a:pt x="1219" y="1229"/>
                  </a:lnTo>
                  <a:lnTo>
                    <a:pt x="799" y="1223"/>
                  </a:lnTo>
                  <a:lnTo>
                    <a:pt x="505" y="1145"/>
                  </a:lnTo>
                  <a:lnTo>
                    <a:pt x="733" y="1378"/>
                  </a:lnTo>
                  <a:lnTo>
                    <a:pt x="877" y="1619"/>
                  </a:lnTo>
                  <a:lnTo>
                    <a:pt x="1009" y="1787"/>
                  </a:lnTo>
                  <a:lnTo>
                    <a:pt x="817" y="1607"/>
                  </a:lnTo>
                  <a:lnTo>
                    <a:pt x="673" y="1372"/>
                  </a:lnTo>
                  <a:lnTo>
                    <a:pt x="415" y="1109"/>
                  </a:lnTo>
                  <a:lnTo>
                    <a:pt x="318" y="1078"/>
                  </a:lnTo>
                  <a:lnTo>
                    <a:pt x="318" y="1078"/>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latin typeface="Times New Roman" charset="0"/>
              </a:endParaRPr>
            </a:p>
          </p:txBody>
        </p:sp>
        <p:sp>
          <p:nvSpPr>
            <p:cNvPr id="21" name="Freeform 19"/>
            <p:cNvSpPr>
              <a:spLocks/>
            </p:cNvSpPr>
            <p:nvPr/>
          </p:nvSpPr>
          <p:spPr bwMode="hidden">
            <a:xfrm>
              <a:off x="2932" y="1728"/>
              <a:ext cx="2828" cy="2366"/>
            </a:xfrm>
            <a:custGeom>
              <a:avLst/>
              <a:gdLst/>
              <a:ahLst/>
              <a:cxnLst>
                <a:cxn ang="0">
                  <a:pos x="1814" y="606"/>
                </a:cxn>
                <a:cxn ang="0">
                  <a:pos x="1615" y="252"/>
                </a:cxn>
                <a:cxn ang="0">
                  <a:pos x="1345" y="132"/>
                </a:cxn>
                <a:cxn ang="0">
                  <a:pos x="1381" y="492"/>
                </a:cxn>
                <a:cxn ang="0">
                  <a:pos x="955" y="221"/>
                </a:cxn>
                <a:cxn ang="0">
                  <a:pos x="877" y="161"/>
                </a:cxn>
                <a:cxn ang="0">
                  <a:pos x="841" y="167"/>
                </a:cxn>
                <a:cxn ang="0">
                  <a:pos x="720" y="161"/>
                </a:cxn>
                <a:cxn ang="0">
                  <a:pos x="613" y="144"/>
                </a:cxn>
                <a:cxn ang="0">
                  <a:pos x="492" y="161"/>
                </a:cxn>
                <a:cxn ang="0">
                  <a:pos x="432" y="150"/>
                </a:cxn>
                <a:cxn ang="0">
                  <a:pos x="342" y="138"/>
                </a:cxn>
                <a:cxn ang="0">
                  <a:pos x="246" y="126"/>
                </a:cxn>
                <a:cxn ang="0">
                  <a:pos x="174" y="114"/>
                </a:cxn>
                <a:cxn ang="0">
                  <a:pos x="216" y="240"/>
                </a:cxn>
                <a:cxn ang="0">
                  <a:pos x="607" y="588"/>
                </a:cxn>
                <a:cxn ang="0">
                  <a:pos x="1177" y="817"/>
                </a:cxn>
                <a:cxn ang="0">
                  <a:pos x="972" y="871"/>
                </a:cxn>
                <a:cxn ang="0">
                  <a:pos x="492" y="1111"/>
                </a:cxn>
                <a:cxn ang="0">
                  <a:pos x="276" y="1441"/>
                </a:cxn>
                <a:cxn ang="0">
                  <a:pos x="42" y="1441"/>
                </a:cxn>
                <a:cxn ang="0">
                  <a:pos x="367" y="1585"/>
                </a:cxn>
                <a:cxn ang="0">
                  <a:pos x="949" y="1712"/>
                </a:cxn>
                <a:cxn ang="0">
                  <a:pos x="1519" y="1537"/>
                </a:cxn>
                <a:cxn ang="0">
                  <a:pos x="1735" y="1513"/>
                </a:cxn>
                <a:cxn ang="0">
                  <a:pos x="1723" y="1802"/>
                </a:cxn>
                <a:cxn ang="0">
                  <a:pos x="2042" y="2229"/>
                </a:cxn>
                <a:cxn ang="0">
                  <a:pos x="2191" y="2133"/>
                </a:cxn>
                <a:cxn ang="0">
                  <a:pos x="2270" y="1970"/>
                </a:cxn>
                <a:cxn ang="0">
                  <a:pos x="2233" y="1573"/>
                </a:cxn>
                <a:cxn ang="0">
                  <a:pos x="2294" y="1483"/>
                </a:cxn>
                <a:cxn ang="0">
                  <a:pos x="2588" y="1688"/>
                </a:cxn>
                <a:cxn ang="0">
                  <a:pos x="2695" y="1682"/>
                </a:cxn>
                <a:cxn ang="0">
                  <a:pos x="2588" y="1543"/>
                </a:cxn>
                <a:cxn ang="0">
                  <a:pos x="2510" y="1357"/>
                </a:cxn>
                <a:cxn ang="0">
                  <a:pos x="2354" y="1184"/>
                </a:cxn>
                <a:cxn ang="0">
                  <a:pos x="2102" y="931"/>
                </a:cxn>
                <a:cxn ang="0">
                  <a:pos x="2137" y="907"/>
                </a:cxn>
                <a:cxn ang="0">
                  <a:pos x="2215" y="871"/>
                </a:cxn>
                <a:cxn ang="0">
                  <a:pos x="2324" y="817"/>
                </a:cxn>
                <a:cxn ang="0">
                  <a:pos x="2372" y="787"/>
                </a:cxn>
                <a:cxn ang="0">
                  <a:pos x="2078" y="865"/>
                </a:cxn>
              </a:cxnLst>
              <a:rect l="0" t="0" r="r" b="b"/>
              <a:pathLst>
                <a:path w="2828" h="2366">
                  <a:moveTo>
                    <a:pt x="2006" y="835"/>
                  </a:moveTo>
                  <a:lnTo>
                    <a:pt x="1873" y="715"/>
                  </a:lnTo>
                  <a:lnTo>
                    <a:pt x="1814" y="606"/>
                  </a:lnTo>
                  <a:lnTo>
                    <a:pt x="1747" y="438"/>
                  </a:lnTo>
                  <a:lnTo>
                    <a:pt x="1699" y="312"/>
                  </a:lnTo>
                  <a:lnTo>
                    <a:pt x="1615" y="252"/>
                  </a:lnTo>
                  <a:lnTo>
                    <a:pt x="1453" y="84"/>
                  </a:lnTo>
                  <a:lnTo>
                    <a:pt x="1375" y="0"/>
                  </a:lnTo>
                  <a:lnTo>
                    <a:pt x="1345" y="132"/>
                  </a:lnTo>
                  <a:lnTo>
                    <a:pt x="1369" y="294"/>
                  </a:lnTo>
                  <a:lnTo>
                    <a:pt x="1513" y="558"/>
                  </a:lnTo>
                  <a:lnTo>
                    <a:pt x="1381" y="492"/>
                  </a:lnTo>
                  <a:lnTo>
                    <a:pt x="1201" y="360"/>
                  </a:lnTo>
                  <a:lnTo>
                    <a:pt x="961" y="227"/>
                  </a:lnTo>
                  <a:lnTo>
                    <a:pt x="955" y="221"/>
                  </a:lnTo>
                  <a:lnTo>
                    <a:pt x="949" y="215"/>
                  </a:lnTo>
                  <a:lnTo>
                    <a:pt x="913" y="185"/>
                  </a:lnTo>
                  <a:lnTo>
                    <a:pt x="877" y="161"/>
                  </a:lnTo>
                  <a:lnTo>
                    <a:pt x="859" y="156"/>
                  </a:lnTo>
                  <a:lnTo>
                    <a:pt x="853" y="161"/>
                  </a:lnTo>
                  <a:lnTo>
                    <a:pt x="841" y="167"/>
                  </a:lnTo>
                  <a:lnTo>
                    <a:pt x="810" y="173"/>
                  </a:lnTo>
                  <a:lnTo>
                    <a:pt x="768" y="167"/>
                  </a:lnTo>
                  <a:lnTo>
                    <a:pt x="720" y="161"/>
                  </a:lnTo>
                  <a:lnTo>
                    <a:pt x="678" y="156"/>
                  </a:lnTo>
                  <a:lnTo>
                    <a:pt x="637" y="150"/>
                  </a:lnTo>
                  <a:lnTo>
                    <a:pt x="613" y="144"/>
                  </a:lnTo>
                  <a:lnTo>
                    <a:pt x="601" y="144"/>
                  </a:lnTo>
                  <a:lnTo>
                    <a:pt x="498" y="161"/>
                  </a:lnTo>
                  <a:lnTo>
                    <a:pt x="492" y="161"/>
                  </a:lnTo>
                  <a:lnTo>
                    <a:pt x="480" y="156"/>
                  </a:lnTo>
                  <a:lnTo>
                    <a:pt x="456" y="156"/>
                  </a:lnTo>
                  <a:lnTo>
                    <a:pt x="432" y="150"/>
                  </a:lnTo>
                  <a:lnTo>
                    <a:pt x="379" y="144"/>
                  </a:lnTo>
                  <a:lnTo>
                    <a:pt x="361" y="138"/>
                  </a:lnTo>
                  <a:lnTo>
                    <a:pt x="342" y="138"/>
                  </a:lnTo>
                  <a:lnTo>
                    <a:pt x="324" y="138"/>
                  </a:lnTo>
                  <a:lnTo>
                    <a:pt x="300" y="132"/>
                  </a:lnTo>
                  <a:lnTo>
                    <a:pt x="246" y="126"/>
                  </a:lnTo>
                  <a:lnTo>
                    <a:pt x="216" y="120"/>
                  </a:lnTo>
                  <a:lnTo>
                    <a:pt x="192" y="120"/>
                  </a:lnTo>
                  <a:lnTo>
                    <a:pt x="174" y="114"/>
                  </a:lnTo>
                  <a:lnTo>
                    <a:pt x="168" y="114"/>
                  </a:lnTo>
                  <a:lnTo>
                    <a:pt x="6" y="120"/>
                  </a:lnTo>
                  <a:lnTo>
                    <a:pt x="216" y="240"/>
                  </a:lnTo>
                  <a:lnTo>
                    <a:pt x="306" y="294"/>
                  </a:lnTo>
                  <a:lnTo>
                    <a:pt x="480" y="462"/>
                  </a:lnTo>
                  <a:lnTo>
                    <a:pt x="607" y="588"/>
                  </a:lnTo>
                  <a:lnTo>
                    <a:pt x="655" y="672"/>
                  </a:lnTo>
                  <a:lnTo>
                    <a:pt x="949" y="769"/>
                  </a:lnTo>
                  <a:lnTo>
                    <a:pt x="1177" y="817"/>
                  </a:lnTo>
                  <a:lnTo>
                    <a:pt x="1249" y="871"/>
                  </a:lnTo>
                  <a:lnTo>
                    <a:pt x="1117" y="853"/>
                  </a:lnTo>
                  <a:lnTo>
                    <a:pt x="972" y="871"/>
                  </a:lnTo>
                  <a:lnTo>
                    <a:pt x="756" y="919"/>
                  </a:lnTo>
                  <a:lnTo>
                    <a:pt x="619" y="961"/>
                  </a:lnTo>
                  <a:lnTo>
                    <a:pt x="492" y="1111"/>
                  </a:lnTo>
                  <a:lnTo>
                    <a:pt x="420" y="1214"/>
                  </a:lnTo>
                  <a:lnTo>
                    <a:pt x="348" y="1345"/>
                  </a:lnTo>
                  <a:lnTo>
                    <a:pt x="276" y="1441"/>
                  </a:lnTo>
                  <a:lnTo>
                    <a:pt x="192" y="1471"/>
                  </a:lnTo>
                  <a:lnTo>
                    <a:pt x="66" y="1465"/>
                  </a:lnTo>
                  <a:lnTo>
                    <a:pt x="42" y="1441"/>
                  </a:lnTo>
                  <a:lnTo>
                    <a:pt x="0" y="1471"/>
                  </a:lnTo>
                  <a:lnTo>
                    <a:pt x="126" y="1519"/>
                  </a:lnTo>
                  <a:lnTo>
                    <a:pt x="367" y="1585"/>
                  </a:lnTo>
                  <a:lnTo>
                    <a:pt x="570" y="1591"/>
                  </a:lnTo>
                  <a:lnTo>
                    <a:pt x="690" y="1664"/>
                  </a:lnTo>
                  <a:lnTo>
                    <a:pt x="949" y="1712"/>
                  </a:lnTo>
                  <a:lnTo>
                    <a:pt x="1260" y="1694"/>
                  </a:lnTo>
                  <a:lnTo>
                    <a:pt x="1411" y="1603"/>
                  </a:lnTo>
                  <a:lnTo>
                    <a:pt x="1519" y="1537"/>
                  </a:lnTo>
                  <a:lnTo>
                    <a:pt x="1645" y="1399"/>
                  </a:lnTo>
                  <a:lnTo>
                    <a:pt x="1699" y="1387"/>
                  </a:lnTo>
                  <a:lnTo>
                    <a:pt x="1735" y="1513"/>
                  </a:lnTo>
                  <a:lnTo>
                    <a:pt x="1729" y="1567"/>
                  </a:lnTo>
                  <a:lnTo>
                    <a:pt x="1723" y="1670"/>
                  </a:lnTo>
                  <a:lnTo>
                    <a:pt x="1723" y="1802"/>
                  </a:lnTo>
                  <a:lnTo>
                    <a:pt x="1831" y="1964"/>
                  </a:lnTo>
                  <a:lnTo>
                    <a:pt x="1957" y="2090"/>
                  </a:lnTo>
                  <a:lnTo>
                    <a:pt x="2042" y="2229"/>
                  </a:lnTo>
                  <a:lnTo>
                    <a:pt x="2155" y="2366"/>
                  </a:lnTo>
                  <a:lnTo>
                    <a:pt x="2161" y="2295"/>
                  </a:lnTo>
                  <a:lnTo>
                    <a:pt x="2191" y="2133"/>
                  </a:lnTo>
                  <a:lnTo>
                    <a:pt x="2215" y="2048"/>
                  </a:lnTo>
                  <a:lnTo>
                    <a:pt x="2258" y="2042"/>
                  </a:lnTo>
                  <a:lnTo>
                    <a:pt x="2270" y="1970"/>
                  </a:lnTo>
                  <a:lnTo>
                    <a:pt x="2342" y="1868"/>
                  </a:lnTo>
                  <a:lnTo>
                    <a:pt x="2324" y="1748"/>
                  </a:lnTo>
                  <a:lnTo>
                    <a:pt x="2233" y="1573"/>
                  </a:lnTo>
                  <a:lnTo>
                    <a:pt x="2209" y="1453"/>
                  </a:lnTo>
                  <a:lnTo>
                    <a:pt x="2209" y="1345"/>
                  </a:lnTo>
                  <a:lnTo>
                    <a:pt x="2294" y="1483"/>
                  </a:lnTo>
                  <a:lnTo>
                    <a:pt x="2461" y="1651"/>
                  </a:lnTo>
                  <a:lnTo>
                    <a:pt x="2504" y="1651"/>
                  </a:lnTo>
                  <a:lnTo>
                    <a:pt x="2588" y="1688"/>
                  </a:lnTo>
                  <a:lnTo>
                    <a:pt x="2678" y="1718"/>
                  </a:lnTo>
                  <a:lnTo>
                    <a:pt x="2720" y="1712"/>
                  </a:lnTo>
                  <a:lnTo>
                    <a:pt x="2695" y="1682"/>
                  </a:lnTo>
                  <a:lnTo>
                    <a:pt x="2678" y="1627"/>
                  </a:lnTo>
                  <a:lnTo>
                    <a:pt x="2630" y="1597"/>
                  </a:lnTo>
                  <a:lnTo>
                    <a:pt x="2588" y="1543"/>
                  </a:lnTo>
                  <a:lnTo>
                    <a:pt x="2618" y="1483"/>
                  </a:lnTo>
                  <a:lnTo>
                    <a:pt x="2576" y="1399"/>
                  </a:lnTo>
                  <a:lnTo>
                    <a:pt x="2510" y="1357"/>
                  </a:lnTo>
                  <a:lnTo>
                    <a:pt x="2576" y="1351"/>
                  </a:lnTo>
                  <a:lnTo>
                    <a:pt x="2552" y="1315"/>
                  </a:lnTo>
                  <a:lnTo>
                    <a:pt x="2354" y="1184"/>
                  </a:lnTo>
                  <a:lnTo>
                    <a:pt x="2252" y="1123"/>
                  </a:lnTo>
                  <a:lnTo>
                    <a:pt x="2173" y="1009"/>
                  </a:lnTo>
                  <a:lnTo>
                    <a:pt x="2102" y="931"/>
                  </a:lnTo>
                  <a:lnTo>
                    <a:pt x="2108" y="931"/>
                  </a:lnTo>
                  <a:lnTo>
                    <a:pt x="2114" y="925"/>
                  </a:lnTo>
                  <a:lnTo>
                    <a:pt x="2137" y="907"/>
                  </a:lnTo>
                  <a:lnTo>
                    <a:pt x="2167" y="883"/>
                  </a:lnTo>
                  <a:lnTo>
                    <a:pt x="2197" y="877"/>
                  </a:lnTo>
                  <a:lnTo>
                    <a:pt x="2215" y="871"/>
                  </a:lnTo>
                  <a:lnTo>
                    <a:pt x="2240" y="859"/>
                  </a:lnTo>
                  <a:lnTo>
                    <a:pt x="2300" y="829"/>
                  </a:lnTo>
                  <a:lnTo>
                    <a:pt x="2324" y="817"/>
                  </a:lnTo>
                  <a:lnTo>
                    <a:pt x="2348" y="799"/>
                  </a:lnTo>
                  <a:lnTo>
                    <a:pt x="2366" y="793"/>
                  </a:lnTo>
                  <a:lnTo>
                    <a:pt x="2372" y="787"/>
                  </a:lnTo>
                  <a:lnTo>
                    <a:pt x="2828" y="588"/>
                  </a:lnTo>
                  <a:lnTo>
                    <a:pt x="2828" y="528"/>
                  </a:lnTo>
                  <a:lnTo>
                    <a:pt x="2078" y="865"/>
                  </a:lnTo>
                  <a:lnTo>
                    <a:pt x="2006" y="835"/>
                  </a:lnTo>
                  <a:lnTo>
                    <a:pt x="2006" y="835"/>
                  </a:lnTo>
                  <a:close/>
                </a:path>
              </a:pathLst>
            </a:custGeom>
            <a:gradFill rotWithShape="0">
              <a:gsLst>
                <a:gs pos="0">
                  <a:schemeClr val="bg2"/>
                </a:gs>
                <a:gs pos="50000">
                  <a:schemeClr val="bg1"/>
                </a:gs>
                <a:gs pos="100000">
                  <a:schemeClr val="bg2"/>
                </a:gs>
              </a:gsLst>
              <a:lin ang="2700000" scaled="1"/>
            </a:gradFill>
            <a:ln w="9525">
              <a:noFill/>
              <a:round/>
              <a:headEnd/>
              <a:tailEnd/>
            </a:ln>
          </p:spPr>
          <p:txBody>
            <a:bodyPr/>
            <a:lstStyle/>
            <a:p>
              <a:pPr>
                <a:defRPr/>
              </a:pPr>
              <a:endParaRPr lang="en-US">
                <a:latin typeface="Times New Roman" charset="0"/>
              </a:endParaRPr>
            </a:p>
          </p:txBody>
        </p:sp>
        <p:sp>
          <p:nvSpPr>
            <p:cNvPr id="22" name="Freeform 20"/>
            <p:cNvSpPr>
              <a:spLocks/>
            </p:cNvSpPr>
            <p:nvPr/>
          </p:nvSpPr>
          <p:spPr bwMode="hidden">
            <a:xfrm>
              <a:off x="3160" y="1860"/>
              <a:ext cx="2162" cy="1934"/>
            </a:xfrm>
            <a:custGeom>
              <a:avLst/>
              <a:gdLst/>
              <a:ahLst/>
              <a:cxnLst>
                <a:cxn ang="0">
                  <a:pos x="1842" y="851"/>
                </a:cxn>
                <a:cxn ang="0">
                  <a:pos x="1937" y="1019"/>
                </a:cxn>
                <a:cxn ang="0">
                  <a:pos x="2051" y="1168"/>
                </a:cxn>
                <a:cxn ang="0">
                  <a:pos x="2117" y="1246"/>
                </a:cxn>
                <a:cxn ang="0">
                  <a:pos x="2153" y="1294"/>
                </a:cxn>
                <a:cxn ang="0">
                  <a:pos x="1889" y="977"/>
                </a:cxn>
                <a:cxn ang="0">
                  <a:pos x="1860" y="929"/>
                </a:cxn>
                <a:cxn ang="0">
                  <a:pos x="1782" y="1240"/>
                </a:cxn>
                <a:cxn ang="0">
                  <a:pos x="1770" y="1486"/>
                </a:cxn>
                <a:cxn ang="0">
                  <a:pos x="1818" y="1906"/>
                </a:cxn>
                <a:cxn ang="0">
                  <a:pos x="1788" y="1930"/>
                </a:cxn>
                <a:cxn ang="0">
                  <a:pos x="1746" y="1534"/>
                </a:cxn>
                <a:cxn ang="0">
                  <a:pos x="1728" y="1288"/>
                </a:cxn>
                <a:cxn ang="0">
                  <a:pos x="1764" y="1085"/>
                </a:cxn>
                <a:cxn ang="0">
                  <a:pos x="1770" y="875"/>
                </a:cxn>
                <a:cxn ang="0">
                  <a:pos x="1268" y="1007"/>
                </a:cxn>
                <a:cxn ang="0">
                  <a:pos x="825" y="1132"/>
                </a:cxn>
                <a:cxn ang="0">
                  <a:pos x="323" y="1312"/>
                </a:cxn>
                <a:cxn ang="0">
                  <a:pos x="18" y="1420"/>
                </a:cxn>
                <a:cxn ang="0">
                  <a:pos x="311" y="1282"/>
                </a:cxn>
                <a:cxn ang="0">
                  <a:pos x="682" y="1144"/>
                </a:cxn>
                <a:cxn ang="0">
                  <a:pos x="1022" y="1037"/>
                </a:cxn>
                <a:cxn ang="0">
                  <a:pos x="1411" y="929"/>
                </a:cxn>
                <a:cxn ang="0">
                  <a:pos x="1692" y="815"/>
                </a:cxn>
                <a:cxn ang="0">
                  <a:pos x="1333" y="623"/>
                </a:cxn>
                <a:cxn ang="0">
                  <a:pos x="861" y="515"/>
                </a:cxn>
                <a:cxn ang="0">
                  <a:pos x="227" y="161"/>
                </a:cxn>
                <a:cxn ang="0">
                  <a:pos x="0" y="83"/>
                </a:cxn>
                <a:cxn ang="0">
                  <a:pos x="329" y="179"/>
                </a:cxn>
                <a:cxn ang="0">
                  <a:pos x="712" y="383"/>
                </a:cxn>
                <a:cxn ang="0">
                  <a:pos x="933" y="491"/>
                </a:cxn>
                <a:cxn ang="0">
                  <a:pos x="1351" y="593"/>
                </a:cxn>
                <a:cxn ang="0">
                  <a:pos x="1650" y="743"/>
                </a:cxn>
                <a:cxn ang="0">
                  <a:pos x="1423" y="461"/>
                </a:cxn>
                <a:cxn ang="0">
                  <a:pos x="1286" y="191"/>
                </a:cxn>
                <a:cxn ang="0">
                  <a:pos x="1154" y="0"/>
                </a:cxn>
                <a:cxn ang="0">
                  <a:pos x="1339" y="215"/>
                </a:cxn>
                <a:cxn ang="0">
                  <a:pos x="1489" y="485"/>
                </a:cxn>
                <a:cxn ang="0">
                  <a:pos x="1746" y="803"/>
                </a:cxn>
                <a:cxn ang="0">
                  <a:pos x="1842" y="851"/>
                </a:cxn>
                <a:cxn ang="0">
                  <a:pos x="1842" y="851"/>
                </a:cxn>
              </a:cxnLst>
              <a:rect l="0" t="0" r="r" b="b"/>
              <a:pathLst>
                <a:path w="2153" h="1930">
                  <a:moveTo>
                    <a:pt x="1842" y="851"/>
                  </a:moveTo>
                  <a:lnTo>
                    <a:pt x="1937" y="1019"/>
                  </a:lnTo>
                  <a:lnTo>
                    <a:pt x="2051" y="1168"/>
                  </a:lnTo>
                  <a:lnTo>
                    <a:pt x="2117" y="1246"/>
                  </a:lnTo>
                  <a:lnTo>
                    <a:pt x="2153" y="1294"/>
                  </a:lnTo>
                  <a:lnTo>
                    <a:pt x="1889" y="977"/>
                  </a:lnTo>
                  <a:lnTo>
                    <a:pt x="1860" y="929"/>
                  </a:lnTo>
                  <a:lnTo>
                    <a:pt x="1782" y="1240"/>
                  </a:lnTo>
                  <a:lnTo>
                    <a:pt x="1770" y="1486"/>
                  </a:lnTo>
                  <a:lnTo>
                    <a:pt x="1818" y="1906"/>
                  </a:lnTo>
                  <a:lnTo>
                    <a:pt x="1788" y="1930"/>
                  </a:lnTo>
                  <a:lnTo>
                    <a:pt x="1746" y="1534"/>
                  </a:lnTo>
                  <a:lnTo>
                    <a:pt x="1728" y="1288"/>
                  </a:lnTo>
                  <a:lnTo>
                    <a:pt x="1764" y="1085"/>
                  </a:lnTo>
                  <a:lnTo>
                    <a:pt x="1770" y="875"/>
                  </a:lnTo>
                  <a:lnTo>
                    <a:pt x="1268" y="1007"/>
                  </a:lnTo>
                  <a:lnTo>
                    <a:pt x="825" y="1132"/>
                  </a:lnTo>
                  <a:lnTo>
                    <a:pt x="323" y="1312"/>
                  </a:lnTo>
                  <a:lnTo>
                    <a:pt x="18" y="1420"/>
                  </a:lnTo>
                  <a:lnTo>
                    <a:pt x="311" y="1282"/>
                  </a:lnTo>
                  <a:lnTo>
                    <a:pt x="682" y="1144"/>
                  </a:lnTo>
                  <a:lnTo>
                    <a:pt x="1022" y="1037"/>
                  </a:lnTo>
                  <a:lnTo>
                    <a:pt x="1411" y="929"/>
                  </a:lnTo>
                  <a:lnTo>
                    <a:pt x="1692" y="815"/>
                  </a:lnTo>
                  <a:lnTo>
                    <a:pt x="1333" y="623"/>
                  </a:lnTo>
                  <a:lnTo>
                    <a:pt x="861" y="515"/>
                  </a:lnTo>
                  <a:lnTo>
                    <a:pt x="227" y="161"/>
                  </a:lnTo>
                  <a:lnTo>
                    <a:pt x="0" y="83"/>
                  </a:lnTo>
                  <a:lnTo>
                    <a:pt x="329" y="179"/>
                  </a:lnTo>
                  <a:lnTo>
                    <a:pt x="712" y="383"/>
                  </a:lnTo>
                  <a:lnTo>
                    <a:pt x="933" y="491"/>
                  </a:lnTo>
                  <a:lnTo>
                    <a:pt x="1351" y="593"/>
                  </a:lnTo>
                  <a:lnTo>
                    <a:pt x="1650" y="743"/>
                  </a:lnTo>
                  <a:lnTo>
                    <a:pt x="1423" y="461"/>
                  </a:lnTo>
                  <a:lnTo>
                    <a:pt x="1286" y="191"/>
                  </a:lnTo>
                  <a:lnTo>
                    <a:pt x="1154" y="0"/>
                  </a:lnTo>
                  <a:lnTo>
                    <a:pt x="1339" y="215"/>
                  </a:lnTo>
                  <a:lnTo>
                    <a:pt x="1489" y="485"/>
                  </a:lnTo>
                  <a:lnTo>
                    <a:pt x="1746" y="803"/>
                  </a:lnTo>
                  <a:lnTo>
                    <a:pt x="1842" y="851"/>
                  </a:lnTo>
                  <a:lnTo>
                    <a:pt x="1842" y="851"/>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latin typeface="Times New Roman" charset="0"/>
              </a:endParaRPr>
            </a:p>
          </p:txBody>
        </p:sp>
      </p:grpSp>
      <p:sp>
        <p:nvSpPr>
          <p:cNvPr id="131093" name="Rectangle 21"/>
          <p:cNvSpPr>
            <a:spLocks noGrp="1" noChangeArrowheads="1"/>
          </p:cNvSpPr>
          <p:nvPr>
            <p:ph type="ctrTitle" sz="quarter"/>
          </p:nvPr>
        </p:nvSpPr>
        <p:spPr>
          <a:xfrm>
            <a:off x="685800" y="1828800"/>
            <a:ext cx="7772400" cy="1736725"/>
          </a:xfrm>
        </p:spPr>
        <p:txBody>
          <a:bodyPr/>
          <a:lstStyle>
            <a:lvl1pPr>
              <a:defRPr sz="5400"/>
            </a:lvl1pPr>
          </a:lstStyle>
          <a:p>
            <a:r>
              <a:rPr lang="en-US"/>
              <a:t>Click to edit Master title style</a:t>
            </a:r>
          </a:p>
        </p:txBody>
      </p:sp>
      <p:sp>
        <p:nvSpPr>
          <p:cNvPr id="131094" name="Rectangle 22"/>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23" name="Rectangle 23"/>
          <p:cNvSpPr>
            <a:spLocks noGrp="1" noChangeArrowheads="1"/>
          </p:cNvSpPr>
          <p:nvPr>
            <p:ph type="dt" sz="quarter" idx="10"/>
          </p:nvPr>
        </p:nvSpPr>
        <p:spPr/>
        <p:txBody>
          <a:bodyPr/>
          <a:lstStyle>
            <a:lvl1pPr>
              <a:defRPr smtClean="0"/>
            </a:lvl1pPr>
          </a:lstStyle>
          <a:p>
            <a:pPr>
              <a:defRPr/>
            </a:pPr>
            <a:fld id="{9AFB6774-9326-4995-92C2-AD51982FF069}" type="datetime1">
              <a:rPr lang="en-US" smtClean="0"/>
              <a:t>29-Aug-20</a:t>
            </a:fld>
            <a:endParaRPr lang="en-US"/>
          </a:p>
        </p:txBody>
      </p:sp>
      <p:sp>
        <p:nvSpPr>
          <p:cNvPr id="24" name="Rectangle 24"/>
          <p:cNvSpPr>
            <a:spLocks noGrp="1" noChangeArrowheads="1"/>
          </p:cNvSpPr>
          <p:nvPr>
            <p:ph type="ftr" sz="quarter" idx="11"/>
          </p:nvPr>
        </p:nvSpPr>
        <p:spPr/>
        <p:txBody>
          <a:bodyPr/>
          <a:lstStyle>
            <a:lvl1pPr>
              <a:defRPr smtClean="0"/>
            </a:lvl1pPr>
          </a:lstStyle>
          <a:p>
            <a:pPr>
              <a:defRPr/>
            </a:pPr>
            <a:r>
              <a:rPr lang="en-US" smtClean="0"/>
              <a:t>Manisha Mali Department of Computer Engg. VIIT</a:t>
            </a:r>
            <a:endParaRPr lang="en-US"/>
          </a:p>
        </p:txBody>
      </p:sp>
      <p:sp>
        <p:nvSpPr>
          <p:cNvPr id="25" name="Rectangle 25"/>
          <p:cNvSpPr>
            <a:spLocks noGrp="1" noChangeArrowheads="1"/>
          </p:cNvSpPr>
          <p:nvPr>
            <p:ph type="sldNum" sz="quarter" idx="12"/>
          </p:nvPr>
        </p:nvSpPr>
        <p:spPr/>
        <p:txBody>
          <a:bodyPr/>
          <a:lstStyle>
            <a:lvl1pPr>
              <a:defRPr smtClean="0"/>
            </a:lvl1pPr>
          </a:lstStyle>
          <a:p>
            <a:pPr>
              <a:defRPr/>
            </a:pPr>
            <a:fld id="{B3433953-3DD8-4828-9286-95DE68EC4272}" type="slidenum">
              <a:rPr lang="en-US"/>
              <a:pPr>
                <a:defRPr/>
              </a:pPr>
              <a:t>‹#›</a:t>
            </a:fld>
            <a:endParaRPr lang="en-US"/>
          </a:p>
        </p:txBody>
      </p:sp>
    </p:spTree>
    <p:extLst>
      <p:ext uri="{BB962C8B-B14F-4D97-AF65-F5344CB8AC3E}">
        <p14:creationId xmlns:p14="http://schemas.microsoft.com/office/powerpoint/2010/main" val="3720924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3"/>
          <p:cNvSpPr>
            <a:spLocks noGrp="1" noChangeArrowheads="1"/>
          </p:cNvSpPr>
          <p:nvPr>
            <p:ph type="dt" sz="half" idx="10"/>
          </p:nvPr>
        </p:nvSpPr>
        <p:spPr>
          <a:ln/>
        </p:spPr>
        <p:txBody>
          <a:bodyPr/>
          <a:lstStyle>
            <a:lvl1pPr>
              <a:defRPr/>
            </a:lvl1pPr>
          </a:lstStyle>
          <a:p>
            <a:pPr>
              <a:defRPr/>
            </a:pPr>
            <a:fld id="{059002F1-1215-4479-AB13-2C31E7F5BE6C}" type="datetime1">
              <a:rPr lang="en-US" smtClean="0"/>
              <a:t>29-Aug-20</a:t>
            </a:fld>
            <a:endParaRPr lang="en-US"/>
          </a:p>
        </p:txBody>
      </p:sp>
      <p:sp>
        <p:nvSpPr>
          <p:cNvPr id="5" name="Rectangle 24"/>
          <p:cNvSpPr>
            <a:spLocks noGrp="1" noChangeArrowheads="1"/>
          </p:cNvSpPr>
          <p:nvPr>
            <p:ph type="ftr" sz="quarter" idx="11"/>
          </p:nvPr>
        </p:nvSpPr>
        <p:spPr>
          <a:ln/>
        </p:spPr>
        <p:txBody>
          <a:bodyPr/>
          <a:lstStyle>
            <a:lvl1pPr>
              <a:defRPr/>
            </a:lvl1pPr>
          </a:lstStyle>
          <a:p>
            <a:pPr>
              <a:defRPr/>
            </a:pPr>
            <a:r>
              <a:rPr lang="en-US" smtClean="0"/>
              <a:t>Manisha Mali Department of Computer Engg. VIIT</a:t>
            </a:r>
            <a:endParaRPr lang="en-US"/>
          </a:p>
        </p:txBody>
      </p:sp>
      <p:sp>
        <p:nvSpPr>
          <p:cNvPr id="6" name="Rectangle 25"/>
          <p:cNvSpPr>
            <a:spLocks noGrp="1" noChangeArrowheads="1"/>
          </p:cNvSpPr>
          <p:nvPr>
            <p:ph type="sldNum" sz="quarter" idx="12"/>
          </p:nvPr>
        </p:nvSpPr>
        <p:spPr>
          <a:ln/>
        </p:spPr>
        <p:txBody>
          <a:bodyPr/>
          <a:lstStyle>
            <a:lvl1pPr>
              <a:defRPr/>
            </a:lvl1pPr>
          </a:lstStyle>
          <a:p>
            <a:pPr>
              <a:defRPr/>
            </a:pPr>
            <a:fld id="{66A74407-3FA4-4951-9221-9B4C89155733}" type="slidenum">
              <a:rPr lang="en-US"/>
              <a:pPr>
                <a:defRPr/>
              </a:pPr>
              <a:t>‹#›</a:t>
            </a:fld>
            <a:endParaRPr lang="en-US"/>
          </a:p>
        </p:txBody>
      </p:sp>
    </p:spTree>
    <p:extLst>
      <p:ext uri="{BB962C8B-B14F-4D97-AF65-F5344CB8AC3E}">
        <p14:creationId xmlns:p14="http://schemas.microsoft.com/office/powerpoint/2010/main" val="217745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3"/>
          <p:cNvSpPr>
            <a:spLocks noGrp="1" noChangeArrowheads="1"/>
          </p:cNvSpPr>
          <p:nvPr>
            <p:ph type="dt" sz="half" idx="10"/>
          </p:nvPr>
        </p:nvSpPr>
        <p:spPr>
          <a:ln/>
        </p:spPr>
        <p:txBody>
          <a:bodyPr/>
          <a:lstStyle>
            <a:lvl1pPr>
              <a:defRPr/>
            </a:lvl1pPr>
          </a:lstStyle>
          <a:p>
            <a:pPr>
              <a:defRPr/>
            </a:pPr>
            <a:fld id="{044686A7-5AEA-4E8B-85F1-BBFFBB49ECB5}" type="datetime1">
              <a:rPr lang="en-US" smtClean="0"/>
              <a:t>29-Aug-20</a:t>
            </a:fld>
            <a:endParaRPr lang="en-US"/>
          </a:p>
        </p:txBody>
      </p:sp>
      <p:sp>
        <p:nvSpPr>
          <p:cNvPr id="5" name="Rectangle 24"/>
          <p:cNvSpPr>
            <a:spLocks noGrp="1" noChangeArrowheads="1"/>
          </p:cNvSpPr>
          <p:nvPr>
            <p:ph type="ftr" sz="quarter" idx="11"/>
          </p:nvPr>
        </p:nvSpPr>
        <p:spPr>
          <a:ln/>
        </p:spPr>
        <p:txBody>
          <a:bodyPr/>
          <a:lstStyle>
            <a:lvl1pPr>
              <a:defRPr/>
            </a:lvl1pPr>
          </a:lstStyle>
          <a:p>
            <a:pPr>
              <a:defRPr/>
            </a:pPr>
            <a:r>
              <a:rPr lang="en-US" smtClean="0"/>
              <a:t>Manisha Mali Department of Computer Engg. VIIT</a:t>
            </a:r>
            <a:endParaRPr lang="en-US"/>
          </a:p>
        </p:txBody>
      </p:sp>
      <p:sp>
        <p:nvSpPr>
          <p:cNvPr id="6" name="Rectangle 25"/>
          <p:cNvSpPr>
            <a:spLocks noGrp="1" noChangeArrowheads="1"/>
          </p:cNvSpPr>
          <p:nvPr>
            <p:ph type="sldNum" sz="quarter" idx="12"/>
          </p:nvPr>
        </p:nvSpPr>
        <p:spPr>
          <a:ln/>
        </p:spPr>
        <p:txBody>
          <a:bodyPr/>
          <a:lstStyle>
            <a:lvl1pPr>
              <a:defRPr/>
            </a:lvl1pPr>
          </a:lstStyle>
          <a:p>
            <a:pPr>
              <a:defRPr/>
            </a:pPr>
            <a:fld id="{37792328-E1E2-432B-8CEB-BD0C284E0D49}" type="slidenum">
              <a:rPr lang="en-US"/>
              <a:pPr>
                <a:defRPr/>
              </a:pPr>
              <a:t>‹#›</a:t>
            </a:fld>
            <a:endParaRPr lang="en-US"/>
          </a:p>
        </p:txBody>
      </p:sp>
    </p:spTree>
    <p:extLst>
      <p:ext uri="{BB962C8B-B14F-4D97-AF65-F5344CB8AC3E}">
        <p14:creationId xmlns:p14="http://schemas.microsoft.com/office/powerpoint/2010/main" val="1733057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41763"/>
            <a:ext cx="8229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3"/>
          <p:cNvSpPr>
            <a:spLocks noGrp="1" noChangeArrowheads="1"/>
          </p:cNvSpPr>
          <p:nvPr>
            <p:ph type="dt" sz="half" idx="10"/>
          </p:nvPr>
        </p:nvSpPr>
        <p:spPr>
          <a:ln/>
        </p:spPr>
        <p:txBody>
          <a:bodyPr/>
          <a:lstStyle>
            <a:lvl1pPr>
              <a:defRPr/>
            </a:lvl1pPr>
          </a:lstStyle>
          <a:p>
            <a:pPr>
              <a:defRPr/>
            </a:pPr>
            <a:fld id="{FE4B0DA7-F812-4316-B102-CF425E4D2544}" type="datetime1">
              <a:rPr lang="en-US" smtClean="0"/>
              <a:t>29-Aug-20</a:t>
            </a:fld>
            <a:endParaRPr lang="en-US"/>
          </a:p>
        </p:txBody>
      </p:sp>
      <p:sp>
        <p:nvSpPr>
          <p:cNvPr id="6" name="Rectangle 24"/>
          <p:cNvSpPr>
            <a:spLocks noGrp="1" noChangeArrowheads="1"/>
          </p:cNvSpPr>
          <p:nvPr>
            <p:ph type="ftr" sz="quarter" idx="11"/>
          </p:nvPr>
        </p:nvSpPr>
        <p:spPr>
          <a:ln/>
        </p:spPr>
        <p:txBody>
          <a:bodyPr/>
          <a:lstStyle>
            <a:lvl1pPr>
              <a:defRPr/>
            </a:lvl1pPr>
          </a:lstStyle>
          <a:p>
            <a:pPr>
              <a:defRPr/>
            </a:pPr>
            <a:r>
              <a:rPr lang="en-US" smtClean="0"/>
              <a:t>Manisha Mali Department of Computer Engg. VIIT</a:t>
            </a:r>
            <a:endParaRPr lang="en-US"/>
          </a:p>
        </p:txBody>
      </p:sp>
      <p:sp>
        <p:nvSpPr>
          <p:cNvPr id="7" name="Rectangle 25"/>
          <p:cNvSpPr>
            <a:spLocks noGrp="1" noChangeArrowheads="1"/>
          </p:cNvSpPr>
          <p:nvPr>
            <p:ph type="sldNum" sz="quarter" idx="12"/>
          </p:nvPr>
        </p:nvSpPr>
        <p:spPr>
          <a:ln/>
        </p:spPr>
        <p:txBody>
          <a:bodyPr/>
          <a:lstStyle>
            <a:lvl1pPr>
              <a:defRPr/>
            </a:lvl1pPr>
          </a:lstStyle>
          <a:p>
            <a:pPr>
              <a:defRPr/>
            </a:pPr>
            <a:fld id="{3F828944-8DE8-4AEC-94D5-60CCEB171B3F}" type="slidenum">
              <a:rPr lang="en-US"/>
              <a:pPr>
                <a:defRPr/>
              </a:pPr>
              <a:t>‹#›</a:t>
            </a:fld>
            <a:endParaRPr lang="en-US"/>
          </a:p>
        </p:txBody>
      </p:sp>
    </p:spTree>
    <p:extLst>
      <p:ext uri="{BB962C8B-B14F-4D97-AF65-F5344CB8AC3E}">
        <p14:creationId xmlns:p14="http://schemas.microsoft.com/office/powerpoint/2010/main" val="29949662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3"/>
          <p:cNvSpPr>
            <a:spLocks noGrp="1" noChangeArrowheads="1"/>
          </p:cNvSpPr>
          <p:nvPr>
            <p:ph type="dt" sz="half" idx="10"/>
          </p:nvPr>
        </p:nvSpPr>
        <p:spPr>
          <a:ln/>
        </p:spPr>
        <p:txBody>
          <a:bodyPr/>
          <a:lstStyle>
            <a:lvl1pPr>
              <a:defRPr/>
            </a:lvl1pPr>
          </a:lstStyle>
          <a:p>
            <a:pPr>
              <a:defRPr/>
            </a:pPr>
            <a:fld id="{44A5E8F9-3A33-4E9E-B1A0-5606944BD7EF}" type="datetime1">
              <a:rPr lang="en-US" smtClean="0"/>
              <a:t>29-Aug-20</a:t>
            </a:fld>
            <a:endParaRPr lang="en-US"/>
          </a:p>
        </p:txBody>
      </p:sp>
      <p:sp>
        <p:nvSpPr>
          <p:cNvPr id="6" name="Rectangle 24"/>
          <p:cNvSpPr>
            <a:spLocks noGrp="1" noChangeArrowheads="1"/>
          </p:cNvSpPr>
          <p:nvPr>
            <p:ph type="ftr" sz="quarter" idx="11"/>
          </p:nvPr>
        </p:nvSpPr>
        <p:spPr>
          <a:ln/>
        </p:spPr>
        <p:txBody>
          <a:bodyPr/>
          <a:lstStyle>
            <a:lvl1pPr>
              <a:defRPr/>
            </a:lvl1pPr>
          </a:lstStyle>
          <a:p>
            <a:pPr>
              <a:defRPr/>
            </a:pPr>
            <a:r>
              <a:rPr lang="en-US" smtClean="0"/>
              <a:t>Manisha Mali Department of Computer Engg. VIIT</a:t>
            </a:r>
            <a:endParaRPr lang="en-US"/>
          </a:p>
        </p:txBody>
      </p:sp>
      <p:sp>
        <p:nvSpPr>
          <p:cNvPr id="7" name="Rectangle 25"/>
          <p:cNvSpPr>
            <a:spLocks noGrp="1" noChangeArrowheads="1"/>
          </p:cNvSpPr>
          <p:nvPr>
            <p:ph type="sldNum" sz="quarter" idx="12"/>
          </p:nvPr>
        </p:nvSpPr>
        <p:spPr>
          <a:ln/>
        </p:spPr>
        <p:txBody>
          <a:bodyPr/>
          <a:lstStyle>
            <a:lvl1pPr>
              <a:defRPr/>
            </a:lvl1pPr>
          </a:lstStyle>
          <a:p>
            <a:pPr>
              <a:defRPr/>
            </a:pPr>
            <a:fld id="{5C20722F-F2BD-4011-8B67-BB01C6A3A368}" type="slidenum">
              <a:rPr lang="en-US"/>
              <a:pPr>
                <a:defRPr/>
              </a:pPr>
              <a:t>‹#›</a:t>
            </a:fld>
            <a:endParaRPr lang="en-US"/>
          </a:p>
        </p:txBody>
      </p:sp>
    </p:spTree>
    <p:extLst>
      <p:ext uri="{BB962C8B-B14F-4D97-AF65-F5344CB8AC3E}">
        <p14:creationId xmlns:p14="http://schemas.microsoft.com/office/powerpoint/2010/main" val="3485506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3"/>
          <p:cNvSpPr>
            <a:spLocks noGrp="1" noChangeArrowheads="1"/>
          </p:cNvSpPr>
          <p:nvPr>
            <p:ph type="dt" sz="half" idx="10"/>
          </p:nvPr>
        </p:nvSpPr>
        <p:spPr>
          <a:ln/>
        </p:spPr>
        <p:txBody>
          <a:bodyPr/>
          <a:lstStyle>
            <a:lvl1pPr>
              <a:defRPr/>
            </a:lvl1pPr>
          </a:lstStyle>
          <a:p>
            <a:pPr>
              <a:defRPr/>
            </a:pPr>
            <a:fld id="{03C487B8-C627-4539-8C77-7A6B41D44FBD}" type="datetime1">
              <a:rPr lang="en-US" smtClean="0"/>
              <a:t>29-Aug-20</a:t>
            </a:fld>
            <a:endParaRPr lang="en-US"/>
          </a:p>
        </p:txBody>
      </p:sp>
      <p:sp>
        <p:nvSpPr>
          <p:cNvPr id="5" name="Rectangle 24"/>
          <p:cNvSpPr>
            <a:spLocks noGrp="1" noChangeArrowheads="1"/>
          </p:cNvSpPr>
          <p:nvPr>
            <p:ph type="ftr" sz="quarter" idx="11"/>
          </p:nvPr>
        </p:nvSpPr>
        <p:spPr>
          <a:ln/>
        </p:spPr>
        <p:txBody>
          <a:bodyPr/>
          <a:lstStyle>
            <a:lvl1pPr>
              <a:defRPr/>
            </a:lvl1pPr>
          </a:lstStyle>
          <a:p>
            <a:pPr>
              <a:defRPr/>
            </a:pPr>
            <a:r>
              <a:rPr lang="en-US" smtClean="0"/>
              <a:t>Manisha Mali Department of Computer Engg. VIIT</a:t>
            </a:r>
            <a:endParaRPr lang="en-US"/>
          </a:p>
        </p:txBody>
      </p:sp>
      <p:sp>
        <p:nvSpPr>
          <p:cNvPr id="6" name="Rectangle 25"/>
          <p:cNvSpPr>
            <a:spLocks noGrp="1" noChangeArrowheads="1"/>
          </p:cNvSpPr>
          <p:nvPr>
            <p:ph type="sldNum" sz="quarter" idx="12"/>
          </p:nvPr>
        </p:nvSpPr>
        <p:spPr>
          <a:ln/>
        </p:spPr>
        <p:txBody>
          <a:bodyPr/>
          <a:lstStyle>
            <a:lvl1pPr>
              <a:defRPr/>
            </a:lvl1pPr>
          </a:lstStyle>
          <a:p>
            <a:pPr>
              <a:defRPr/>
            </a:pPr>
            <a:fld id="{133509B5-ADC5-48BE-BEE9-2E747DB52918}" type="slidenum">
              <a:rPr lang="en-US"/>
              <a:pPr>
                <a:defRPr/>
              </a:pPr>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800" y="12700"/>
            <a:ext cx="1231900" cy="1282700"/>
          </a:xfrm>
          <a:prstGeom prst="rect">
            <a:avLst/>
          </a:prstGeom>
        </p:spPr>
      </p:pic>
    </p:spTree>
    <p:extLst>
      <p:ext uri="{BB962C8B-B14F-4D97-AF65-F5344CB8AC3E}">
        <p14:creationId xmlns:p14="http://schemas.microsoft.com/office/powerpoint/2010/main" val="2707391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3"/>
          <p:cNvSpPr>
            <a:spLocks noGrp="1" noChangeArrowheads="1"/>
          </p:cNvSpPr>
          <p:nvPr>
            <p:ph type="dt" sz="half" idx="10"/>
          </p:nvPr>
        </p:nvSpPr>
        <p:spPr>
          <a:ln/>
        </p:spPr>
        <p:txBody>
          <a:bodyPr/>
          <a:lstStyle>
            <a:lvl1pPr>
              <a:defRPr/>
            </a:lvl1pPr>
          </a:lstStyle>
          <a:p>
            <a:pPr>
              <a:defRPr/>
            </a:pPr>
            <a:fld id="{99A9F9AD-A161-4492-87BD-C3B10D873A50}" type="datetime1">
              <a:rPr lang="en-US" smtClean="0"/>
              <a:t>29-Aug-20</a:t>
            </a:fld>
            <a:endParaRPr lang="en-US"/>
          </a:p>
        </p:txBody>
      </p:sp>
      <p:sp>
        <p:nvSpPr>
          <p:cNvPr id="5" name="Rectangle 24"/>
          <p:cNvSpPr>
            <a:spLocks noGrp="1" noChangeArrowheads="1"/>
          </p:cNvSpPr>
          <p:nvPr>
            <p:ph type="ftr" sz="quarter" idx="11"/>
          </p:nvPr>
        </p:nvSpPr>
        <p:spPr>
          <a:ln/>
        </p:spPr>
        <p:txBody>
          <a:bodyPr/>
          <a:lstStyle>
            <a:lvl1pPr>
              <a:defRPr/>
            </a:lvl1pPr>
          </a:lstStyle>
          <a:p>
            <a:pPr>
              <a:defRPr/>
            </a:pPr>
            <a:r>
              <a:rPr lang="en-US" smtClean="0"/>
              <a:t>Manisha Mali Department of Computer Engg. VIIT</a:t>
            </a:r>
            <a:endParaRPr lang="en-US"/>
          </a:p>
        </p:txBody>
      </p:sp>
      <p:sp>
        <p:nvSpPr>
          <p:cNvPr id="6" name="Rectangle 25"/>
          <p:cNvSpPr>
            <a:spLocks noGrp="1" noChangeArrowheads="1"/>
          </p:cNvSpPr>
          <p:nvPr>
            <p:ph type="sldNum" sz="quarter" idx="12"/>
          </p:nvPr>
        </p:nvSpPr>
        <p:spPr>
          <a:ln/>
        </p:spPr>
        <p:txBody>
          <a:bodyPr/>
          <a:lstStyle>
            <a:lvl1pPr>
              <a:defRPr/>
            </a:lvl1pPr>
          </a:lstStyle>
          <a:p>
            <a:pPr>
              <a:defRPr/>
            </a:pPr>
            <a:fld id="{AE5E59C7-836B-4E2C-B47A-E074605A719F}" type="slidenum">
              <a:rPr lang="en-US"/>
              <a:pPr>
                <a:defRPr/>
              </a:pPr>
              <a:t>‹#›</a:t>
            </a:fld>
            <a:endParaRPr lang="en-US"/>
          </a:p>
        </p:txBody>
      </p:sp>
    </p:spTree>
    <p:extLst>
      <p:ext uri="{BB962C8B-B14F-4D97-AF65-F5344CB8AC3E}">
        <p14:creationId xmlns:p14="http://schemas.microsoft.com/office/powerpoint/2010/main" val="1839422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3"/>
          <p:cNvSpPr>
            <a:spLocks noGrp="1" noChangeArrowheads="1"/>
          </p:cNvSpPr>
          <p:nvPr>
            <p:ph type="dt" sz="half" idx="10"/>
          </p:nvPr>
        </p:nvSpPr>
        <p:spPr>
          <a:ln/>
        </p:spPr>
        <p:txBody>
          <a:bodyPr/>
          <a:lstStyle>
            <a:lvl1pPr>
              <a:defRPr/>
            </a:lvl1pPr>
          </a:lstStyle>
          <a:p>
            <a:pPr>
              <a:defRPr/>
            </a:pPr>
            <a:fld id="{C2AC55F8-36DA-478E-BD51-0A230D18FB5E}" type="datetime1">
              <a:rPr lang="en-US" smtClean="0"/>
              <a:t>29-Aug-20</a:t>
            </a:fld>
            <a:endParaRPr lang="en-US"/>
          </a:p>
        </p:txBody>
      </p:sp>
      <p:sp>
        <p:nvSpPr>
          <p:cNvPr id="6" name="Rectangle 24"/>
          <p:cNvSpPr>
            <a:spLocks noGrp="1" noChangeArrowheads="1"/>
          </p:cNvSpPr>
          <p:nvPr>
            <p:ph type="ftr" sz="quarter" idx="11"/>
          </p:nvPr>
        </p:nvSpPr>
        <p:spPr>
          <a:ln/>
        </p:spPr>
        <p:txBody>
          <a:bodyPr/>
          <a:lstStyle>
            <a:lvl1pPr>
              <a:defRPr/>
            </a:lvl1pPr>
          </a:lstStyle>
          <a:p>
            <a:pPr>
              <a:defRPr/>
            </a:pPr>
            <a:r>
              <a:rPr lang="en-US" smtClean="0"/>
              <a:t>Manisha Mali Department of Computer Engg. VIIT</a:t>
            </a:r>
            <a:endParaRPr lang="en-US"/>
          </a:p>
        </p:txBody>
      </p:sp>
      <p:sp>
        <p:nvSpPr>
          <p:cNvPr id="7" name="Rectangle 25"/>
          <p:cNvSpPr>
            <a:spLocks noGrp="1" noChangeArrowheads="1"/>
          </p:cNvSpPr>
          <p:nvPr>
            <p:ph type="sldNum" sz="quarter" idx="12"/>
          </p:nvPr>
        </p:nvSpPr>
        <p:spPr>
          <a:ln/>
        </p:spPr>
        <p:txBody>
          <a:bodyPr/>
          <a:lstStyle>
            <a:lvl1pPr>
              <a:defRPr/>
            </a:lvl1pPr>
          </a:lstStyle>
          <a:p>
            <a:pPr>
              <a:defRPr/>
            </a:pPr>
            <a:fld id="{74A15141-06D9-4BF3-9464-7159F808E164}" type="slidenum">
              <a:rPr lang="en-US"/>
              <a:pPr>
                <a:defRPr/>
              </a:pPr>
              <a:t>‹#›</a:t>
            </a:fld>
            <a:endParaRPr lang="en-US"/>
          </a:p>
        </p:txBody>
      </p:sp>
    </p:spTree>
    <p:extLst>
      <p:ext uri="{BB962C8B-B14F-4D97-AF65-F5344CB8AC3E}">
        <p14:creationId xmlns:p14="http://schemas.microsoft.com/office/powerpoint/2010/main" val="586644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3"/>
          <p:cNvSpPr>
            <a:spLocks noGrp="1" noChangeArrowheads="1"/>
          </p:cNvSpPr>
          <p:nvPr>
            <p:ph type="dt" sz="half" idx="10"/>
          </p:nvPr>
        </p:nvSpPr>
        <p:spPr>
          <a:ln/>
        </p:spPr>
        <p:txBody>
          <a:bodyPr/>
          <a:lstStyle>
            <a:lvl1pPr>
              <a:defRPr/>
            </a:lvl1pPr>
          </a:lstStyle>
          <a:p>
            <a:pPr>
              <a:defRPr/>
            </a:pPr>
            <a:fld id="{426EE218-187B-4BBD-A58B-02CE3EE54333}" type="datetime1">
              <a:rPr lang="en-US" smtClean="0"/>
              <a:t>29-Aug-20</a:t>
            </a:fld>
            <a:endParaRPr lang="en-US"/>
          </a:p>
        </p:txBody>
      </p:sp>
      <p:sp>
        <p:nvSpPr>
          <p:cNvPr id="8" name="Rectangle 24"/>
          <p:cNvSpPr>
            <a:spLocks noGrp="1" noChangeArrowheads="1"/>
          </p:cNvSpPr>
          <p:nvPr>
            <p:ph type="ftr" sz="quarter" idx="11"/>
          </p:nvPr>
        </p:nvSpPr>
        <p:spPr>
          <a:ln/>
        </p:spPr>
        <p:txBody>
          <a:bodyPr/>
          <a:lstStyle>
            <a:lvl1pPr>
              <a:defRPr/>
            </a:lvl1pPr>
          </a:lstStyle>
          <a:p>
            <a:pPr>
              <a:defRPr/>
            </a:pPr>
            <a:r>
              <a:rPr lang="en-US" smtClean="0"/>
              <a:t>Manisha Mali Department of Computer Engg. VIIT</a:t>
            </a:r>
            <a:endParaRPr lang="en-US"/>
          </a:p>
        </p:txBody>
      </p:sp>
      <p:sp>
        <p:nvSpPr>
          <p:cNvPr id="9" name="Rectangle 25"/>
          <p:cNvSpPr>
            <a:spLocks noGrp="1" noChangeArrowheads="1"/>
          </p:cNvSpPr>
          <p:nvPr>
            <p:ph type="sldNum" sz="quarter" idx="12"/>
          </p:nvPr>
        </p:nvSpPr>
        <p:spPr>
          <a:ln/>
        </p:spPr>
        <p:txBody>
          <a:bodyPr/>
          <a:lstStyle>
            <a:lvl1pPr>
              <a:defRPr/>
            </a:lvl1pPr>
          </a:lstStyle>
          <a:p>
            <a:pPr>
              <a:defRPr/>
            </a:pPr>
            <a:fld id="{A69BE819-E941-4F99-AD63-BBA87EC7FF15}" type="slidenum">
              <a:rPr lang="en-US"/>
              <a:pPr>
                <a:defRPr/>
              </a:pPr>
              <a:t>‹#›</a:t>
            </a:fld>
            <a:endParaRPr lang="en-US"/>
          </a:p>
        </p:txBody>
      </p:sp>
    </p:spTree>
    <p:extLst>
      <p:ext uri="{BB962C8B-B14F-4D97-AF65-F5344CB8AC3E}">
        <p14:creationId xmlns:p14="http://schemas.microsoft.com/office/powerpoint/2010/main" val="3677558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3"/>
          <p:cNvSpPr>
            <a:spLocks noGrp="1" noChangeArrowheads="1"/>
          </p:cNvSpPr>
          <p:nvPr>
            <p:ph type="dt" sz="half" idx="10"/>
          </p:nvPr>
        </p:nvSpPr>
        <p:spPr>
          <a:ln/>
        </p:spPr>
        <p:txBody>
          <a:bodyPr/>
          <a:lstStyle>
            <a:lvl1pPr>
              <a:defRPr/>
            </a:lvl1pPr>
          </a:lstStyle>
          <a:p>
            <a:pPr>
              <a:defRPr/>
            </a:pPr>
            <a:fld id="{6BFA4C9E-C52A-41F8-8983-8BF25DB0BC56}" type="datetime1">
              <a:rPr lang="en-US" smtClean="0"/>
              <a:t>29-Aug-20</a:t>
            </a:fld>
            <a:endParaRPr lang="en-US"/>
          </a:p>
        </p:txBody>
      </p:sp>
      <p:sp>
        <p:nvSpPr>
          <p:cNvPr id="4" name="Rectangle 24"/>
          <p:cNvSpPr>
            <a:spLocks noGrp="1" noChangeArrowheads="1"/>
          </p:cNvSpPr>
          <p:nvPr>
            <p:ph type="ftr" sz="quarter" idx="11"/>
          </p:nvPr>
        </p:nvSpPr>
        <p:spPr>
          <a:ln/>
        </p:spPr>
        <p:txBody>
          <a:bodyPr/>
          <a:lstStyle>
            <a:lvl1pPr>
              <a:defRPr/>
            </a:lvl1pPr>
          </a:lstStyle>
          <a:p>
            <a:pPr>
              <a:defRPr/>
            </a:pPr>
            <a:r>
              <a:rPr lang="en-US" smtClean="0"/>
              <a:t>Manisha Mali Department of Computer Engg. VIIT</a:t>
            </a:r>
            <a:endParaRPr lang="en-US"/>
          </a:p>
        </p:txBody>
      </p:sp>
      <p:sp>
        <p:nvSpPr>
          <p:cNvPr id="5" name="Rectangle 25"/>
          <p:cNvSpPr>
            <a:spLocks noGrp="1" noChangeArrowheads="1"/>
          </p:cNvSpPr>
          <p:nvPr>
            <p:ph type="sldNum" sz="quarter" idx="12"/>
          </p:nvPr>
        </p:nvSpPr>
        <p:spPr>
          <a:ln/>
        </p:spPr>
        <p:txBody>
          <a:bodyPr/>
          <a:lstStyle>
            <a:lvl1pPr>
              <a:defRPr/>
            </a:lvl1pPr>
          </a:lstStyle>
          <a:p>
            <a:pPr>
              <a:defRPr/>
            </a:pPr>
            <a:fld id="{69051E09-43DA-4F35-93CF-94A64BF0A7FA}" type="slidenum">
              <a:rPr lang="en-US"/>
              <a:pPr>
                <a:defRPr/>
              </a:pPr>
              <a:t>‹#›</a:t>
            </a:fld>
            <a:endParaRPr lang="en-US"/>
          </a:p>
        </p:txBody>
      </p:sp>
    </p:spTree>
    <p:extLst>
      <p:ext uri="{BB962C8B-B14F-4D97-AF65-F5344CB8AC3E}">
        <p14:creationId xmlns:p14="http://schemas.microsoft.com/office/powerpoint/2010/main" val="3198067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3"/>
          <p:cNvSpPr>
            <a:spLocks noGrp="1" noChangeArrowheads="1"/>
          </p:cNvSpPr>
          <p:nvPr>
            <p:ph type="dt" sz="half" idx="10"/>
          </p:nvPr>
        </p:nvSpPr>
        <p:spPr>
          <a:ln/>
        </p:spPr>
        <p:txBody>
          <a:bodyPr/>
          <a:lstStyle>
            <a:lvl1pPr>
              <a:defRPr/>
            </a:lvl1pPr>
          </a:lstStyle>
          <a:p>
            <a:pPr>
              <a:defRPr/>
            </a:pPr>
            <a:fld id="{BA3BCAD8-245E-4833-AF95-A78DECBA5F53}" type="datetime1">
              <a:rPr lang="en-US" smtClean="0"/>
              <a:t>29-Aug-20</a:t>
            </a:fld>
            <a:endParaRPr lang="en-US"/>
          </a:p>
        </p:txBody>
      </p:sp>
      <p:sp>
        <p:nvSpPr>
          <p:cNvPr id="3" name="Rectangle 24"/>
          <p:cNvSpPr>
            <a:spLocks noGrp="1" noChangeArrowheads="1"/>
          </p:cNvSpPr>
          <p:nvPr>
            <p:ph type="ftr" sz="quarter" idx="11"/>
          </p:nvPr>
        </p:nvSpPr>
        <p:spPr>
          <a:ln/>
        </p:spPr>
        <p:txBody>
          <a:bodyPr/>
          <a:lstStyle>
            <a:lvl1pPr>
              <a:defRPr/>
            </a:lvl1pPr>
          </a:lstStyle>
          <a:p>
            <a:pPr>
              <a:defRPr/>
            </a:pPr>
            <a:r>
              <a:rPr lang="en-US" smtClean="0"/>
              <a:t>Manisha Mali Department of Computer Engg. VIIT</a:t>
            </a:r>
            <a:endParaRPr lang="en-US"/>
          </a:p>
        </p:txBody>
      </p:sp>
      <p:sp>
        <p:nvSpPr>
          <p:cNvPr id="4" name="Rectangle 25"/>
          <p:cNvSpPr>
            <a:spLocks noGrp="1" noChangeArrowheads="1"/>
          </p:cNvSpPr>
          <p:nvPr>
            <p:ph type="sldNum" sz="quarter" idx="12"/>
          </p:nvPr>
        </p:nvSpPr>
        <p:spPr>
          <a:ln/>
        </p:spPr>
        <p:txBody>
          <a:bodyPr/>
          <a:lstStyle>
            <a:lvl1pPr>
              <a:defRPr/>
            </a:lvl1pPr>
          </a:lstStyle>
          <a:p>
            <a:pPr>
              <a:defRPr/>
            </a:pPr>
            <a:fld id="{1169AE9F-0B3F-442F-8890-DB06895A3A62}" type="slidenum">
              <a:rPr lang="en-US"/>
              <a:pPr>
                <a:defRPr/>
              </a:pPr>
              <a:t>‹#›</a:t>
            </a:fld>
            <a:endParaRPr lang="en-US"/>
          </a:p>
        </p:txBody>
      </p:sp>
    </p:spTree>
    <p:extLst>
      <p:ext uri="{BB962C8B-B14F-4D97-AF65-F5344CB8AC3E}">
        <p14:creationId xmlns:p14="http://schemas.microsoft.com/office/powerpoint/2010/main" val="2813951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3"/>
          <p:cNvSpPr>
            <a:spLocks noGrp="1" noChangeArrowheads="1"/>
          </p:cNvSpPr>
          <p:nvPr>
            <p:ph type="dt" sz="half" idx="10"/>
          </p:nvPr>
        </p:nvSpPr>
        <p:spPr>
          <a:ln/>
        </p:spPr>
        <p:txBody>
          <a:bodyPr/>
          <a:lstStyle>
            <a:lvl1pPr>
              <a:defRPr/>
            </a:lvl1pPr>
          </a:lstStyle>
          <a:p>
            <a:pPr>
              <a:defRPr/>
            </a:pPr>
            <a:fld id="{B0696B6E-D8C4-4E90-A1D3-8A81F164739B}" type="datetime1">
              <a:rPr lang="en-US" smtClean="0"/>
              <a:t>29-Aug-20</a:t>
            </a:fld>
            <a:endParaRPr lang="en-US"/>
          </a:p>
        </p:txBody>
      </p:sp>
      <p:sp>
        <p:nvSpPr>
          <p:cNvPr id="6" name="Rectangle 24"/>
          <p:cNvSpPr>
            <a:spLocks noGrp="1" noChangeArrowheads="1"/>
          </p:cNvSpPr>
          <p:nvPr>
            <p:ph type="ftr" sz="quarter" idx="11"/>
          </p:nvPr>
        </p:nvSpPr>
        <p:spPr>
          <a:ln/>
        </p:spPr>
        <p:txBody>
          <a:bodyPr/>
          <a:lstStyle>
            <a:lvl1pPr>
              <a:defRPr/>
            </a:lvl1pPr>
          </a:lstStyle>
          <a:p>
            <a:pPr>
              <a:defRPr/>
            </a:pPr>
            <a:r>
              <a:rPr lang="en-US" smtClean="0"/>
              <a:t>Manisha Mali Department of Computer Engg. VIIT</a:t>
            </a:r>
            <a:endParaRPr lang="en-US"/>
          </a:p>
        </p:txBody>
      </p:sp>
      <p:sp>
        <p:nvSpPr>
          <p:cNvPr id="7" name="Rectangle 25"/>
          <p:cNvSpPr>
            <a:spLocks noGrp="1" noChangeArrowheads="1"/>
          </p:cNvSpPr>
          <p:nvPr>
            <p:ph type="sldNum" sz="quarter" idx="12"/>
          </p:nvPr>
        </p:nvSpPr>
        <p:spPr>
          <a:ln/>
        </p:spPr>
        <p:txBody>
          <a:bodyPr/>
          <a:lstStyle>
            <a:lvl1pPr>
              <a:defRPr/>
            </a:lvl1pPr>
          </a:lstStyle>
          <a:p>
            <a:pPr>
              <a:defRPr/>
            </a:pPr>
            <a:fld id="{31335C1C-D2ED-43E3-B65B-08AE481F7C94}" type="slidenum">
              <a:rPr lang="en-US"/>
              <a:pPr>
                <a:defRPr/>
              </a:pPr>
              <a:t>‹#›</a:t>
            </a:fld>
            <a:endParaRPr lang="en-US"/>
          </a:p>
        </p:txBody>
      </p:sp>
    </p:spTree>
    <p:extLst>
      <p:ext uri="{BB962C8B-B14F-4D97-AF65-F5344CB8AC3E}">
        <p14:creationId xmlns:p14="http://schemas.microsoft.com/office/powerpoint/2010/main" val="4116171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3"/>
          <p:cNvSpPr>
            <a:spLocks noGrp="1" noChangeArrowheads="1"/>
          </p:cNvSpPr>
          <p:nvPr>
            <p:ph type="dt" sz="half" idx="10"/>
          </p:nvPr>
        </p:nvSpPr>
        <p:spPr>
          <a:ln/>
        </p:spPr>
        <p:txBody>
          <a:bodyPr/>
          <a:lstStyle>
            <a:lvl1pPr>
              <a:defRPr/>
            </a:lvl1pPr>
          </a:lstStyle>
          <a:p>
            <a:pPr>
              <a:defRPr/>
            </a:pPr>
            <a:fld id="{8A81EA8C-FC2A-482C-8485-E6A4DE93D4BC}" type="datetime1">
              <a:rPr lang="en-US" smtClean="0"/>
              <a:t>29-Aug-20</a:t>
            </a:fld>
            <a:endParaRPr lang="en-US"/>
          </a:p>
        </p:txBody>
      </p:sp>
      <p:sp>
        <p:nvSpPr>
          <p:cNvPr id="6" name="Rectangle 24"/>
          <p:cNvSpPr>
            <a:spLocks noGrp="1" noChangeArrowheads="1"/>
          </p:cNvSpPr>
          <p:nvPr>
            <p:ph type="ftr" sz="quarter" idx="11"/>
          </p:nvPr>
        </p:nvSpPr>
        <p:spPr>
          <a:ln/>
        </p:spPr>
        <p:txBody>
          <a:bodyPr/>
          <a:lstStyle>
            <a:lvl1pPr>
              <a:defRPr/>
            </a:lvl1pPr>
          </a:lstStyle>
          <a:p>
            <a:pPr>
              <a:defRPr/>
            </a:pPr>
            <a:r>
              <a:rPr lang="en-US" smtClean="0"/>
              <a:t>Manisha Mali Department of Computer Engg. VIIT</a:t>
            </a:r>
            <a:endParaRPr lang="en-US"/>
          </a:p>
        </p:txBody>
      </p:sp>
      <p:sp>
        <p:nvSpPr>
          <p:cNvPr id="7" name="Rectangle 25"/>
          <p:cNvSpPr>
            <a:spLocks noGrp="1" noChangeArrowheads="1"/>
          </p:cNvSpPr>
          <p:nvPr>
            <p:ph type="sldNum" sz="quarter" idx="12"/>
          </p:nvPr>
        </p:nvSpPr>
        <p:spPr>
          <a:ln/>
        </p:spPr>
        <p:txBody>
          <a:bodyPr/>
          <a:lstStyle>
            <a:lvl1pPr>
              <a:defRPr/>
            </a:lvl1pPr>
          </a:lstStyle>
          <a:p>
            <a:pPr>
              <a:defRPr/>
            </a:pPr>
            <a:fld id="{8546E481-109B-487C-9D17-BC1E3C36C03E}" type="slidenum">
              <a:rPr lang="en-US"/>
              <a:pPr>
                <a:defRPr/>
              </a:pPr>
              <a:t>‹#›</a:t>
            </a:fld>
            <a:endParaRPr lang="en-US"/>
          </a:p>
        </p:txBody>
      </p:sp>
    </p:spTree>
    <p:extLst>
      <p:ext uri="{BB962C8B-B14F-4D97-AF65-F5344CB8AC3E}">
        <p14:creationId xmlns:p14="http://schemas.microsoft.com/office/powerpoint/2010/main" val="2188650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100000">
              <a:schemeClr val="bg1"/>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934200"/>
            <a:chOff x="0" y="0"/>
            <a:chExt cx="5760" cy="4368"/>
          </a:xfrm>
        </p:grpSpPr>
        <p:sp>
          <p:nvSpPr>
            <p:cNvPr id="130051" name="Freeform 3"/>
            <p:cNvSpPr>
              <a:spLocks/>
            </p:cNvSpPr>
            <p:nvPr/>
          </p:nvSpPr>
          <p:spPr bwMode="hidden">
            <a:xfrm>
              <a:off x="0" y="2208"/>
              <a:ext cx="2515" cy="1970"/>
            </a:xfrm>
            <a:custGeom>
              <a:avLst/>
              <a:gdLst/>
              <a:ahLst/>
              <a:cxnLst>
                <a:cxn ang="0">
                  <a:pos x="744" y="1669"/>
                </a:cxn>
                <a:cxn ang="0">
                  <a:pos x="852" y="1400"/>
                </a:cxn>
                <a:cxn ang="0">
                  <a:pos x="876" y="1171"/>
                </a:cxn>
                <a:cxn ang="0">
                  <a:pos x="979" y="1370"/>
                </a:cxn>
                <a:cxn ang="0">
                  <a:pos x="1231" y="1621"/>
                </a:cxn>
                <a:cxn ang="0">
                  <a:pos x="1471" y="1693"/>
                </a:cxn>
                <a:cxn ang="0">
                  <a:pos x="1819" y="1678"/>
                </a:cxn>
                <a:cxn ang="0">
                  <a:pos x="1893" y="1513"/>
                </a:cxn>
                <a:cxn ang="0">
                  <a:pos x="1874" y="1285"/>
                </a:cxn>
                <a:cxn ang="0">
                  <a:pos x="1783" y="967"/>
                </a:cxn>
                <a:cxn ang="0">
                  <a:pos x="1289" y="873"/>
                </a:cxn>
                <a:cxn ang="0">
                  <a:pos x="1549" y="745"/>
                </a:cxn>
                <a:cxn ang="0">
                  <a:pos x="1753" y="732"/>
                </a:cxn>
                <a:cxn ang="0">
                  <a:pos x="2107" y="618"/>
                </a:cxn>
                <a:cxn ang="0">
                  <a:pos x="2377" y="438"/>
                </a:cxn>
                <a:cxn ang="0">
                  <a:pos x="2420" y="343"/>
                </a:cxn>
                <a:cxn ang="0">
                  <a:pos x="2077" y="331"/>
                </a:cxn>
                <a:cxn ang="0">
                  <a:pos x="1951" y="301"/>
                </a:cxn>
                <a:cxn ang="0">
                  <a:pos x="1645" y="289"/>
                </a:cxn>
                <a:cxn ang="0">
                  <a:pos x="1297" y="408"/>
                </a:cxn>
                <a:cxn ang="0">
                  <a:pos x="1308" y="337"/>
                </a:cxn>
                <a:cxn ang="0">
                  <a:pos x="1453" y="168"/>
                </a:cxn>
                <a:cxn ang="0">
                  <a:pos x="1477" y="36"/>
                </a:cxn>
                <a:cxn ang="0">
                  <a:pos x="1417" y="24"/>
                </a:cxn>
                <a:cxn ang="0">
                  <a:pos x="1189" y="102"/>
                </a:cxn>
                <a:cxn ang="0">
                  <a:pos x="1026" y="144"/>
                </a:cxn>
                <a:cxn ang="0">
                  <a:pos x="889" y="331"/>
                </a:cxn>
                <a:cxn ang="0">
                  <a:pos x="726" y="480"/>
                </a:cxn>
                <a:cxn ang="0">
                  <a:pos x="643" y="540"/>
                </a:cxn>
                <a:cxn ang="0">
                  <a:pos x="600" y="516"/>
                </a:cxn>
                <a:cxn ang="0">
                  <a:pos x="552" y="486"/>
                </a:cxn>
                <a:cxn ang="0">
                  <a:pos x="528" y="462"/>
                </a:cxn>
                <a:cxn ang="0">
                  <a:pos x="474" y="426"/>
                </a:cxn>
                <a:cxn ang="0">
                  <a:pos x="415" y="390"/>
                </a:cxn>
                <a:cxn ang="0">
                  <a:pos x="366" y="366"/>
                </a:cxn>
                <a:cxn ang="0">
                  <a:pos x="192" y="234"/>
                </a:cxn>
                <a:cxn ang="0">
                  <a:pos x="570" y="564"/>
                </a:cxn>
                <a:cxn ang="0">
                  <a:pos x="444" y="732"/>
                </a:cxn>
                <a:cxn ang="0">
                  <a:pos x="318" y="787"/>
                </a:cxn>
                <a:cxn ang="0">
                  <a:pos x="127" y="853"/>
                </a:cxn>
                <a:cxn ang="0">
                  <a:pos x="0" y="1165"/>
                </a:cxn>
                <a:cxn ang="0">
                  <a:pos x="372" y="1015"/>
                </a:cxn>
                <a:cxn ang="0">
                  <a:pos x="222" y="1262"/>
                </a:cxn>
                <a:cxn ang="0">
                  <a:pos x="139" y="1459"/>
                </a:cxn>
                <a:cxn ang="0">
                  <a:pos x="102" y="1495"/>
                </a:cxn>
                <a:cxn ang="0">
                  <a:pos x="84" y="1519"/>
                </a:cxn>
                <a:cxn ang="0">
                  <a:pos x="96" y="1537"/>
                </a:cxn>
                <a:cxn ang="0">
                  <a:pos x="127" y="1567"/>
                </a:cxn>
                <a:cxn ang="0">
                  <a:pos x="145" y="1633"/>
                </a:cxn>
                <a:cxn ang="0">
                  <a:pos x="156" y="1693"/>
                </a:cxn>
                <a:cxn ang="0">
                  <a:pos x="162" y="1723"/>
                </a:cxn>
                <a:cxn ang="0">
                  <a:pos x="216" y="1802"/>
                </a:cxn>
                <a:cxn ang="0">
                  <a:pos x="228" y="1850"/>
                </a:cxn>
                <a:cxn ang="0">
                  <a:pos x="240" y="1904"/>
                </a:cxn>
                <a:cxn ang="0">
                  <a:pos x="246" y="1922"/>
                </a:cxn>
                <a:cxn ang="0">
                  <a:pos x="258" y="1970"/>
                </a:cxn>
                <a:cxn ang="0">
                  <a:pos x="462" y="1922"/>
                </a:cxn>
                <a:cxn ang="0">
                  <a:pos x="624" y="1778"/>
                </a:cxn>
              </a:cxnLst>
              <a:rect l="0" t="0" r="r" b="b"/>
              <a:pathLst>
                <a:path w="2515" h="1970">
                  <a:moveTo>
                    <a:pt x="624" y="1778"/>
                  </a:moveTo>
                  <a:lnTo>
                    <a:pt x="744" y="1669"/>
                  </a:lnTo>
                  <a:lnTo>
                    <a:pt x="834" y="1627"/>
                  </a:lnTo>
                  <a:lnTo>
                    <a:pt x="852" y="1400"/>
                  </a:lnTo>
                  <a:lnTo>
                    <a:pt x="834" y="1225"/>
                  </a:lnTo>
                  <a:lnTo>
                    <a:pt x="876" y="1171"/>
                  </a:lnTo>
                  <a:lnTo>
                    <a:pt x="901" y="1268"/>
                  </a:lnTo>
                  <a:lnTo>
                    <a:pt x="979" y="1370"/>
                  </a:lnTo>
                  <a:lnTo>
                    <a:pt x="1116" y="1519"/>
                  </a:lnTo>
                  <a:lnTo>
                    <a:pt x="1231" y="1621"/>
                  </a:lnTo>
                  <a:lnTo>
                    <a:pt x="1353" y="1632"/>
                  </a:lnTo>
                  <a:lnTo>
                    <a:pt x="1471" y="1693"/>
                  </a:lnTo>
                  <a:lnTo>
                    <a:pt x="1664" y="1659"/>
                  </a:lnTo>
                  <a:lnTo>
                    <a:pt x="1819" y="1678"/>
                  </a:lnTo>
                  <a:lnTo>
                    <a:pt x="1975" y="1632"/>
                  </a:lnTo>
                  <a:lnTo>
                    <a:pt x="1893" y="1513"/>
                  </a:lnTo>
                  <a:lnTo>
                    <a:pt x="1920" y="1385"/>
                  </a:lnTo>
                  <a:lnTo>
                    <a:pt x="1874" y="1285"/>
                  </a:lnTo>
                  <a:lnTo>
                    <a:pt x="1865" y="1129"/>
                  </a:lnTo>
                  <a:lnTo>
                    <a:pt x="1783" y="967"/>
                  </a:lnTo>
                  <a:lnTo>
                    <a:pt x="1527" y="891"/>
                  </a:lnTo>
                  <a:lnTo>
                    <a:pt x="1289" y="873"/>
                  </a:lnTo>
                  <a:lnTo>
                    <a:pt x="1393" y="781"/>
                  </a:lnTo>
                  <a:lnTo>
                    <a:pt x="1549" y="745"/>
                  </a:lnTo>
                  <a:lnTo>
                    <a:pt x="1620" y="738"/>
                  </a:lnTo>
                  <a:lnTo>
                    <a:pt x="1753" y="732"/>
                  </a:lnTo>
                  <a:lnTo>
                    <a:pt x="1933" y="720"/>
                  </a:lnTo>
                  <a:lnTo>
                    <a:pt x="2107" y="618"/>
                  </a:lnTo>
                  <a:lnTo>
                    <a:pt x="2227" y="516"/>
                  </a:lnTo>
                  <a:lnTo>
                    <a:pt x="2377" y="438"/>
                  </a:lnTo>
                  <a:lnTo>
                    <a:pt x="2515" y="337"/>
                  </a:lnTo>
                  <a:lnTo>
                    <a:pt x="2420" y="343"/>
                  </a:lnTo>
                  <a:lnTo>
                    <a:pt x="2191" y="343"/>
                  </a:lnTo>
                  <a:lnTo>
                    <a:pt x="2077" y="331"/>
                  </a:lnTo>
                  <a:lnTo>
                    <a:pt x="2053" y="301"/>
                  </a:lnTo>
                  <a:lnTo>
                    <a:pt x="1951" y="301"/>
                  </a:lnTo>
                  <a:lnTo>
                    <a:pt x="1795" y="259"/>
                  </a:lnTo>
                  <a:lnTo>
                    <a:pt x="1645" y="289"/>
                  </a:lnTo>
                  <a:lnTo>
                    <a:pt x="1447" y="372"/>
                  </a:lnTo>
                  <a:lnTo>
                    <a:pt x="1297" y="408"/>
                  </a:lnTo>
                  <a:lnTo>
                    <a:pt x="1153" y="414"/>
                  </a:lnTo>
                  <a:lnTo>
                    <a:pt x="1308" y="337"/>
                  </a:lnTo>
                  <a:lnTo>
                    <a:pt x="1465" y="198"/>
                  </a:lnTo>
                  <a:lnTo>
                    <a:pt x="1453" y="168"/>
                  </a:lnTo>
                  <a:lnTo>
                    <a:pt x="1465" y="102"/>
                  </a:lnTo>
                  <a:lnTo>
                    <a:pt x="1477" y="36"/>
                  </a:lnTo>
                  <a:lnTo>
                    <a:pt x="1453" y="0"/>
                  </a:lnTo>
                  <a:lnTo>
                    <a:pt x="1417" y="24"/>
                  </a:lnTo>
                  <a:lnTo>
                    <a:pt x="1356" y="42"/>
                  </a:lnTo>
                  <a:lnTo>
                    <a:pt x="1189" y="102"/>
                  </a:lnTo>
                  <a:lnTo>
                    <a:pt x="1098" y="144"/>
                  </a:lnTo>
                  <a:lnTo>
                    <a:pt x="1026" y="144"/>
                  </a:lnTo>
                  <a:lnTo>
                    <a:pt x="991" y="168"/>
                  </a:lnTo>
                  <a:lnTo>
                    <a:pt x="889" y="331"/>
                  </a:lnTo>
                  <a:lnTo>
                    <a:pt x="852" y="408"/>
                  </a:lnTo>
                  <a:lnTo>
                    <a:pt x="726" y="480"/>
                  </a:lnTo>
                  <a:lnTo>
                    <a:pt x="649" y="540"/>
                  </a:lnTo>
                  <a:lnTo>
                    <a:pt x="643" y="540"/>
                  </a:lnTo>
                  <a:lnTo>
                    <a:pt x="637" y="534"/>
                  </a:lnTo>
                  <a:lnTo>
                    <a:pt x="600" y="516"/>
                  </a:lnTo>
                  <a:lnTo>
                    <a:pt x="564" y="492"/>
                  </a:lnTo>
                  <a:lnTo>
                    <a:pt x="552" y="486"/>
                  </a:lnTo>
                  <a:lnTo>
                    <a:pt x="540" y="474"/>
                  </a:lnTo>
                  <a:lnTo>
                    <a:pt x="528" y="462"/>
                  </a:lnTo>
                  <a:lnTo>
                    <a:pt x="504" y="444"/>
                  </a:lnTo>
                  <a:lnTo>
                    <a:pt x="474" y="426"/>
                  </a:lnTo>
                  <a:lnTo>
                    <a:pt x="444" y="408"/>
                  </a:lnTo>
                  <a:lnTo>
                    <a:pt x="415" y="390"/>
                  </a:lnTo>
                  <a:lnTo>
                    <a:pt x="385" y="372"/>
                  </a:lnTo>
                  <a:lnTo>
                    <a:pt x="366" y="366"/>
                  </a:lnTo>
                  <a:lnTo>
                    <a:pt x="360" y="360"/>
                  </a:lnTo>
                  <a:lnTo>
                    <a:pt x="192" y="234"/>
                  </a:lnTo>
                  <a:lnTo>
                    <a:pt x="210" y="307"/>
                  </a:lnTo>
                  <a:lnTo>
                    <a:pt x="570" y="564"/>
                  </a:lnTo>
                  <a:lnTo>
                    <a:pt x="558" y="618"/>
                  </a:lnTo>
                  <a:lnTo>
                    <a:pt x="444" y="732"/>
                  </a:lnTo>
                  <a:lnTo>
                    <a:pt x="324" y="787"/>
                  </a:lnTo>
                  <a:lnTo>
                    <a:pt x="318" y="787"/>
                  </a:lnTo>
                  <a:lnTo>
                    <a:pt x="258" y="811"/>
                  </a:lnTo>
                  <a:lnTo>
                    <a:pt x="127" y="853"/>
                  </a:lnTo>
                  <a:lnTo>
                    <a:pt x="0" y="901"/>
                  </a:lnTo>
                  <a:lnTo>
                    <a:pt x="0" y="1165"/>
                  </a:lnTo>
                  <a:lnTo>
                    <a:pt x="78" y="1147"/>
                  </a:lnTo>
                  <a:lnTo>
                    <a:pt x="372" y="1015"/>
                  </a:lnTo>
                  <a:lnTo>
                    <a:pt x="336" y="1117"/>
                  </a:lnTo>
                  <a:lnTo>
                    <a:pt x="222" y="1262"/>
                  </a:lnTo>
                  <a:lnTo>
                    <a:pt x="145" y="1453"/>
                  </a:lnTo>
                  <a:lnTo>
                    <a:pt x="139" y="1459"/>
                  </a:lnTo>
                  <a:lnTo>
                    <a:pt x="133" y="1465"/>
                  </a:lnTo>
                  <a:lnTo>
                    <a:pt x="102" y="1495"/>
                  </a:lnTo>
                  <a:lnTo>
                    <a:pt x="90" y="1507"/>
                  </a:lnTo>
                  <a:lnTo>
                    <a:pt x="84" y="1519"/>
                  </a:lnTo>
                  <a:lnTo>
                    <a:pt x="84" y="1531"/>
                  </a:lnTo>
                  <a:lnTo>
                    <a:pt x="96" y="1537"/>
                  </a:lnTo>
                  <a:lnTo>
                    <a:pt x="114" y="1549"/>
                  </a:lnTo>
                  <a:lnTo>
                    <a:pt x="127" y="1567"/>
                  </a:lnTo>
                  <a:lnTo>
                    <a:pt x="139" y="1597"/>
                  </a:lnTo>
                  <a:lnTo>
                    <a:pt x="145" y="1633"/>
                  </a:lnTo>
                  <a:lnTo>
                    <a:pt x="150" y="1663"/>
                  </a:lnTo>
                  <a:lnTo>
                    <a:pt x="156" y="1693"/>
                  </a:lnTo>
                  <a:lnTo>
                    <a:pt x="162" y="1717"/>
                  </a:lnTo>
                  <a:lnTo>
                    <a:pt x="162" y="1723"/>
                  </a:lnTo>
                  <a:lnTo>
                    <a:pt x="216" y="1796"/>
                  </a:lnTo>
                  <a:lnTo>
                    <a:pt x="216" y="1802"/>
                  </a:lnTo>
                  <a:lnTo>
                    <a:pt x="222" y="1814"/>
                  </a:lnTo>
                  <a:lnTo>
                    <a:pt x="228" y="1850"/>
                  </a:lnTo>
                  <a:lnTo>
                    <a:pt x="234" y="1886"/>
                  </a:lnTo>
                  <a:lnTo>
                    <a:pt x="240" y="1904"/>
                  </a:lnTo>
                  <a:lnTo>
                    <a:pt x="240" y="1916"/>
                  </a:lnTo>
                  <a:lnTo>
                    <a:pt x="246" y="1922"/>
                  </a:lnTo>
                  <a:lnTo>
                    <a:pt x="252" y="1934"/>
                  </a:lnTo>
                  <a:lnTo>
                    <a:pt x="258" y="1970"/>
                  </a:lnTo>
                  <a:lnTo>
                    <a:pt x="438" y="1970"/>
                  </a:lnTo>
                  <a:lnTo>
                    <a:pt x="462" y="1922"/>
                  </a:lnTo>
                  <a:lnTo>
                    <a:pt x="624" y="1778"/>
                  </a:lnTo>
                  <a:lnTo>
                    <a:pt x="624" y="1778"/>
                  </a:lnTo>
                  <a:close/>
                </a:path>
              </a:pathLst>
            </a:custGeom>
            <a:gradFill rotWithShape="0">
              <a:gsLst>
                <a:gs pos="0">
                  <a:schemeClr val="bg2"/>
                </a:gs>
                <a:gs pos="50000">
                  <a:schemeClr val="bg1"/>
                </a:gs>
                <a:gs pos="100000">
                  <a:schemeClr val="bg2"/>
                </a:gs>
              </a:gsLst>
              <a:lin ang="2700000" scaled="1"/>
            </a:gradFill>
            <a:ln w="9525">
              <a:noFill/>
              <a:round/>
              <a:headEnd/>
              <a:tailEnd/>
            </a:ln>
          </p:spPr>
          <p:txBody>
            <a:bodyPr/>
            <a:lstStyle/>
            <a:p>
              <a:pPr>
                <a:defRPr/>
              </a:pPr>
              <a:endParaRPr lang="en-US">
                <a:latin typeface="Times New Roman" charset="0"/>
              </a:endParaRPr>
            </a:p>
          </p:txBody>
        </p:sp>
        <p:sp>
          <p:nvSpPr>
            <p:cNvPr id="130052" name="Freeform 4"/>
            <p:cNvSpPr>
              <a:spLocks/>
            </p:cNvSpPr>
            <p:nvPr/>
          </p:nvSpPr>
          <p:spPr bwMode="hidden">
            <a:xfrm>
              <a:off x="0" y="2496"/>
              <a:ext cx="2112" cy="1604"/>
            </a:xfrm>
            <a:custGeom>
              <a:avLst/>
              <a:gdLst/>
              <a:ahLst/>
              <a:cxnLst>
                <a:cxn ang="0">
                  <a:pos x="580" y="1043"/>
                </a:cxn>
                <a:cxn ang="0">
                  <a:pos x="544" y="683"/>
                </a:cxn>
                <a:cxn ang="0">
                  <a:pos x="670" y="395"/>
                </a:cxn>
                <a:cxn ang="0">
                  <a:pos x="927" y="587"/>
                </a:cxn>
                <a:cxn ang="0">
                  <a:pos x="1214" y="869"/>
                </a:cxn>
                <a:cxn ang="0">
                  <a:pos x="1483" y="1109"/>
                </a:cxn>
                <a:cxn ang="0">
                  <a:pos x="1800" y="1360"/>
                </a:cxn>
                <a:cxn ang="0">
                  <a:pos x="1883" y="1414"/>
                </a:cxn>
                <a:cxn ang="0">
                  <a:pos x="1836" y="1354"/>
                </a:cxn>
                <a:cxn ang="0">
                  <a:pos x="1411" y="1001"/>
                </a:cxn>
                <a:cxn ang="0">
                  <a:pos x="1088" y="683"/>
                </a:cxn>
                <a:cxn ang="0">
                  <a:pos x="723" y="329"/>
                </a:cxn>
                <a:cxn ang="0">
                  <a:pos x="999" y="311"/>
                </a:cxn>
                <a:cxn ang="0">
                  <a:pos x="1286" y="317"/>
                </a:cxn>
                <a:cxn ang="0">
                  <a:pos x="1614" y="269"/>
                </a:cxn>
                <a:cxn ang="0">
                  <a:pos x="2123" y="197"/>
                </a:cxn>
                <a:cxn ang="0">
                  <a:pos x="2075" y="173"/>
                </a:cxn>
                <a:cxn ang="0">
                  <a:pos x="1543" y="257"/>
                </a:cxn>
                <a:cxn ang="0">
                  <a:pos x="1208" y="275"/>
                </a:cxn>
                <a:cxn ang="0">
                  <a:pos x="759" y="257"/>
                </a:cxn>
                <a:cxn ang="0">
                  <a:pos x="819" y="227"/>
                </a:cxn>
                <a:cxn ang="0">
                  <a:pos x="1142" y="0"/>
                </a:cxn>
                <a:cxn ang="0">
                  <a:pos x="1088" y="30"/>
                </a:cxn>
                <a:cxn ang="0">
                  <a:pos x="1010" y="84"/>
                </a:cxn>
                <a:cxn ang="0">
                  <a:pos x="855" y="191"/>
                </a:cxn>
                <a:cxn ang="0">
                  <a:pos x="670" y="281"/>
                </a:cxn>
                <a:cxn ang="0">
                  <a:pos x="634" y="359"/>
                </a:cxn>
                <a:cxn ang="0">
                  <a:pos x="305" y="587"/>
                </a:cxn>
                <a:cxn ang="0">
                  <a:pos x="0" y="725"/>
                </a:cxn>
                <a:cxn ang="0">
                  <a:pos x="0" y="731"/>
                </a:cxn>
                <a:cxn ang="0">
                  <a:pos x="0" y="767"/>
                </a:cxn>
                <a:cxn ang="0">
                  <a:pos x="299" y="635"/>
                </a:cxn>
                <a:cxn ang="0">
                  <a:pos x="592" y="431"/>
                </a:cxn>
                <a:cxn ang="0">
                  <a:pos x="508" y="671"/>
                </a:cxn>
                <a:cxn ang="0">
                  <a:pos x="526" y="995"/>
                </a:cxn>
                <a:cxn ang="0">
                  <a:pos x="460" y="1168"/>
                </a:cxn>
                <a:cxn ang="0">
                  <a:pos x="329" y="1480"/>
                </a:cxn>
                <a:cxn ang="0">
                  <a:pos x="323" y="1696"/>
                </a:cxn>
                <a:cxn ang="0">
                  <a:pos x="329" y="1696"/>
                </a:cxn>
                <a:cxn ang="0">
                  <a:pos x="347" y="1552"/>
                </a:cxn>
                <a:cxn ang="0">
                  <a:pos x="580" y="1043"/>
                </a:cxn>
                <a:cxn ang="0">
                  <a:pos x="580" y="1043"/>
                </a:cxn>
              </a:cxnLst>
              <a:rect l="0" t="0" r="r" b="b"/>
              <a:pathLst>
                <a:path w="2123" h="1696">
                  <a:moveTo>
                    <a:pt x="580" y="1043"/>
                  </a:moveTo>
                  <a:lnTo>
                    <a:pt x="544" y="683"/>
                  </a:lnTo>
                  <a:lnTo>
                    <a:pt x="670" y="395"/>
                  </a:lnTo>
                  <a:lnTo>
                    <a:pt x="927" y="587"/>
                  </a:lnTo>
                  <a:lnTo>
                    <a:pt x="1214" y="869"/>
                  </a:lnTo>
                  <a:lnTo>
                    <a:pt x="1483" y="1109"/>
                  </a:lnTo>
                  <a:lnTo>
                    <a:pt x="1800" y="1360"/>
                  </a:lnTo>
                  <a:lnTo>
                    <a:pt x="1883" y="1414"/>
                  </a:lnTo>
                  <a:lnTo>
                    <a:pt x="1836" y="1354"/>
                  </a:lnTo>
                  <a:lnTo>
                    <a:pt x="1411" y="1001"/>
                  </a:lnTo>
                  <a:lnTo>
                    <a:pt x="1088" y="683"/>
                  </a:lnTo>
                  <a:lnTo>
                    <a:pt x="723" y="329"/>
                  </a:lnTo>
                  <a:lnTo>
                    <a:pt x="999" y="311"/>
                  </a:lnTo>
                  <a:lnTo>
                    <a:pt x="1286" y="317"/>
                  </a:lnTo>
                  <a:lnTo>
                    <a:pt x="1614" y="269"/>
                  </a:lnTo>
                  <a:lnTo>
                    <a:pt x="2123" y="197"/>
                  </a:lnTo>
                  <a:lnTo>
                    <a:pt x="2075" y="173"/>
                  </a:lnTo>
                  <a:lnTo>
                    <a:pt x="1543" y="257"/>
                  </a:lnTo>
                  <a:lnTo>
                    <a:pt x="1208" y="275"/>
                  </a:lnTo>
                  <a:lnTo>
                    <a:pt x="759" y="257"/>
                  </a:lnTo>
                  <a:lnTo>
                    <a:pt x="819" y="227"/>
                  </a:lnTo>
                  <a:lnTo>
                    <a:pt x="1142" y="0"/>
                  </a:lnTo>
                  <a:lnTo>
                    <a:pt x="1088" y="30"/>
                  </a:lnTo>
                  <a:lnTo>
                    <a:pt x="1010" y="84"/>
                  </a:lnTo>
                  <a:lnTo>
                    <a:pt x="855" y="191"/>
                  </a:lnTo>
                  <a:lnTo>
                    <a:pt x="670" y="281"/>
                  </a:lnTo>
                  <a:lnTo>
                    <a:pt x="634" y="359"/>
                  </a:lnTo>
                  <a:lnTo>
                    <a:pt x="305" y="587"/>
                  </a:lnTo>
                  <a:lnTo>
                    <a:pt x="0" y="725"/>
                  </a:lnTo>
                  <a:lnTo>
                    <a:pt x="0" y="731"/>
                  </a:lnTo>
                  <a:lnTo>
                    <a:pt x="0" y="767"/>
                  </a:lnTo>
                  <a:lnTo>
                    <a:pt x="299" y="635"/>
                  </a:lnTo>
                  <a:lnTo>
                    <a:pt x="592" y="431"/>
                  </a:lnTo>
                  <a:lnTo>
                    <a:pt x="508" y="671"/>
                  </a:lnTo>
                  <a:lnTo>
                    <a:pt x="526" y="995"/>
                  </a:lnTo>
                  <a:lnTo>
                    <a:pt x="460" y="1168"/>
                  </a:lnTo>
                  <a:lnTo>
                    <a:pt x="329" y="1480"/>
                  </a:lnTo>
                  <a:lnTo>
                    <a:pt x="323" y="1696"/>
                  </a:lnTo>
                  <a:lnTo>
                    <a:pt x="329" y="1696"/>
                  </a:lnTo>
                  <a:lnTo>
                    <a:pt x="347" y="1552"/>
                  </a:lnTo>
                  <a:lnTo>
                    <a:pt x="580" y="1043"/>
                  </a:lnTo>
                  <a:lnTo>
                    <a:pt x="580" y="1043"/>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latin typeface="Times New Roman" charset="0"/>
              </a:endParaRPr>
            </a:p>
          </p:txBody>
        </p:sp>
        <p:sp>
          <p:nvSpPr>
            <p:cNvPr id="130053" name="Freeform 5"/>
            <p:cNvSpPr>
              <a:spLocks/>
            </p:cNvSpPr>
            <p:nvPr/>
          </p:nvSpPr>
          <p:spPr bwMode="hidden">
            <a:xfrm>
              <a:off x="2092" y="3233"/>
              <a:ext cx="3668" cy="943"/>
            </a:xfrm>
            <a:custGeom>
              <a:avLst/>
              <a:gdLst/>
              <a:ahLst/>
              <a:cxnLst>
                <a:cxn ang="0">
                  <a:pos x="3338" y="288"/>
                </a:cxn>
                <a:cxn ang="0">
                  <a:pos x="3194" y="258"/>
                </a:cxn>
                <a:cxn ang="0">
                  <a:pos x="2816" y="234"/>
                </a:cxn>
                <a:cxn ang="0">
                  <a:pos x="2330" y="306"/>
                </a:cxn>
                <a:cxn ang="0">
                  <a:pos x="2372" y="258"/>
                </a:cxn>
                <a:cxn ang="0">
                  <a:pos x="2624" y="132"/>
                </a:cxn>
                <a:cxn ang="0">
                  <a:pos x="2707" y="24"/>
                </a:cxn>
                <a:cxn ang="0">
                  <a:pos x="2642" y="12"/>
                </a:cxn>
                <a:cxn ang="0">
                  <a:pos x="2515" y="54"/>
                </a:cxn>
                <a:cxn ang="0">
                  <a:pos x="2324" y="66"/>
                </a:cxn>
                <a:cxn ang="0">
                  <a:pos x="2101" y="90"/>
                </a:cxn>
                <a:cxn ang="0">
                  <a:pos x="1855" y="228"/>
                </a:cxn>
                <a:cxn ang="0">
                  <a:pos x="1591" y="337"/>
                </a:cxn>
                <a:cxn ang="0">
                  <a:pos x="1459" y="379"/>
                </a:cxn>
                <a:cxn ang="0">
                  <a:pos x="1417" y="361"/>
                </a:cxn>
                <a:cxn ang="0">
                  <a:pos x="1363" y="331"/>
                </a:cxn>
                <a:cxn ang="0">
                  <a:pos x="1344" y="312"/>
                </a:cxn>
                <a:cxn ang="0">
                  <a:pos x="1290" y="288"/>
                </a:cxn>
                <a:cxn ang="0">
                  <a:pos x="1230" y="252"/>
                </a:cxn>
                <a:cxn ang="0">
                  <a:pos x="1119" y="227"/>
                </a:cxn>
                <a:cxn ang="0">
                  <a:pos x="1320" y="438"/>
                </a:cxn>
                <a:cxn ang="0">
                  <a:pos x="960" y="558"/>
                </a:cxn>
                <a:cxn ang="0">
                  <a:pos x="474" y="630"/>
                </a:cxn>
                <a:cxn ang="0">
                  <a:pos x="132" y="781"/>
                </a:cxn>
                <a:cxn ang="0">
                  <a:pos x="234" y="847"/>
                </a:cxn>
                <a:cxn ang="0">
                  <a:pos x="925" y="739"/>
                </a:cxn>
                <a:cxn ang="0">
                  <a:pos x="637" y="925"/>
                </a:cxn>
                <a:cxn ang="0">
                  <a:pos x="1405" y="943"/>
                </a:cxn>
                <a:cxn ang="0">
                  <a:pos x="1447" y="943"/>
                </a:cxn>
                <a:cxn ang="0">
                  <a:pos x="2888" y="859"/>
                </a:cxn>
                <a:cxn ang="0">
                  <a:pos x="2582" y="708"/>
                </a:cxn>
                <a:cxn ang="0">
                  <a:pos x="2299" y="606"/>
                </a:cxn>
                <a:cxn ang="0">
                  <a:pos x="2606" y="588"/>
                </a:cxn>
                <a:cxn ang="0">
                  <a:pos x="3001" y="582"/>
                </a:cxn>
                <a:cxn ang="0">
                  <a:pos x="3452" y="438"/>
                </a:cxn>
                <a:cxn ang="0">
                  <a:pos x="3668" y="312"/>
                </a:cxn>
                <a:cxn ang="0">
                  <a:pos x="3482" y="300"/>
                </a:cxn>
              </a:cxnLst>
              <a:rect l="0" t="0" r="r" b="b"/>
              <a:pathLst>
                <a:path w="3668" h="943">
                  <a:moveTo>
                    <a:pt x="3482" y="300"/>
                  </a:moveTo>
                  <a:lnTo>
                    <a:pt x="3338" y="288"/>
                  </a:lnTo>
                  <a:lnTo>
                    <a:pt x="3320" y="264"/>
                  </a:lnTo>
                  <a:lnTo>
                    <a:pt x="3194" y="258"/>
                  </a:lnTo>
                  <a:lnTo>
                    <a:pt x="3019" y="216"/>
                  </a:lnTo>
                  <a:lnTo>
                    <a:pt x="2816" y="234"/>
                  </a:lnTo>
                  <a:lnTo>
                    <a:pt x="2533" y="288"/>
                  </a:lnTo>
                  <a:lnTo>
                    <a:pt x="2330" y="306"/>
                  </a:lnTo>
                  <a:lnTo>
                    <a:pt x="2149" y="312"/>
                  </a:lnTo>
                  <a:lnTo>
                    <a:pt x="2372" y="258"/>
                  </a:lnTo>
                  <a:lnTo>
                    <a:pt x="2624" y="156"/>
                  </a:lnTo>
                  <a:lnTo>
                    <a:pt x="2624" y="132"/>
                  </a:lnTo>
                  <a:lnTo>
                    <a:pt x="2666" y="78"/>
                  </a:lnTo>
                  <a:lnTo>
                    <a:pt x="2707" y="24"/>
                  </a:lnTo>
                  <a:lnTo>
                    <a:pt x="2695" y="0"/>
                  </a:lnTo>
                  <a:lnTo>
                    <a:pt x="2642" y="12"/>
                  </a:lnTo>
                  <a:lnTo>
                    <a:pt x="2557" y="30"/>
                  </a:lnTo>
                  <a:lnTo>
                    <a:pt x="2515" y="54"/>
                  </a:lnTo>
                  <a:lnTo>
                    <a:pt x="2425" y="84"/>
                  </a:lnTo>
                  <a:lnTo>
                    <a:pt x="2324" y="66"/>
                  </a:lnTo>
                  <a:lnTo>
                    <a:pt x="2191" y="90"/>
                  </a:lnTo>
                  <a:lnTo>
                    <a:pt x="2101" y="90"/>
                  </a:lnTo>
                  <a:lnTo>
                    <a:pt x="2047" y="108"/>
                  </a:lnTo>
                  <a:lnTo>
                    <a:pt x="1855" y="228"/>
                  </a:lnTo>
                  <a:lnTo>
                    <a:pt x="1771" y="288"/>
                  </a:lnTo>
                  <a:lnTo>
                    <a:pt x="1591" y="337"/>
                  </a:lnTo>
                  <a:lnTo>
                    <a:pt x="1465" y="379"/>
                  </a:lnTo>
                  <a:lnTo>
                    <a:pt x="1459" y="379"/>
                  </a:lnTo>
                  <a:lnTo>
                    <a:pt x="1453" y="373"/>
                  </a:lnTo>
                  <a:lnTo>
                    <a:pt x="1417" y="361"/>
                  </a:lnTo>
                  <a:lnTo>
                    <a:pt x="1381" y="343"/>
                  </a:lnTo>
                  <a:lnTo>
                    <a:pt x="1363" y="331"/>
                  </a:lnTo>
                  <a:lnTo>
                    <a:pt x="1357" y="324"/>
                  </a:lnTo>
                  <a:lnTo>
                    <a:pt x="1344" y="312"/>
                  </a:lnTo>
                  <a:lnTo>
                    <a:pt x="1320" y="300"/>
                  </a:lnTo>
                  <a:lnTo>
                    <a:pt x="1290" y="288"/>
                  </a:lnTo>
                  <a:lnTo>
                    <a:pt x="1260" y="270"/>
                  </a:lnTo>
                  <a:lnTo>
                    <a:pt x="1230" y="252"/>
                  </a:lnTo>
                  <a:lnTo>
                    <a:pt x="1187" y="227"/>
                  </a:lnTo>
                  <a:lnTo>
                    <a:pt x="1119" y="227"/>
                  </a:lnTo>
                  <a:lnTo>
                    <a:pt x="1357" y="397"/>
                  </a:lnTo>
                  <a:lnTo>
                    <a:pt x="1320" y="438"/>
                  </a:lnTo>
                  <a:lnTo>
                    <a:pt x="1135" y="522"/>
                  </a:lnTo>
                  <a:lnTo>
                    <a:pt x="960" y="558"/>
                  </a:lnTo>
                  <a:lnTo>
                    <a:pt x="684" y="600"/>
                  </a:lnTo>
                  <a:lnTo>
                    <a:pt x="474" y="630"/>
                  </a:lnTo>
                  <a:lnTo>
                    <a:pt x="390" y="684"/>
                  </a:lnTo>
                  <a:lnTo>
                    <a:pt x="132" y="781"/>
                  </a:lnTo>
                  <a:lnTo>
                    <a:pt x="0" y="829"/>
                  </a:lnTo>
                  <a:lnTo>
                    <a:pt x="234" y="847"/>
                  </a:lnTo>
                  <a:lnTo>
                    <a:pt x="498" y="829"/>
                  </a:lnTo>
                  <a:lnTo>
                    <a:pt x="925" y="739"/>
                  </a:lnTo>
                  <a:lnTo>
                    <a:pt x="840" y="817"/>
                  </a:lnTo>
                  <a:lnTo>
                    <a:pt x="637" y="925"/>
                  </a:lnTo>
                  <a:lnTo>
                    <a:pt x="613" y="943"/>
                  </a:lnTo>
                  <a:lnTo>
                    <a:pt x="1405" y="943"/>
                  </a:lnTo>
                  <a:lnTo>
                    <a:pt x="1411" y="925"/>
                  </a:lnTo>
                  <a:lnTo>
                    <a:pt x="1447" y="943"/>
                  </a:lnTo>
                  <a:lnTo>
                    <a:pt x="2924" y="943"/>
                  </a:lnTo>
                  <a:lnTo>
                    <a:pt x="2888" y="859"/>
                  </a:lnTo>
                  <a:lnTo>
                    <a:pt x="2713" y="775"/>
                  </a:lnTo>
                  <a:lnTo>
                    <a:pt x="2582" y="708"/>
                  </a:lnTo>
                  <a:lnTo>
                    <a:pt x="2336" y="636"/>
                  </a:lnTo>
                  <a:lnTo>
                    <a:pt x="2299" y="606"/>
                  </a:lnTo>
                  <a:lnTo>
                    <a:pt x="2509" y="582"/>
                  </a:lnTo>
                  <a:lnTo>
                    <a:pt x="2606" y="588"/>
                  </a:lnTo>
                  <a:lnTo>
                    <a:pt x="2773" y="588"/>
                  </a:lnTo>
                  <a:lnTo>
                    <a:pt x="3001" y="582"/>
                  </a:lnTo>
                  <a:lnTo>
                    <a:pt x="3259" y="516"/>
                  </a:lnTo>
                  <a:lnTo>
                    <a:pt x="3452" y="438"/>
                  </a:lnTo>
                  <a:lnTo>
                    <a:pt x="3668" y="391"/>
                  </a:lnTo>
                  <a:lnTo>
                    <a:pt x="3668" y="312"/>
                  </a:lnTo>
                  <a:lnTo>
                    <a:pt x="3482" y="300"/>
                  </a:lnTo>
                  <a:lnTo>
                    <a:pt x="3482" y="30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en-US">
                <a:latin typeface="Times New Roman" charset="0"/>
              </a:endParaRPr>
            </a:p>
          </p:txBody>
        </p:sp>
        <p:sp>
          <p:nvSpPr>
            <p:cNvPr id="130054" name="Freeform 6"/>
            <p:cNvSpPr>
              <a:spLocks/>
            </p:cNvSpPr>
            <p:nvPr/>
          </p:nvSpPr>
          <p:spPr bwMode="hidden">
            <a:xfrm>
              <a:off x="0" y="524"/>
              <a:ext cx="973" cy="1195"/>
            </a:xfrm>
            <a:custGeom>
              <a:avLst/>
              <a:gdLst/>
              <a:ahLst/>
              <a:cxnLst>
                <a:cxn ang="0">
                  <a:pos x="323" y="1186"/>
                </a:cxn>
                <a:cxn ang="0">
                  <a:pos x="490" y="1192"/>
                </a:cxn>
                <a:cxn ang="0">
                  <a:pos x="580" y="1150"/>
                </a:cxn>
                <a:cxn ang="0">
                  <a:pos x="813" y="1085"/>
                </a:cxn>
                <a:cxn ang="0">
                  <a:pos x="933" y="1055"/>
                </a:cxn>
                <a:cxn ang="0">
                  <a:pos x="759" y="989"/>
                </a:cxn>
                <a:cxn ang="0">
                  <a:pos x="556" y="953"/>
                </a:cxn>
                <a:cxn ang="0">
                  <a:pos x="197" y="971"/>
                </a:cxn>
                <a:cxn ang="0">
                  <a:pos x="299" y="893"/>
                </a:cxn>
                <a:cxn ang="0">
                  <a:pos x="496" y="803"/>
                </a:cxn>
                <a:cxn ang="0">
                  <a:pos x="694" y="671"/>
                </a:cxn>
                <a:cxn ang="0">
                  <a:pos x="700" y="671"/>
                </a:cxn>
                <a:cxn ang="0">
                  <a:pos x="712" y="665"/>
                </a:cxn>
                <a:cxn ang="0">
                  <a:pos x="753" y="647"/>
                </a:cxn>
                <a:cxn ang="0">
                  <a:pos x="777" y="641"/>
                </a:cxn>
                <a:cxn ang="0">
                  <a:pos x="789" y="629"/>
                </a:cxn>
                <a:cxn ang="0">
                  <a:pos x="795" y="617"/>
                </a:cxn>
                <a:cxn ang="0">
                  <a:pos x="789" y="611"/>
                </a:cxn>
                <a:cxn ang="0">
                  <a:pos x="783" y="599"/>
                </a:cxn>
                <a:cxn ang="0">
                  <a:pos x="783" y="575"/>
                </a:cxn>
                <a:cxn ang="0">
                  <a:pos x="795" y="545"/>
                </a:cxn>
                <a:cxn ang="0">
                  <a:pos x="807" y="515"/>
                </a:cxn>
                <a:cxn ang="0">
                  <a:pos x="825" y="485"/>
                </a:cxn>
                <a:cxn ang="0">
                  <a:pos x="837" y="455"/>
                </a:cxn>
                <a:cxn ang="0">
                  <a:pos x="843" y="437"/>
                </a:cxn>
                <a:cxn ang="0">
                  <a:pos x="849" y="431"/>
                </a:cxn>
                <a:cxn ang="0">
                  <a:pos x="849" y="347"/>
                </a:cxn>
                <a:cxn ang="0">
                  <a:pos x="849" y="341"/>
                </a:cxn>
                <a:cxn ang="0">
                  <a:pos x="855" y="335"/>
                </a:cxn>
                <a:cxn ang="0">
                  <a:pos x="873" y="305"/>
                </a:cxn>
                <a:cxn ang="0">
                  <a:pos x="885" y="269"/>
                </a:cxn>
                <a:cxn ang="0">
                  <a:pos x="897" y="239"/>
                </a:cxn>
                <a:cxn ang="0">
                  <a:pos x="903" y="227"/>
                </a:cxn>
                <a:cxn ang="0">
                  <a:pos x="909" y="215"/>
                </a:cxn>
                <a:cxn ang="0">
                  <a:pos x="927" y="173"/>
                </a:cxn>
                <a:cxn ang="0">
                  <a:pos x="945" y="137"/>
                </a:cxn>
                <a:cxn ang="0">
                  <a:pos x="951" y="125"/>
                </a:cxn>
                <a:cxn ang="0">
                  <a:pos x="951" y="119"/>
                </a:cxn>
                <a:cxn ang="0">
                  <a:pos x="969" y="0"/>
                </a:cxn>
                <a:cxn ang="0">
                  <a:pos x="945" y="47"/>
                </a:cxn>
                <a:cxn ang="0">
                  <a:pos x="783" y="113"/>
                </a:cxn>
                <a:cxn ang="0">
                  <a:pos x="706" y="161"/>
                </a:cxn>
                <a:cxn ang="0">
                  <a:pos x="460" y="233"/>
                </a:cxn>
                <a:cxn ang="0">
                  <a:pos x="281" y="287"/>
                </a:cxn>
                <a:cxn ang="0">
                  <a:pos x="173" y="293"/>
                </a:cxn>
                <a:cxn ang="0">
                  <a:pos x="12" y="485"/>
                </a:cxn>
                <a:cxn ang="0">
                  <a:pos x="0" y="509"/>
                </a:cxn>
                <a:cxn ang="0">
                  <a:pos x="0" y="1186"/>
                </a:cxn>
                <a:cxn ang="0">
                  <a:pos x="96" y="1180"/>
                </a:cxn>
                <a:cxn ang="0">
                  <a:pos x="323" y="1186"/>
                </a:cxn>
                <a:cxn ang="0">
                  <a:pos x="323" y="1186"/>
                </a:cxn>
              </a:cxnLst>
              <a:rect l="0" t="0" r="r" b="b"/>
              <a:pathLst>
                <a:path w="969" h="1192">
                  <a:moveTo>
                    <a:pt x="323" y="1186"/>
                  </a:moveTo>
                  <a:lnTo>
                    <a:pt x="490" y="1192"/>
                  </a:lnTo>
                  <a:lnTo>
                    <a:pt x="580" y="1150"/>
                  </a:lnTo>
                  <a:lnTo>
                    <a:pt x="813" y="1085"/>
                  </a:lnTo>
                  <a:lnTo>
                    <a:pt x="933" y="1055"/>
                  </a:lnTo>
                  <a:lnTo>
                    <a:pt x="759" y="989"/>
                  </a:lnTo>
                  <a:lnTo>
                    <a:pt x="556" y="953"/>
                  </a:lnTo>
                  <a:lnTo>
                    <a:pt x="197" y="971"/>
                  </a:lnTo>
                  <a:lnTo>
                    <a:pt x="299" y="893"/>
                  </a:lnTo>
                  <a:lnTo>
                    <a:pt x="496" y="803"/>
                  </a:lnTo>
                  <a:lnTo>
                    <a:pt x="694" y="671"/>
                  </a:lnTo>
                  <a:lnTo>
                    <a:pt x="700" y="671"/>
                  </a:lnTo>
                  <a:lnTo>
                    <a:pt x="712" y="665"/>
                  </a:lnTo>
                  <a:lnTo>
                    <a:pt x="753" y="647"/>
                  </a:lnTo>
                  <a:lnTo>
                    <a:pt x="777" y="641"/>
                  </a:lnTo>
                  <a:lnTo>
                    <a:pt x="789" y="629"/>
                  </a:lnTo>
                  <a:lnTo>
                    <a:pt x="795" y="617"/>
                  </a:lnTo>
                  <a:lnTo>
                    <a:pt x="789" y="611"/>
                  </a:lnTo>
                  <a:lnTo>
                    <a:pt x="783" y="599"/>
                  </a:lnTo>
                  <a:lnTo>
                    <a:pt x="783" y="575"/>
                  </a:lnTo>
                  <a:lnTo>
                    <a:pt x="795" y="545"/>
                  </a:lnTo>
                  <a:lnTo>
                    <a:pt x="807" y="515"/>
                  </a:lnTo>
                  <a:lnTo>
                    <a:pt x="825" y="485"/>
                  </a:lnTo>
                  <a:lnTo>
                    <a:pt x="837" y="455"/>
                  </a:lnTo>
                  <a:lnTo>
                    <a:pt x="843" y="437"/>
                  </a:lnTo>
                  <a:lnTo>
                    <a:pt x="849" y="431"/>
                  </a:lnTo>
                  <a:lnTo>
                    <a:pt x="849" y="347"/>
                  </a:lnTo>
                  <a:lnTo>
                    <a:pt x="849" y="341"/>
                  </a:lnTo>
                  <a:lnTo>
                    <a:pt x="855" y="335"/>
                  </a:lnTo>
                  <a:lnTo>
                    <a:pt x="873" y="305"/>
                  </a:lnTo>
                  <a:lnTo>
                    <a:pt x="885" y="269"/>
                  </a:lnTo>
                  <a:lnTo>
                    <a:pt x="897" y="239"/>
                  </a:lnTo>
                  <a:lnTo>
                    <a:pt x="903" y="227"/>
                  </a:lnTo>
                  <a:lnTo>
                    <a:pt x="909" y="215"/>
                  </a:lnTo>
                  <a:lnTo>
                    <a:pt x="927" y="173"/>
                  </a:lnTo>
                  <a:lnTo>
                    <a:pt x="945" y="137"/>
                  </a:lnTo>
                  <a:lnTo>
                    <a:pt x="951" y="125"/>
                  </a:lnTo>
                  <a:lnTo>
                    <a:pt x="951" y="119"/>
                  </a:lnTo>
                  <a:lnTo>
                    <a:pt x="969" y="0"/>
                  </a:lnTo>
                  <a:lnTo>
                    <a:pt x="945" y="47"/>
                  </a:lnTo>
                  <a:lnTo>
                    <a:pt x="783" y="113"/>
                  </a:lnTo>
                  <a:lnTo>
                    <a:pt x="706" y="161"/>
                  </a:lnTo>
                  <a:lnTo>
                    <a:pt x="460" y="233"/>
                  </a:lnTo>
                  <a:lnTo>
                    <a:pt x="281" y="287"/>
                  </a:lnTo>
                  <a:lnTo>
                    <a:pt x="173" y="293"/>
                  </a:lnTo>
                  <a:lnTo>
                    <a:pt x="12" y="485"/>
                  </a:lnTo>
                  <a:lnTo>
                    <a:pt x="0" y="509"/>
                  </a:lnTo>
                  <a:lnTo>
                    <a:pt x="0" y="1186"/>
                  </a:lnTo>
                  <a:lnTo>
                    <a:pt x="96" y="1180"/>
                  </a:lnTo>
                  <a:lnTo>
                    <a:pt x="323" y="1186"/>
                  </a:lnTo>
                  <a:lnTo>
                    <a:pt x="323" y="1186"/>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en-US">
                <a:latin typeface="Times New Roman" charset="0"/>
              </a:endParaRPr>
            </a:p>
          </p:txBody>
        </p:sp>
        <p:sp>
          <p:nvSpPr>
            <p:cNvPr id="130055" name="Freeform 7"/>
            <p:cNvSpPr>
              <a:spLocks/>
            </p:cNvSpPr>
            <p:nvPr/>
          </p:nvSpPr>
          <p:spPr bwMode="hidden">
            <a:xfrm>
              <a:off x="3188" y="1"/>
              <a:ext cx="2570" cy="2266"/>
            </a:xfrm>
            <a:custGeom>
              <a:avLst/>
              <a:gdLst/>
              <a:ahLst/>
              <a:cxnLst>
                <a:cxn ang="0">
                  <a:pos x="859" y="612"/>
                </a:cxn>
                <a:cxn ang="0">
                  <a:pos x="1087" y="853"/>
                </a:cxn>
                <a:cxn ang="0">
                  <a:pos x="961" y="913"/>
                </a:cxn>
                <a:cxn ang="0">
                  <a:pos x="786" y="883"/>
                </a:cxn>
                <a:cxn ang="0">
                  <a:pos x="450" y="931"/>
                </a:cxn>
                <a:cxn ang="0">
                  <a:pos x="150" y="1075"/>
                </a:cxn>
                <a:cxn ang="0">
                  <a:pos x="78" y="1165"/>
                </a:cxn>
                <a:cxn ang="0">
                  <a:pos x="361" y="1256"/>
                </a:cxn>
                <a:cxn ang="0">
                  <a:pos x="444" y="1316"/>
                </a:cxn>
                <a:cxn ang="0">
                  <a:pos x="697" y="1400"/>
                </a:cxn>
                <a:cxn ang="0">
                  <a:pos x="1026" y="1346"/>
                </a:cxn>
                <a:cxn ang="0">
                  <a:pos x="991" y="1412"/>
                </a:cxn>
                <a:cxn ang="0">
                  <a:pos x="804" y="1574"/>
                </a:cxn>
                <a:cxn ang="0">
                  <a:pos x="726" y="1718"/>
                </a:cxn>
                <a:cxn ang="0">
                  <a:pos x="768" y="1742"/>
                </a:cxn>
                <a:cxn ang="0">
                  <a:pos x="865" y="1693"/>
                </a:cxn>
                <a:cxn ang="0">
                  <a:pos x="991" y="1699"/>
                </a:cxn>
                <a:cxn ang="0">
                  <a:pos x="1135" y="1627"/>
                </a:cxn>
                <a:cxn ang="0">
                  <a:pos x="1183" y="1669"/>
                </a:cxn>
                <a:cxn ang="0">
                  <a:pos x="1399" y="1436"/>
                </a:cxn>
                <a:cxn ang="0">
                  <a:pos x="1615" y="1334"/>
                </a:cxn>
                <a:cxn ang="0">
                  <a:pos x="1645" y="1370"/>
                </a:cxn>
                <a:cxn ang="0">
                  <a:pos x="1681" y="1430"/>
                </a:cxn>
                <a:cxn ang="0">
                  <a:pos x="1699" y="1466"/>
                </a:cxn>
                <a:cxn ang="0">
                  <a:pos x="1747" y="1550"/>
                </a:cxn>
                <a:cxn ang="0">
                  <a:pos x="1772" y="1586"/>
                </a:cxn>
                <a:cxn ang="0">
                  <a:pos x="2124" y="2248"/>
                </a:cxn>
                <a:cxn ang="0">
                  <a:pos x="1693" y="1322"/>
                </a:cxn>
                <a:cxn ang="0">
                  <a:pos x="1861" y="1165"/>
                </a:cxn>
                <a:cxn ang="0">
                  <a:pos x="2173" y="1099"/>
                </a:cxn>
                <a:cxn ang="0">
                  <a:pos x="2390" y="1009"/>
                </a:cxn>
                <a:cxn ang="0">
                  <a:pos x="2570" y="805"/>
                </a:cxn>
                <a:cxn ang="0">
                  <a:pos x="2342" y="781"/>
                </a:cxn>
                <a:cxn ang="0">
                  <a:pos x="2114" y="763"/>
                </a:cxn>
                <a:cxn ang="0">
                  <a:pos x="2408" y="433"/>
                </a:cxn>
                <a:cxn ang="0">
                  <a:pos x="2426" y="421"/>
                </a:cxn>
                <a:cxn ang="0">
                  <a:pos x="2474" y="379"/>
                </a:cxn>
                <a:cxn ang="0">
                  <a:pos x="2492" y="355"/>
                </a:cxn>
                <a:cxn ang="0">
                  <a:pos x="2474" y="337"/>
                </a:cxn>
                <a:cxn ang="0">
                  <a:pos x="2474" y="271"/>
                </a:cxn>
                <a:cxn ang="0">
                  <a:pos x="2492" y="192"/>
                </a:cxn>
                <a:cxn ang="0">
                  <a:pos x="2504" y="132"/>
                </a:cxn>
                <a:cxn ang="0">
                  <a:pos x="2492" y="36"/>
                </a:cxn>
                <a:cxn ang="0">
                  <a:pos x="2492" y="24"/>
                </a:cxn>
                <a:cxn ang="0">
                  <a:pos x="2102" y="0"/>
                </a:cxn>
                <a:cxn ang="0">
                  <a:pos x="1909" y="90"/>
                </a:cxn>
                <a:cxn ang="0">
                  <a:pos x="1747" y="535"/>
                </a:cxn>
                <a:cxn ang="0">
                  <a:pos x="1711" y="469"/>
                </a:cxn>
                <a:cxn ang="0">
                  <a:pos x="1633" y="144"/>
                </a:cxn>
                <a:cxn ang="0">
                  <a:pos x="1579" y="0"/>
                </a:cxn>
                <a:cxn ang="0">
                  <a:pos x="738" y="186"/>
                </a:cxn>
                <a:cxn ang="0">
                  <a:pos x="756" y="463"/>
                </a:cxn>
              </a:cxnLst>
              <a:rect l="0" t="0" r="r" b="b"/>
              <a:pathLst>
                <a:path w="2570" h="2266">
                  <a:moveTo>
                    <a:pt x="756" y="463"/>
                  </a:moveTo>
                  <a:lnTo>
                    <a:pt x="859" y="612"/>
                  </a:lnTo>
                  <a:lnTo>
                    <a:pt x="937" y="720"/>
                  </a:lnTo>
                  <a:lnTo>
                    <a:pt x="1087" y="853"/>
                  </a:lnTo>
                  <a:lnTo>
                    <a:pt x="1105" y="907"/>
                  </a:lnTo>
                  <a:lnTo>
                    <a:pt x="961" y="913"/>
                  </a:lnTo>
                  <a:lnTo>
                    <a:pt x="895" y="901"/>
                  </a:lnTo>
                  <a:lnTo>
                    <a:pt x="786" y="883"/>
                  </a:lnTo>
                  <a:lnTo>
                    <a:pt x="637" y="859"/>
                  </a:lnTo>
                  <a:lnTo>
                    <a:pt x="450" y="931"/>
                  </a:lnTo>
                  <a:lnTo>
                    <a:pt x="306" y="1021"/>
                  </a:lnTo>
                  <a:lnTo>
                    <a:pt x="150" y="1075"/>
                  </a:lnTo>
                  <a:lnTo>
                    <a:pt x="0" y="1153"/>
                  </a:lnTo>
                  <a:lnTo>
                    <a:pt x="78" y="1165"/>
                  </a:lnTo>
                  <a:lnTo>
                    <a:pt x="264" y="1220"/>
                  </a:lnTo>
                  <a:lnTo>
                    <a:pt x="361" y="1256"/>
                  </a:lnTo>
                  <a:lnTo>
                    <a:pt x="367" y="1298"/>
                  </a:lnTo>
                  <a:lnTo>
                    <a:pt x="444" y="1316"/>
                  </a:lnTo>
                  <a:lnTo>
                    <a:pt x="558" y="1400"/>
                  </a:lnTo>
                  <a:lnTo>
                    <a:pt x="697" y="1400"/>
                  </a:lnTo>
                  <a:lnTo>
                    <a:pt x="895" y="1346"/>
                  </a:lnTo>
                  <a:lnTo>
                    <a:pt x="1026" y="1346"/>
                  </a:lnTo>
                  <a:lnTo>
                    <a:pt x="1147" y="1358"/>
                  </a:lnTo>
                  <a:lnTo>
                    <a:pt x="991" y="1412"/>
                  </a:lnTo>
                  <a:lnTo>
                    <a:pt x="804" y="1538"/>
                  </a:lnTo>
                  <a:lnTo>
                    <a:pt x="804" y="1574"/>
                  </a:lnTo>
                  <a:lnTo>
                    <a:pt x="762" y="1645"/>
                  </a:lnTo>
                  <a:lnTo>
                    <a:pt x="726" y="1718"/>
                  </a:lnTo>
                  <a:lnTo>
                    <a:pt x="732" y="1754"/>
                  </a:lnTo>
                  <a:lnTo>
                    <a:pt x="768" y="1742"/>
                  </a:lnTo>
                  <a:lnTo>
                    <a:pt x="829" y="1730"/>
                  </a:lnTo>
                  <a:lnTo>
                    <a:pt x="865" y="1693"/>
                  </a:lnTo>
                  <a:lnTo>
                    <a:pt x="925" y="1663"/>
                  </a:lnTo>
                  <a:lnTo>
                    <a:pt x="991" y="1699"/>
                  </a:lnTo>
                  <a:lnTo>
                    <a:pt x="1087" y="1675"/>
                  </a:lnTo>
                  <a:lnTo>
                    <a:pt x="1135" y="1627"/>
                  </a:lnTo>
                  <a:lnTo>
                    <a:pt x="1147" y="1687"/>
                  </a:lnTo>
                  <a:lnTo>
                    <a:pt x="1183" y="1669"/>
                  </a:lnTo>
                  <a:lnTo>
                    <a:pt x="1333" y="1514"/>
                  </a:lnTo>
                  <a:lnTo>
                    <a:pt x="1399" y="1436"/>
                  </a:lnTo>
                  <a:lnTo>
                    <a:pt x="1526" y="1382"/>
                  </a:lnTo>
                  <a:lnTo>
                    <a:pt x="1615" y="1334"/>
                  </a:lnTo>
                  <a:lnTo>
                    <a:pt x="1627" y="1346"/>
                  </a:lnTo>
                  <a:lnTo>
                    <a:pt x="1645" y="1370"/>
                  </a:lnTo>
                  <a:lnTo>
                    <a:pt x="1669" y="1400"/>
                  </a:lnTo>
                  <a:lnTo>
                    <a:pt x="1681" y="1430"/>
                  </a:lnTo>
                  <a:lnTo>
                    <a:pt x="1687" y="1448"/>
                  </a:lnTo>
                  <a:lnTo>
                    <a:pt x="1699" y="1466"/>
                  </a:lnTo>
                  <a:lnTo>
                    <a:pt x="1729" y="1520"/>
                  </a:lnTo>
                  <a:lnTo>
                    <a:pt x="1747" y="1550"/>
                  </a:lnTo>
                  <a:lnTo>
                    <a:pt x="1766" y="1574"/>
                  </a:lnTo>
                  <a:lnTo>
                    <a:pt x="1772" y="1586"/>
                  </a:lnTo>
                  <a:lnTo>
                    <a:pt x="1778" y="1592"/>
                  </a:lnTo>
                  <a:lnTo>
                    <a:pt x="2124" y="2248"/>
                  </a:lnTo>
                  <a:lnTo>
                    <a:pt x="2215" y="2266"/>
                  </a:lnTo>
                  <a:lnTo>
                    <a:pt x="1693" y="1322"/>
                  </a:lnTo>
                  <a:lnTo>
                    <a:pt x="1723" y="1262"/>
                  </a:lnTo>
                  <a:lnTo>
                    <a:pt x="1861" y="1165"/>
                  </a:lnTo>
                  <a:lnTo>
                    <a:pt x="1988" y="1129"/>
                  </a:lnTo>
                  <a:lnTo>
                    <a:pt x="2173" y="1099"/>
                  </a:lnTo>
                  <a:lnTo>
                    <a:pt x="2318" y="1075"/>
                  </a:lnTo>
                  <a:lnTo>
                    <a:pt x="2390" y="1009"/>
                  </a:lnTo>
                  <a:lnTo>
                    <a:pt x="2570" y="895"/>
                  </a:lnTo>
                  <a:lnTo>
                    <a:pt x="2570" y="805"/>
                  </a:lnTo>
                  <a:lnTo>
                    <a:pt x="2516" y="787"/>
                  </a:lnTo>
                  <a:lnTo>
                    <a:pt x="2342" y="781"/>
                  </a:lnTo>
                  <a:lnTo>
                    <a:pt x="2042" y="871"/>
                  </a:lnTo>
                  <a:lnTo>
                    <a:pt x="2114" y="763"/>
                  </a:lnTo>
                  <a:lnTo>
                    <a:pt x="2264" y="624"/>
                  </a:lnTo>
                  <a:lnTo>
                    <a:pt x="2408" y="433"/>
                  </a:lnTo>
                  <a:lnTo>
                    <a:pt x="2414" y="433"/>
                  </a:lnTo>
                  <a:lnTo>
                    <a:pt x="2426" y="421"/>
                  </a:lnTo>
                  <a:lnTo>
                    <a:pt x="2456" y="397"/>
                  </a:lnTo>
                  <a:lnTo>
                    <a:pt x="2474" y="379"/>
                  </a:lnTo>
                  <a:lnTo>
                    <a:pt x="2486" y="367"/>
                  </a:lnTo>
                  <a:lnTo>
                    <a:pt x="2492" y="355"/>
                  </a:lnTo>
                  <a:lnTo>
                    <a:pt x="2486" y="349"/>
                  </a:lnTo>
                  <a:lnTo>
                    <a:pt x="2474" y="337"/>
                  </a:lnTo>
                  <a:lnTo>
                    <a:pt x="2474" y="307"/>
                  </a:lnTo>
                  <a:lnTo>
                    <a:pt x="2474" y="271"/>
                  </a:lnTo>
                  <a:lnTo>
                    <a:pt x="2480" y="228"/>
                  </a:lnTo>
                  <a:lnTo>
                    <a:pt x="2492" y="192"/>
                  </a:lnTo>
                  <a:lnTo>
                    <a:pt x="2498" y="156"/>
                  </a:lnTo>
                  <a:lnTo>
                    <a:pt x="2504" y="132"/>
                  </a:lnTo>
                  <a:lnTo>
                    <a:pt x="2504" y="126"/>
                  </a:lnTo>
                  <a:lnTo>
                    <a:pt x="2492" y="36"/>
                  </a:lnTo>
                  <a:lnTo>
                    <a:pt x="2492" y="36"/>
                  </a:lnTo>
                  <a:lnTo>
                    <a:pt x="2492" y="24"/>
                  </a:lnTo>
                  <a:lnTo>
                    <a:pt x="2498" y="0"/>
                  </a:lnTo>
                  <a:lnTo>
                    <a:pt x="2102" y="0"/>
                  </a:lnTo>
                  <a:lnTo>
                    <a:pt x="2006" y="60"/>
                  </a:lnTo>
                  <a:lnTo>
                    <a:pt x="1909" y="90"/>
                  </a:lnTo>
                  <a:lnTo>
                    <a:pt x="1808" y="337"/>
                  </a:lnTo>
                  <a:lnTo>
                    <a:pt x="1747" y="535"/>
                  </a:lnTo>
                  <a:lnTo>
                    <a:pt x="1687" y="588"/>
                  </a:lnTo>
                  <a:lnTo>
                    <a:pt x="1711" y="469"/>
                  </a:lnTo>
                  <a:lnTo>
                    <a:pt x="1687" y="343"/>
                  </a:lnTo>
                  <a:lnTo>
                    <a:pt x="1633" y="144"/>
                  </a:lnTo>
                  <a:lnTo>
                    <a:pt x="1585" y="12"/>
                  </a:lnTo>
                  <a:lnTo>
                    <a:pt x="1579" y="0"/>
                  </a:lnTo>
                  <a:lnTo>
                    <a:pt x="786" y="0"/>
                  </a:lnTo>
                  <a:lnTo>
                    <a:pt x="738" y="186"/>
                  </a:lnTo>
                  <a:lnTo>
                    <a:pt x="756" y="463"/>
                  </a:lnTo>
                  <a:lnTo>
                    <a:pt x="756" y="463"/>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en-US">
                <a:latin typeface="Times New Roman" charset="0"/>
              </a:endParaRPr>
            </a:p>
          </p:txBody>
        </p:sp>
        <p:sp>
          <p:nvSpPr>
            <p:cNvPr id="130056" name="Freeform 8"/>
            <p:cNvSpPr>
              <a:spLocks/>
            </p:cNvSpPr>
            <p:nvPr/>
          </p:nvSpPr>
          <p:spPr bwMode="hidden">
            <a:xfrm>
              <a:off x="3525" y="1"/>
              <a:ext cx="2185" cy="1508"/>
            </a:xfrm>
            <a:custGeom>
              <a:avLst/>
              <a:gdLst/>
              <a:ahLst/>
              <a:cxnLst>
                <a:cxn ang="0">
                  <a:pos x="1034" y="767"/>
                </a:cxn>
                <a:cxn ang="0">
                  <a:pos x="1190" y="1235"/>
                </a:cxn>
                <a:cxn ang="0">
                  <a:pos x="956" y="1193"/>
                </a:cxn>
                <a:cxn ang="0">
                  <a:pos x="723" y="1127"/>
                </a:cxn>
                <a:cxn ang="0">
                  <a:pos x="442" y="1109"/>
                </a:cxn>
                <a:cxn ang="0">
                  <a:pos x="0" y="1079"/>
                </a:cxn>
                <a:cxn ang="0">
                  <a:pos x="30" y="1115"/>
                </a:cxn>
                <a:cxn ang="0">
                  <a:pos x="496" y="1133"/>
                </a:cxn>
                <a:cxn ang="0">
                  <a:pos x="777" y="1187"/>
                </a:cxn>
                <a:cxn ang="0">
                  <a:pos x="1130" y="1301"/>
                </a:cxn>
                <a:cxn ang="0">
                  <a:pos x="1070" y="1319"/>
                </a:cxn>
                <a:cxn ang="0">
                  <a:pos x="711" y="1505"/>
                </a:cxn>
                <a:cxn ang="0">
                  <a:pos x="765" y="1481"/>
                </a:cxn>
                <a:cxn ang="0">
                  <a:pos x="861" y="1439"/>
                </a:cxn>
                <a:cxn ang="0">
                  <a:pos x="1022" y="1355"/>
                </a:cxn>
                <a:cxn ang="0">
                  <a:pos x="1214" y="1295"/>
                </a:cxn>
                <a:cxn ang="0">
                  <a:pos x="1267" y="1223"/>
                </a:cxn>
                <a:cxn ang="0">
                  <a:pos x="1632" y="1043"/>
                </a:cxn>
                <a:cxn ang="0">
                  <a:pos x="1931" y="953"/>
                </a:cxn>
                <a:cxn ang="0">
                  <a:pos x="2176" y="821"/>
                </a:cxn>
                <a:cxn ang="0">
                  <a:pos x="1961" y="911"/>
                </a:cxn>
                <a:cxn ang="0">
                  <a:pos x="1656" y="989"/>
                </a:cxn>
                <a:cxn ang="0">
                  <a:pos x="1339" y="1151"/>
                </a:cxn>
                <a:cxn ang="0">
                  <a:pos x="1501" y="905"/>
                </a:cxn>
                <a:cxn ang="0">
                  <a:pos x="1620" y="545"/>
                </a:cxn>
                <a:cxn ang="0">
                  <a:pos x="1740" y="372"/>
                </a:cxn>
                <a:cxn ang="0">
                  <a:pos x="1979" y="60"/>
                </a:cxn>
                <a:cxn ang="0">
                  <a:pos x="2003" y="0"/>
                </a:cxn>
                <a:cxn ang="0">
                  <a:pos x="1973" y="0"/>
                </a:cxn>
                <a:cxn ang="0">
                  <a:pos x="1596" y="480"/>
                </a:cxn>
                <a:cxn ang="0">
                  <a:pos x="1477" y="887"/>
                </a:cxn>
                <a:cxn ang="0">
                  <a:pos x="1255" y="1175"/>
                </a:cxn>
                <a:cxn ang="0">
                  <a:pos x="1130" y="905"/>
                </a:cxn>
                <a:cxn ang="0">
                  <a:pos x="1010" y="540"/>
                </a:cxn>
                <a:cxn ang="0">
                  <a:pos x="885" y="222"/>
                </a:cxn>
                <a:cxn ang="0">
                  <a:pos x="789" y="0"/>
                </a:cxn>
                <a:cxn ang="0">
                  <a:pos x="753" y="0"/>
                </a:cxn>
                <a:cxn ang="0">
                  <a:pos x="903" y="354"/>
                </a:cxn>
                <a:cxn ang="0">
                  <a:pos x="1034" y="767"/>
                </a:cxn>
                <a:cxn ang="0">
                  <a:pos x="1034" y="767"/>
                </a:cxn>
              </a:cxnLst>
              <a:rect l="0" t="0" r="r" b="b"/>
              <a:pathLst>
                <a:path w="2176" h="1505">
                  <a:moveTo>
                    <a:pt x="1034" y="767"/>
                  </a:moveTo>
                  <a:lnTo>
                    <a:pt x="1190" y="1235"/>
                  </a:lnTo>
                  <a:lnTo>
                    <a:pt x="956" y="1193"/>
                  </a:lnTo>
                  <a:lnTo>
                    <a:pt x="723" y="1127"/>
                  </a:lnTo>
                  <a:lnTo>
                    <a:pt x="442" y="1109"/>
                  </a:lnTo>
                  <a:lnTo>
                    <a:pt x="0" y="1079"/>
                  </a:lnTo>
                  <a:lnTo>
                    <a:pt x="30" y="1115"/>
                  </a:lnTo>
                  <a:lnTo>
                    <a:pt x="496" y="1133"/>
                  </a:lnTo>
                  <a:lnTo>
                    <a:pt x="777" y="1187"/>
                  </a:lnTo>
                  <a:lnTo>
                    <a:pt x="1130" y="1301"/>
                  </a:lnTo>
                  <a:lnTo>
                    <a:pt x="1070" y="1319"/>
                  </a:lnTo>
                  <a:lnTo>
                    <a:pt x="711" y="1505"/>
                  </a:lnTo>
                  <a:lnTo>
                    <a:pt x="765" y="1481"/>
                  </a:lnTo>
                  <a:lnTo>
                    <a:pt x="861" y="1439"/>
                  </a:lnTo>
                  <a:lnTo>
                    <a:pt x="1022" y="1355"/>
                  </a:lnTo>
                  <a:lnTo>
                    <a:pt x="1214" y="1295"/>
                  </a:lnTo>
                  <a:lnTo>
                    <a:pt x="1267" y="1223"/>
                  </a:lnTo>
                  <a:lnTo>
                    <a:pt x="1632" y="1043"/>
                  </a:lnTo>
                  <a:lnTo>
                    <a:pt x="1931" y="953"/>
                  </a:lnTo>
                  <a:lnTo>
                    <a:pt x="2176" y="821"/>
                  </a:lnTo>
                  <a:lnTo>
                    <a:pt x="1961" y="911"/>
                  </a:lnTo>
                  <a:lnTo>
                    <a:pt x="1656" y="989"/>
                  </a:lnTo>
                  <a:lnTo>
                    <a:pt x="1339" y="1151"/>
                  </a:lnTo>
                  <a:lnTo>
                    <a:pt x="1501" y="905"/>
                  </a:lnTo>
                  <a:lnTo>
                    <a:pt x="1620" y="545"/>
                  </a:lnTo>
                  <a:lnTo>
                    <a:pt x="1740" y="372"/>
                  </a:lnTo>
                  <a:lnTo>
                    <a:pt x="1979" y="60"/>
                  </a:lnTo>
                  <a:lnTo>
                    <a:pt x="2003" y="0"/>
                  </a:lnTo>
                  <a:lnTo>
                    <a:pt x="1973" y="0"/>
                  </a:lnTo>
                  <a:lnTo>
                    <a:pt x="1596" y="480"/>
                  </a:lnTo>
                  <a:lnTo>
                    <a:pt x="1477" y="887"/>
                  </a:lnTo>
                  <a:lnTo>
                    <a:pt x="1255" y="1175"/>
                  </a:lnTo>
                  <a:lnTo>
                    <a:pt x="1130" y="905"/>
                  </a:lnTo>
                  <a:lnTo>
                    <a:pt x="1010" y="540"/>
                  </a:lnTo>
                  <a:lnTo>
                    <a:pt x="885" y="222"/>
                  </a:lnTo>
                  <a:lnTo>
                    <a:pt x="789" y="0"/>
                  </a:lnTo>
                  <a:lnTo>
                    <a:pt x="753" y="0"/>
                  </a:lnTo>
                  <a:lnTo>
                    <a:pt x="903" y="354"/>
                  </a:lnTo>
                  <a:lnTo>
                    <a:pt x="1034" y="767"/>
                  </a:lnTo>
                  <a:lnTo>
                    <a:pt x="1034" y="767"/>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latin typeface="Times New Roman" charset="0"/>
              </a:endParaRPr>
            </a:p>
          </p:txBody>
        </p:sp>
        <p:sp>
          <p:nvSpPr>
            <p:cNvPr id="130057" name="Freeform 9"/>
            <p:cNvSpPr>
              <a:spLocks/>
            </p:cNvSpPr>
            <p:nvPr/>
          </p:nvSpPr>
          <p:spPr bwMode="hidden">
            <a:xfrm>
              <a:off x="0" y="649"/>
              <a:ext cx="816" cy="806"/>
            </a:xfrm>
            <a:custGeom>
              <a:avLst/>
              <a:gdLst/>
              <a:ahLst/>
              <a:cxnLst>
                <a:cxn ang="0">
                  <a:pos x="161" y="564"/>
                </a:cxn>
                <a:cxn ang="0">
                  <a:pos x="329" y="438"/>
                </a:cxn>
                <a:cxn ang="0">
                  <a:pos x="646" y="216"/>
                </a:cxn>
                <a:cxn ang="0">
                  <a:pos x="813" y="0"/>
                </a:cxn>
                <a:cxn ang="0">
                  <a:pos x="676" y="150"/>
                </a:cxn>
                <a:cxn ang="0">
                  <a:pos x="144" y="504"/>
                </a:cxn>
                <a:cxn ang="0">
                  <a:pos x="0" y="732"/>
                </a:cxn>
                <a:cxn ang="0">
                  <a:pos x="0" y="804"/>
                </a:cxn>
                <a:cxn ang="0">
                  <a:pos x="161" y="564"/>
                </a:cxn>
                <a:cxn ang="0">
                  <a:pos x="161" y="564"/>
                </a:cxn>
              </a:cxnLst>
              <a:rect l="0" t="0" r="r" b="b"/>
              <a:pathLst>
                <a:path w="813" h="804">
                  <a:moveTo>
                    <a:pt x="161" y="564"/>
                  </a:moveTo>
                  <a:lnTo>
                    <a:pt x="329" y="438"/>
                  </a:lnTo>
                  <a:lnTo>
                    <a:pt x="646" y="216"/>
                  </a:lnTo>
                  <a:lnTo>
                    <a:pt x="813" y="0"/>
                  </a:lnTo>
                  <a:lnTo>
                    <a:pt x="676" y="150"/>
                  </a:lnTo>
                  <a:lnTo>
                    <a:pt x="144" y="504"/>
                  </a:lnTo>
                  <a:lnTo>
                    <a:pt x="0" y="732"/>
                  </a:lnTo>
                  <a:lnTo>
                    <a:pt x="0" y="804"/>
                  </a:lnTo>
                  <a:lnTo>
                    <a:pt x="161" y="564"/>
                  </a:lnTo>
                  <a:lnTo>
                    <a:pt x="161" y="564"/>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latin typeface="Times New Roman" charset="0"/>
              </a:endParaRPr>
            </a:p>
          </p:txBody>
        </p:sp>
        <p:sp>
          <p:nvSpPr>
            <p:cNvPr id="130058" name="Freeform 10"/>
            <p:cNvSpPr>
              <a:spLocks/>
            </p:cNvSpPr>
            <p:nvPr/>
          </p:nvSpPr>
          <p:spPr bwMode="hidden">
            <a:xfrm>
              <a:off x="0" y="1545"/>
              <a:ext cx="762" cy="107"/>
            </a:xfrm>
            <a:custGeom>
              <a:avLst/>
              <a:gdLst/>
              <a:ahLst/>
              <a:cxnLst>
                <a:cxn ang="0">
                  <a:pos x="460" y="66"/>
                </a:cxn>
                <a:cxn ang="0">
                  <a:pos x="759" y="0"/>
                </a:cxn>
                <a:cxn ang="0">
                  <a:pos x="496" y="36"/>
                </a:cxn>
                <a:cxn ang="0">
                  <a:pos x="138" y="48"/>
                </a:cxn>
                <a:cxn ang="0">
                  <a:pos x="0" y="78"/>
                </a:cxn>
                <a:cxn ang="0">
                  <a:pos x="0" y="107"/>
                </a:cxn>
                <a:cxn ang="0">
                  <a:pos x="96" y="89"/>
                </a:cxn>
                <a:cxn ang="0">
                  <a:pos x="460" y="66"/>
                </a:cxn>
                <a:cxn ang="0">
                  <a:pos x="460" y="66"/>
                </a:cxn>
              </a:cxnLst>
              <a:rect l="0" t="0" r="r" b="b"/>
              <a:pathLst>
                <a:path w="759" h="107">
                  <a:moveTo>
                    <a:pt x="460" y="66"/>
                  </a:moveTo>
                  <a:lnTo>
                    <a:pt x="759" y="0"/>
                  </a:lnTo>
                  <a:lnTo>
                    <a:pt x="496" y="36"/>
                  </a:lnTo>
                  <a:lnTo>
                    <a:pt x="138" y="48"/>
                  </a:lnTo>
                  <a:lnTo>
                    <a:pt x="0" y="78"/>
                  </a:lnTo>
                  <a:lnTo>
                    <a:pt x="0" y="107"/>
                  </a:lnTo>
                  <a:lnTo>
                    <a:pt x="96" y="89"/>
                  </a:lnTo>
                  <a:lnTo>
                    <a:pt x="460" y="66"/>
                  </a:lnTo>
                  <a:lnTo>
                    <a:pt x="460" y="66"/>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latin typeface="Times New Roman" charset="0"/>
              </a:endParaRPr>
            </a:p>
          </p:txBody>
        </p:sp>
        <p:sp>
          <p:nvSpPr>
            <p:cNvPr id="130059" name="Freeform 11"/>
            <p:cNvSpPr>
              <a:spLocks/>
            </p:cNvSpPr>
            <p:nvPr/>
          </p:nvSpPr>
          <p:spPr bwMode="hidden">
            <a:xfrm>
              <a:off x="2314" y="3431"/>
              <a:ext cx="3182" cy="745"/>
            </a:xfrm>
            <a:custGeom>
              <a:avLst/>
              <a:gdLst/>
              <a:ahLst/>
              <a:cxnLst>
                <a:cxn ang="0">
                  <a:pos x="1387" y="239"/>
                </a:cxn>
                <a:cxn ang="0">
                  <a:pos x="1734" y="233"/>
                </a:cxn>
                <a:cxn ang="0">
                  <a:pos x="2087" y="251"/>
                </a:cxn>
                <a:cxn ang="0">
                  <a:pos x="2505" y="233"/>
                </a:cxn>
                <a:cxn ang="0">
                  <a:pos x="3169" y="204"/>
                </a:cxn>
                <a:cxn ang="0">
                  <a:pos x="3115" y="186"/>
                </a:cxn>
                <a:cxn ang="0">
                  <a:pos x="2422" y="221"/>
                </a:cxn>
                <a:cxn ang="0">
                  <a:pos x="2003" y="221"/>
                </a:cxn>
                <a:cxn ang="0">
                  <a:pos x="1459" y="186"/>
                </a:cxn>
                <a:cxn ang="0">
                  <a:pos x="1543" y="168"/>
                </a:cxn>
                <a:cxn ang="0">
                  <a:pos x="2039" y="0"/>
                </a:cxn>
                <a:cxn ang="0">
                  <a:pos x="1961" y="24"/>
                </a:cxn>
                <a:cxn ang="0">
                  <a:pos x="1836" y="66"/>
                </a:cxn>
                <a:cxn ang="0">
                  <a:pos x="1602" y="138"/>
                </a:cxn>
                <a:cxn ang="0">
                  <a:pos x="1339" y="198"/>
                </a:cxn>
                <a:cxn ang="0">
                  <a:pos x="1268" y="251"/>
                </a:cxn>
                <a:cxn ang="0">
                  <a:pos x="765" y="413"/>
                </a:cxn>
                <a:cxn ang="0">
                  <a:pos x="335" y="503"/>
                </a:cxn>
                <a:cxn ang="0">
                  <a:pos x="0" y="617"/>
                </a:cxn>
                <a:cxn ang="0">
                  <a:pos x="299" y="539"/>
                </a:cxn>
                <a:cxn ang="0">
                  <a:pos x="735" y="449"/>
                </a:cxn>
                <a:cxn ang="0">
                  <a:pos x="1178" y="311"/>
                </a:cxn>
                <a:cxn ang="0">
                  <a:pos x="981" y="491"/>
                </a:cxn>
                <a:cxn ang="0">
                  <a:pos x="867" y="743"/>
                </a:cxn>
                <a:cxn ang="0">
                  <a:pos x="861" y="743"/>
                </a:cxn>
                <a:cxn ang="0">
                  <a:pos x="933" y="743"/>
                </a:cxn>
                <a:cxn ang="0">
                  <a:pos x="1022" y="497"/>
                </a:cxn>
                <a:cxn ang="0">
                  <a:pos x="1297" y="281"/>
                </a:cxn>
                <a:cxn ang="0">
                  <a:pos x="1531" y="449"/>
                </a:cxn>
                <a:cxn ang="0">
                  <a:pos x="1770" y="677"/>
                </a:cxn>
                <a:cxn ang="0">
                  <a:pos x="1854" y="743"/>
                </a:cxn>
                <a:cxn ang="0">
                  <a:pos x="1919" y="743"/>
                </a:cxn>
                <a:cxn ang="0">
                  <a:pos x="1692" y="527"/>
                </a:cxn>
                <a:cxn ang="0">
                  <a:pos x="1387" y="239"/>
                </a:cxn>
                <a:cxn ang="0">
                  <a:pos x="1387" y="239"/>
                </a:cxn>
              </a:cxnLst>
              <a:rect l="0" t="0" r="r" b="b"/>
              <a:pathLst>
                <a:path w="3169" h="743">
                  <a:moveTo>
                    <a:pt x="1387" y="239"/>
                  </a:moveTo>
                  <a:lnTo>
                    <a:pt x="1734" y="233"/>
                  </a:lnTo>
                  <a:lnTo>
                    <a:pt x="2087" y="251"/>
                  </a:lnTo>
                  <a:lnTo>
                    <a:pt x="2505" y="233"/>
                  </a:lnTo>
                  <a:lnTo>
                    <a:pt x="3169" y="204"/>
                  </a:lnTo>
                  <a:lnTo>
                    <a:pt x="3115" y="186"/>
                  </a:lnTo>
                  <a:lnTo>
                    <a:pt x="2422" y="221"/>
                  </a:lnTo>
                  <a:lnTo>
                    <a:pt x="2003" y="221"/>
                  </a:lnTo>
                  <a:lnTo>
                    <a:pt x="1459" y="186"/>
                  </a:lnTo>
                  <a:lnTo>
                    <a:pt x="1543" y="168"/>
                  </a:lnTo>
                  <a:lnTo>
                    <a:pt x="2039" y="0"/>
                  </a:lnTo>
                  <a:lnTo>
                    <a:pt x="1961" y="24"/>
                  </a:lnTo>
                  <a:lnTo>
                    <a:pt x="1836" y="66"/>
                  </a:lnTo>
                  <a:lnTo>
                    <a:pt x="1602" y="138"/>
                  </a:lnTo>
                  <a:lnTo>
                    <a:pt x="1339" y="198"/>
                  </a:lnTo>
                  <a:lnTo>
                    <a:pt x="1268" y="251"/>
                  </a:lnTo>
                  <a:lnTo>
                    <a:pt x="765" y="413"/>
                  </a:lnTo>
                  <a:lnTo>
                    <a:pt x="335" y="503"/>
                  </a:lnTo>
                  <a:lnTo>
                    <a:pt x="0" y="617"/>
                  </a:lnTo>
                  <a:lnTo>
                    <a:pt x="299" y="539"/>
                  </a:lnTo>
                  <a:lnTo>
                    <a:pt x="735" y="449"/>
                  </a:lnTo>
                  <a:lnTo>
                    <a:pt x="1178" y="311"/>
                  </a:lnTo>
                  <a:lnTo>
                    <a:pt x="981" y="491"/>
                  </a:lnTo>
                  <a:lnTo>
                    <a:pt x="867" y="743"/>
                  </a:lnTo>
                  <a:lnTo>
                    <a:pt x="861" y="743"/>
                  </a:lnTo>
                  <a:lnTo>
                    <a:pt x="933" y="743"/>
                  </a:lnTo>
                  <a:lnTo>
                    <a:pt x="1022" y="497"/>
                  </a:lnTo>
                  <a:lnTo>
                    <a:pt x="1297" y="281"/>
                  </a:lnTo>
                  <a:lnTo>
                    <a:pt x="1531" y="449"/>
                  </a:lnTo>
                  <a:lnTo>
                    <a:pt x="1770" y="677"/>
                  </a:lnTo>
                  <a:lnTo>
                    <a:pt x="1854" y="743"/>
                  </a:lnTo>
                  <a:lnTo>
                    <a:pt x="1919" y="743"/>
                  </a:lnTo>
                  <a:lnTo>
                    <a:pt x="1692" y="527"/>
                  </a:lnTo>
                  <a:lnTo>
                    <a:pt x="1387" y="239"/>
                  </a:lnTo>
                  <a:lnTo>
                    <a:pt x="1387" y="239"/>
                  </a:lnTo>
                  <a:close/>
                </a:path>
              </a:pathLst>
            </a:custGeom>
            <a:gradFill rotWithShape="0">
              <a:gsLst>
                <a:gs pos="0">
                  <a:schemeClr val="accent2"/>
                </a:gs>
                <a:gs pos="100000">
                  <a:schemeClr val="bg1"/>
                </a:gs>
              </a:gsLst>
              <a:lin ang="2700000" scaled="1"/>
            </a:gradFill>
            <a:ln w="9525">
              <a:noFill/>
              <a:round/>
              <a:headEnd/>
              <a:tailEnd/>
            </a:ln>
          </p:spPr>
          <p:txBody>
            <a:bodyPr/>
            <a:lstStyle/>
            <a:p>
              <a:pPr>
                <a:defRPr/>
              </a:pPr>
              <a:endParaRPr lang="en-US">
                <a:latin typeface="Times New Roman" charset="0"/>
              </a:endParaRPr>
            </a:p>
          </p:txBody>
        </p:sp>
        <p:sp>
          <p:nvSpPr>
            <p:cNvPr id="130060" name="Rectangle 12"/>
            <p:cNvSpPr>
              <a:spLocks noChangeArrowheads="1"/>
            </p:cNvSpPr>
            <p:nvPr/>
          </p:nvSpPr>
          <p:spPr bwMode="hidden">
            <a:xfrm>
              <a:off x="192" y="127"/>
              <a:ext cx="1" cy="1"/>
            </a:xfrm>
            <a:prstGeom prst="rect">
              <a:avLst/>
            </a:prstGeom>
            <a:solidFill>
              <a:srgbClr val="9A1E8D"/>
            </a:solidFill>
            <a:ln w="9525">
              <a:noFill/>
              <a:miter lim="800000"/>
              <a:headEnd/>
              <a:tailEnd/>
            </a:ln>
          </p:spPr>
          <p:txBody>
            <a:bodyPr/>
            <a:lstStyle/>
            <a:p>
              <a:pPr>
                <a:defRPr/>
              </a:pPr>
              <a:endParaRPr lang="en-US">
                <a:latin typeface="Times New Roman" charset="0"/>
              </a:endParaRPr>
            </a:p>
          </p:txBody>
        </p:sp>
        <p:sp>
          <p:nvSpPr>
            <p:cNvPr id="130061" name="Rectangle 13"/>
            <p:cNvSpPr>
              <a:spLocks noChangeArrowheads="1"/>
            </p:cNvSpPr>
            <p:nvPr/>
          </p:nvSpPr>
          <p:spPr bwMode="hidden">
            <a:xfrm>
              <a:off x="204" y="131"/>
              <a:ext cx="1" cy="1"/>
            </a:xfrm>
            <a:prstGeom prst="rect">
              <a:avLst/>
            </a:prstGeom>
            <a:solidFill>
              <a:srgbClr val="9A1E8D"/>
            </a:solidFill>
            <a:ln w="9525">
              <a:noFill/>
              <a:miter lim="800000"/>
              <a:headEnd/>
              <a:tailEnd/>
            </a:ln>
          </p:spPr>
          <p:txBody>
            <a:bodyPr/>
            <a:lstStyle/>
            <a:p>
              <a:pPr>
                <a:defRPr/>
              </a:pPr>
              <a:endParaRPr lang="en-US">
                <a:latin typeface="Times New Roman" charset="0"/>
              </a:endParaRPr>
            </a:p>
          </p:txBody>
        </p:sp>
        <p:sp>
          <p:nvSpPr>
            <p:cNvPr id="130062" name="Freeform 14"/>
            <p:cNvSpPr>
              <a:spLocks/>
            </p:cNvSpPr>
            <p:nvPr/>
          </p:nvSpPr>
          <p:spPr bwMode="hidden">
            <a:xfrm>
              <a:off x="0" y="4032"/>
              <a:ext cx="5760" cy="288"/>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w="9525">
              <a:noFill/>
              <a:round/>
              <a:headEnd/>
              <a:tailEnd/>
            </a:ln>
          </p:spPr>
          <p:txBody>
            <a:bodyPr/>
            <a:lstStyle/>
            <a:p>
              <a:pPr>
                <a:defRPr/>
              </a:pPr>
              <a:endParaRPr lang="en-US">
                <a:latin typeface="Times New Roman" charset="0"/>
              </a:endParaRPr>
            </a:p>
          </p:txBody>
        </p:sp>
        <p:sp>
          <p:nvSpPr>
            <p:cNvPr id="130063" name="Freeform 15"/>
            <p:cNvSpPr>
              <a:spLocks/>
            </p:cNvSpPr>
            <p:nvPr/>
          </p:nvSpPr>
          <p:spPr bwMode="hidden">
            <a:xfrm>
              <a:off x="0" y="4032"/>
              <a:ext cx="5760" cy="336"/>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w="9525">
              <a:noFill/>
              <a:round/>
              <a:headEnd/>
              <a:tailEnd/>
            </a:ln>
          </p:spPr>
          <p:txBody>
            <a:bodyPr/>
            <a:lstStyle/>
            <a:p>
              <a:pPr>
                <a:defRPr/>
              </a:pPr>
              <a:endParaRPr lang="en-US">
                <a:latin typeface="Times New Roman" charset="0"/>
              </a:endParaRPr>
            </a:p>
          </p:txBody>
        </p:sp>
        <p:sp>
          <p:nvSpPr>
            <p:cNvPr id="130064" name="Freeform 16"/>
            <p:cNvSpPr>
              <a:spLocks/>
            </p:cNvSpPr>
            <p:nvPr/>
          </p:nvSpPr>
          <p:spPr bwMode="hidden">
            <a:xfrm>
              <a:off x="0" y="0"/>
              <a:ext cx="5760" cy="288"/>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2">
                    <a:gamma/>
                    <a:shade val="56078"/>
                    <a:invGamma/>
                  </a:schemeClr>
                </a:gs>
                <a:gs pos="100000">
                  <a:schemeClr val="bg2"/>
                </a:gs>
              </a:gsLst>
              <a:lin ang="5400000" scaled="1"/>
            </a:gradFill>
            <a:ln w="9525">
              <a:noFill/>
              <a:round/>
              <a:headEnd/>
              <a:tailEnd/>
            </a:ln>
          </p:spPr>
          <p:txBody>
            <a:bodyPr/>
            <a:lstStyle/>
            <a:p>
              <a:pPr>
                <a:defRPr/>
              </a:pPr>
              <a:endParaRPr lang="en-US">
                <a:latin typeface="Times New Roman" charset="0"/>
              </a:endParaRPr>
            </a:p>
          </p:txBody>
        </p:sp>
        <p:sp>
          <p:nvSpPr>
            <p:cNvPr id="130065" name="Freeform 17"/>
            <p:cNvSpPr>
              <a:spLocks/>
            </p:cNvSpPr>
            <p:nvPr/>
          </p:nvSpPr>
          <p:spPr bwMode="hidden">
            <a:xfrm>
              <a:off x="509" y="229"/>
              <a:ext cx="3188" cy="2024"/>
            </a:xfrm>
            <a:custGeom>
              <a:avLst/>
              <a:gdLst/>
              <a:ahLst/>
              <a:cxnLst>
                <a:cxn ang="0">
                  <a:pos x="871" y="1423"/>
                </a:cxn>
                <a:cxn ang="0">
                  <a:pos x="907" y="1393"/>
                </a:cxn>
                <a:cxn ang="0">
                  <a:pos x="991" y="1320"/>
                </a:cxn>
                <a:cxn ang="0">
                  <a:pos x="1033" y="1297"/>
                </a:cxn>
                <a:cxn ang="0">
                  <a:pos x="1086" y="1249"/>
                </a:cxn>
                <a:cxn ang="0">
                  <a:pos x="1123" y="1219"/>
                </a:cxn>
                <a:cxn ang="0">
                  <a:pos x="1057" y="1153"/>
                </a:cxn>
                <a:cxn ang="0">
                  <a:pos x="877" y="1021"/>
                </a:cxn>
                <a:cxn ang="0">
                  <a:pos x="655" y="907"/>
                </a:cxn>
                <a:cxn ang="0">
                  <a:pos x="655" y="846"/>
                </a:cxn>
                <a:cxn ang="0">
                  <a:pos x="643" y="708"/>
                </a:cxn>
                <a:cxn ang="0">
                  <a:pos x="552" y="642"/>
                </a:cxn>
                <a:cxn ang="0">
                  <a:pos x="510" y="570"/>
                </a:cxn>
                <a:cxn ang="0">
                  <a:pos x="637" y="564"/>
                </a:cxn>
                <a:cxn ang="0">
                  <a:pos x="763" y="570"/>
                </a:cxn>
                <a:cxn ang="0">
                  <a:pos x="1091" y="850"/>
                </a:cxn>
                <a:cxn ang="0">
                  <a:pos x="1009" y="566"/>
                </a:cxn>
                <a:cxn ang="0">
                  <a:pos x="1054" y="265"/>
                </a:cxn>
                <a:cxn ang="0">
                  <a:pos x="1249" y="0"/>
                </a:cxn>
                <a:cxn ang="0">
                  <a:pos x="1466" y="292"/>
                </a:cxn>
                <a:cxn ang="0">
                  <a:pos x="1475" y="548"/>
                </a:cxn>
                <a:cxn ang="0">
                  <a:pos x="1567" y="630"/>
                </a:cxn>
                <a:cxn ang="0">
                  <a:pos x="1795" y="365"/>
                </a:cxn>
                <a:cxn ang="0">
                  <a:pos x="2245" y="150"/>
                </a:cxn>
                <a:cxn ang="0">
                  <a:pos x="2618" y="180"/>
                </a:cxn>
                <a:cxn ang="0">
                  <a:pos x="3050" y="150"/>
                </a:cxn>
                <a:cxn ang="0">
                  <a:pos x="3140" y="210"/>
                </a:cxn>
                <a:cxn ang="0">
                  <a:pos x="2990" y="210"/>
                </a:cxn>
                <a:cxn ang="0">
                  <a:pos x="2834" y="377"/>
                </a:cxn>
                <a:cxn ang="0">
                  <a:pos x="2702" y="648"/>
                </a:cxn>
                <a:cxn ang="0">
                  <a:pos x="2582" y="828"/>
                </a:cxn>
                <a:cxn ang="0">
                  <a:pos x="2234" y="1009"/>
                </a:cxn>
                <a:cxn ang="0">
                  <a:pos x="1963" y="1075"/>
                </a:cxn>
                <a:cxn ang="0">
                  <a:pos x="2257" y="1111"/>
                </a:cxn>
                <a:cxn ang="0">
                  <a:pos x="2600" y="1207"/>
                </a:cxn>
                <a:cxn ang="0">
                  <a:pos x="2894" y="1441"/>
                </a:cxn>
                <a:cxn ang="0">
                  <a:pos x="3122" y="1555"/>
                </a:cxn>
                <a:cxn ang="0">
                  <a:pos x="3032" y="1585"/>
                </a:cxn>
                <a:cxn ang="0">
                  <a:pos x="3008" y="1591"/>
                </a:cxn>
                <a:cxn ang="0">
                  <a:pos x="2960" y="1597"/>
                </a:cxn>
                <a:cxn ang="0">
                  <a:pos x="2882" y="1609"/>
                </a:cxn>
                <a:cxn ang="0">
                  <a:pos x="2846" y="1609"/>
                </a:cxn>
                <a:cxn ang="0">
                  <a:pos x="2774" y="1615"/>
                </a:cxn>
                <a:cxn ang="0">
                  <a:pos x="2726" y="1621"/>
                </a:cxn>
                <a:cxn ang="0">
                  <a:pos x="2708" y="1621"/>
                </a:cxn>
                <a:cxn ang="0">
                  <a:pos x="2594" y="1657"/>
                </a:cxn>
                <a:cxn ang="0">
                  <a:pos x="2533" y="1663"/>
                </a:cxn>
                <a:cxn ang="0">
                  <a:pos x="2444" y="1675"/>
                </a:cxn>
                <a:cxn ang="0">
                  <a:pos x="2378" y="1687"/>
                </a:cxn>
                <a:cxn ang="0">
                  <a:pos x="2360" y="1705"/>
                </a:cxn>
                <a:cxn ang="0">
                  <a:pos x="2305" y="1687"/>
                </a:cxn>
                <a:cxn ang="0">
                  <a:pos x="2263" y="1663"/>
                </a:cxn>
                <a:cxn ang="0">
                  <a:pos x="2017" y="1585"/>
                </a:cxn>
                <a:cxn ang="0">
                  <a:pos x="1711" y="1453"/>
                </a:cxn>
                <a:cxn ang="0">
                  <a:pos x="1880" y="1844"/>
                </a:cxn>
                <a:cxn ang="0">
                  <a:pos x="1771" y="1922"/>
                </a:cxn>
                <a:cxn ang="0">
                  <a:pos x="1531" y="1753"/>
                </a:cxn>
                <a:cxn ang="0">
                  <a:pos x="1411" y="1477"/>
                </a:cxn>
                <a:cxn ang="0">
                  <a:pos x="1219" y="1291"/>
                </a:cxn>
                <a:cxn ang="0">
                  <a:pos x="127" y="2006"/>
                </a:cxn>
                <a:cxn ang="0">
                  <a:pos x="865" y="1429"/>
                </a:cxn>
              </a:cxnLst>
              <a:rect l="0" t="0" r="r" b="b"/>
              <a:pathLst>
                <a:path w="3188" h="2024">
                  <a:moveTo>
                    <a:pt x="865" y="1429"/>
                  </a:moveTo>
                  <a:lnTo>
                    <a:pt x="871" y="1423"/>
                  </a:lnTo>
                  <a:lnTo>
                    <a:pt x="889" y="1411"/>
                  </a:lnTo>
                  <a:lnTo>
                    <a:pt x="907" y="1393"/>
                  </a:lnTo>
                  <a:lnTo>
                    <a:pt x="937" y="1369"/>
                  </a:lnTo>
                  <a:lnTo>
                    <a:pt x="991" y="1320"/>
                  </a:lnTo>
                  <a:lnTo>
                    <a:pt x="1015" y="1309"/>
                  </a:lnTo>
                  <a:lnTo>
                    <a:pt x="1033" y="1297"/>
                  </a:lnTo>
                  <a:lnTo>
                    <a:pt x="1057" y="1279"/>
                  </a:lnTo>
                  <a:lnTo>
                    <a:pt x="1086" y="1249"/>
                  </a:lnTo>
                  <a:lnTo>
                    <a:pt x="1111" y="1225"/>
                  </a:lnTo>
                  <a:lnTo>
                    <a:pt x="1123" y="1219"/>
                  </a:lnTo>
                  <a:lnTo>
                    <a:pt x="1123" y="1213"/>
                  </a:lnTo>
                  <a:lnTo>
                    <a:pt x="1057" y="1153"/>
                  </a:lnTo>
                  <a:lnTo>
                    <a:pt x="979" y="1051"/>
                  </a:lnTo>
                  <a:lnTo>
                    <a:pt x="877" y="1021"/>
                  </a:lnTo>
                  <a:lnTo>
                    <a:pt x="685" y="931"/>
                  </a:lnTo>
                  <a:lnTo>
                    <a:pt x="655" y="907"/>
                  </a:lnTo>
                  <a:lnTo>
                    <a:pt x="721" y="876"/>
                  </a:lnTo>
                  <a:lnTo>
                    <a:pt x="655" y="846"/>
                  </a:lnTo>
                  <a:lnTo>
                    <a:pt x="612" y="774"/>
                  </a:lnTo>
                  <a:lnTo>
                    <a:pt x="643" y="708"/>
                  </a:lnTo>
                  <a:lnTo>
                    <a:pt x="600" y="660"/>
                  </a:lnTo>
                  <a:lnTo>
                    <a:pt x="552" y="642"/>
                  </a:lnTo>
                  <a:lnTo>
                    <a:pt x="528" y="594"/>
                  </a:lnTo>
                  <a:lnTo>
                    <a:pt x="510" y="570"/>
                  </a:lnTo>
                  <a:lnTo>
                    <a:pt x="552" y="552"/>
                  </a:lnTo>
                  <a:lnTo>
                    <a:pt x="637" y="564"/>
                  </a:lnTo>
                  <a:lnTo>
                    <a:pt x="721" y="576"/>
                  </a:lnTo>
                  <a:lnTo>
                    <a:pt x="763" y="570"/>
                  </a:lnTo>
                  <a:lnTo>
                    <a:pt x="931" y="696"/>
                  </a:lnTo>
                  <a:lnTo>
                    <a:pt x="1091" y="850"/>
                  </a:lnTo>
                  <a:lnTo>
                    <a:pt x="1073" y="685"/>
                  </a:lnTo>
                  <a:lnTo>
                    <a:pt x="1009" y="566"/>
                  </a:lnTo>
                  <a:lnTo>
                    <a:pt x="945" y="393"/>
                  </a:lnTo>
                  <a:lnTo>
                    <a:pt x="1054" y="265"/>
                  </a:lnTo>
                  <a:lnTo>
                    <a:pt x="1137" y="45"/>
                  </a:lnTo>
                  <a:lnTo>
                    <a:pt x="1249" y="0"/>
                  </a:lnTo>
                  <a:lnTo>
                    <a:pt x="1338" y="137"/>
                  </a:lnTo>
                  <a:lnTo>
                    <a:pt x="1466" y="292"/>
                  </a:lnTo>
                  <a:lnTo>
                    <a:pt x="1502" y="411"/>
                  </a:lnTo>
                  <a:lnTo>
                    <a:pt x="1475" y="548"/>
                  </a:lnTo>
                  <a:lnTo>
                    <a:pt x="1347" y="768"/>
                  </a:lnTo>
                  <a:lnTo>
                    <a:pt x="1567" y="630"/>
                  </a:lnTo>
                  <a:lnTo>
                    <a:pt x="1687" y="462"/>
                  </a:lnTo>
                  <a:lnTo>
                    <a:pt x="1795" y="365"/>
                  </a:lnTo>
                  <a:lnTo>
                    <a:pt x="1940" y="239"/>
                  </a:lnTo>
                  <a:lnTo>
                    <a:pt x="2245" y="150"/>
                  </a:lnTo>
                  <a:lnTo>
                    <a:pt x="2498" y="138"/>
                  </a:lnTo>
                  <a:lnTo>
                    <a:pt x="2618" y="180"/>
                  </a:lnTo>
                  <a:lnTo>
                    <a:pt x="2815" y="138"/>
                  </a:lnTo>
                  <a:lnTo>
                    <a:pt x="3050" y="150"/>
                  </a:lnTo>
                  <a:lnTo>
                    <a:pt x="3176" y="168"/>
                  </a:lnTo>
                  <a:lnTo>
                    <a:pt x="3140" y="210"/>
                  </a:lnTo>
                  <a:lnTo>
                    <a:pt x="3116" y="192"/>
                  </a:lnTo>
                  <a:lnTo>
                    <a:pt x="2990" y="210"/>
                  </a:lnTo>
                  <a:lnTo>
                    <a:pt x="2906" y="263"/>
                  </a:lnTo>
                  <a:lnTo>
                    <a:pt x="2834" y="377"/>
                  </a:lnTo>
                  <a:lnTo>
                    <a:pt x="2768" y="534"/>
                  </a:lnTo>
                  <a:lnTo>
                    <a:pt x="2702" y="648"/>
                  </a:lnTo>
                  <a:lnTo>
                    <a:pt x="2738" y="726"/>
                  </a:lnTo>
                  <a:lnTo>
                    <a:pt x="2582" y="828"/>
                  </a:lnTo>
                  <a:lnTo>
                    <a:pt x="2444" y="913"/>
                  </a:lnTo>
                  <a:lnTo>
                    <a:pt x="2234" y="1009"/>
                  </a:lnTo>
                  <a:lnTo>
                    <a:pt x="2096" y="1063"/>
                  </a:lnTo>
                  <a:lnTo>
                    <a:pt x="1963" y="1075"/>
                  </a:lnTo>
                  <a:lnTo>
                    <a:pt x="2035" y="1117"/>
                  </a:lnTo>
                  <a:lnTo>
                    <a:pt x="2257" y="1111"/>
                  </a:lnTo>
                  <a:lnTo>
                    <a:pt x="2545" y="1135"/>
                  </a:lnTo>
                  <a:lnTo>
                    <a:pt x="2600" y="1207"/>
                  </a:lnTo>
                  <a:lnTo>
                    <a:pt x="2726" y="1303"/>
                  </a:lnTo>
                  <a:lnTo>
                    <a:pt x="2894" y="1441"/>
                  </a:lnTo>
                  <a:lnTo>
                    <a:pt x="2984" y="1471"/>
                  </a:lnTo>
                  <a:lnTo>
                    <a:pt x="3122" y="1555"/>
                  </a:lnTo>
                  <a:lnTo>
                    <a:pt x="3188" y="1543"/>
                  </a:lnTo>
                  <a:lnTo>
                    <a:pt x="3032" y="1585"/>
                  </a:lnTo>
                  <a:lnTo>
                    <a:pt x="3026" y="1585"/>
                  </a:lnTo>
                  <a:lnTo>
                    <a:pt x="3008" y="1591"/>
                  </a:lnTo>
                  <a:lnTo>
                    <a:pt x="2984" y="1591"/>
                  </a:lnTo>
                  <a:lnTo>
                    <a:pt x="2960" y="1597"/>
                  </a:lnTo>
                  <a:lnTo>
                    <a:pt x="2906" y="1603"/>
                  </a:lnTo>
                  <a:lnTo>
                    <a:pt x="2882" y="1609"/>
                  </a:lnTo>
                  <a:lnTo>
                    <a:pt x="2864" y="1609"/>
                  </a:lnTo>
                  <a:lnTo>
                    <a:pt x="2846" y="1609"/>
                  </a:lnTo>
                  <a:lnTo>
                    <a:pt x="2828" y="1609"/>
                  </a:lnTo>
                  <a:lnTo>
                    <a:pt x="2774" y="1615"/>
                  </a:lnTo>
                  <a:lnTo>
                    <a:pt x="2750" y="1615"/>
                  </a:lnTo>
                  <a:lnTo>
                    <a:pt x="2726" y="1621"/>
                  </a:lnTo>
                  <a:lnTo>
                    <a:pt x="2714" y="1621"/>
                  </a:lnTo>
                  <a:lnTo>
                    <a:pt x="2708" y="1621"/>
                  </a:lnTo>
                  <a:lnTo>
                    <a:pt x="2606" y="1657"/>
                  </a:lnTo>
                  <a:lnTo>
                    <a:pt x="2594" y="1657"/>
                  </a:lnTo>
                  <a:lnTo>
                    <a:pt x="2569" y="1657"/>
                  </a:lnTo>
                  <a:lnTo>
                    <a:pt x="2533" y="1663"/>
                  </a:lnTo>
                  <a:lnTo>
                    <a:pt x="2486" y="1669"/>
                  </a:lnTo>
                  <a:lnTo>
                    <a:pt x="2444" y="1675"/>
                  </a:lnTo>
                  <a:lnTo>
                    <a:pt x="2408" y="1681"/>
                  </a:lnTo>
                  <a:lnTo>
                    <a:pt x="2378" y="1687"/>
                  </a:lnTo>
                  <a:lnTo>
                    <a:pt x="2366" y="1699"/>
                  </a:lnTo>
                  <a:lnTo>
                    <a:pt x="2360" y="1705"/>
                  </a:lnTo>
                  <a:lnTo>
                    <a:pt x="2342" y="1705"/>
                  </a:lnTo>
                  <a:lnTo>
                    <a:pt x="2305" y="1687"/>
                  </a:lnTo>
                  <a:lnTo>
                    <a:pt x="2275" y="1669"/>
                  </a:lnTo>
                  <a:lnTo>
                    <a:pt x="2263" y="1663"/>
                  </a:lnTo>
                  <a:lnTo>
                    <a:pt x="2257" y="1657"/>
                  </a:lnTo>
                  <a:lnTo>
                    <a:pt x="2017" y="1585"/>
                  </a:lnTo>
                  <a:lnTo>
                    <a:pt x="1844" y="1489"/>
                  </a:lnTo>
                  <a:lnTo>
                    <a:pt x="1711" y="1453"/>
                  </a:lnTo>
                  <a:lnTo>
                    <a:pt x="1856" y="1693"/>
                  </a:lnTo>
                  <a:lnTo>
                    <a:pt x="1880" y="1844"/>
                  </a:lnTo>
                  <a:lnTo>
                    <a:pt x="1856" y="1994"/>
                  </a:lnTo>
                  <a:lnTo>
                    <a:pt x="1771" y="1922"/>
                  </a:lnTo>
                  <a:lnTo>
                    <a:pt x="1616" y="1795"/>
                  </a:lnTo>
                  <a:lnTo>
                    <a:pt x="1531" y="1753"/>
                  </a:lnTo>
                  <a:lnTo>
                    <a:pt x="1483" y="1633"/>
                  </a:lnTo>
                  <a:lnTo>
                    <a:pt x="1411" y="1477"/>
                  </a:lnTo>
                  <a:lnTo>
                    <a:pt x="1358" y="1381"/>
                  </a:lnTo>
                  <a:lnTo>
                    <a:pt x="1219" y="1291"/>
                  </a:lnTo>
                  <a:lnTo>
                    <a:pt x="1147" y="1279"/>
                  </a:lnTo>
                  <a:lnTo>
                    <a:pt x="127" y="2006"/>
                  </a:lnTo>
                  <a:lnTo>
                    <a:pt x="0" y="2024"/>
                  </a:lnTo>
                  <a:lnTo>
                    <a:pt x="865" y="1429"/>
                  </a:lnTo>
                  <a:lnTo>
                    <a:pt x="865" y="1429"/>
                  </a:lnTo>
                  <a:close/>
                </a:path>
              </a:pathLst>
            </a:custGeom>
            <a:gradFill rotWithShape="0">
              <a:gsLst>
                <a:gs pos="0">
                  <a:schemeClr val="bg2"/>
                </a:gs>
                <a:gs pos="100000">
                  <a:schemeClr val="bg1"/>
                </a:gs>
              </a:gsLst>
              <a:lin ang="2700000" scaled="1"/>
            </a:gradFill>
            <a:ln w="9525">
              <a:noFill/>
              <a:round/>
              <a:headEnd/>
              <a:tailEnd/>
            </a:ln>
          </p:spPr>
          <p:txBody>
            <a:bodyPr/>
            <a:lstStyle/>
            <a:p>
              <a:pPr>
                <a:defRPr/>
              </a:pPr>
              <a:endParaRPr lang="en-US">
                <a:latin typeface="Times New Roman" charset="0"/>
              </a:endParaRPr>
            </a:p>
          </p:txBody>
        </p:sp>
        <p:sp>
          <p:nvSpPr>
            <p:cNvPr id="130066" name="Freeform 18"/>
            <p:cNvSpPr>
              <a:spLocks/>
            </p:cNvSpPr>
            <p:nvPr/>
          </p:nvSpPr>
          <p:spPr bwMode="hidden">
            <a:xfrm>
              <a:off x="1344" y="293"/>
              <a:ext cx="2144" cy="1787"/>
            </a:xfrm>
            <a:custGeom>
              <a:avLst/>
              <a:gdLst/>
              <a:ahLst/>
              <a:cxnLst>
                <a:cxn ang="0">
                  <a:pos x="318" y="1078"/>
                </a:cxn>
                <a:cxn ang="0">
                  <a:pos x="217" y="928"/>
                </a:cxn>
                <a:cxn ang="0">
                  <a:pos x="102" y="808"/>
                </a:cxn>
                <a:cxn ang="0">
                  <a:pos x="36" y="742"/>
                </a:cxn>
                <a:cxn ang="0">
                  <a:pos x="0" y="700"/>
                </a:cxn>
                <a:cxn ang="0">
                  <a:pos x="270" y="958"/>
                </a:cxn>
                <a:cxn ang="0">
                  <a:pos x="294" y="1006"/>
                </a:cxn>
                <a:cxn ang="0">
                  <a:pos x="367" y="670"/>
                </a:cxn>
                <a:cxn ang="0">
                  <a:pos x="379" y="411"/>
                </a:cxn>
                <a:cxn ang="0">
                  <a:pos x="347" y="118"/>
                </a:cxn>
                <a:cxn ang="0">
                  <a:pos x="393" y="0"/>
                </a:cxn>
                <a:cxn ang="0">
                  <a:pos x="397" y="357"/>
                </a:cxn>
                <a:cxn ang="0">
                  <a:pos x="421" y="609"/>
                </a:cxn>
                <a:cxn ang="0">
                  <a:pos x="385" y="826"/>
                </a:cxn>
                <a:cxn ang="0">
                  <a:pos x="385" y="1036"/>
                </a:cxn>
                <a:cxn ang="0">
                  <a:pos x="877" y="784"/>
                </a:cxn>
                <a:cxn ang="0">
                  <a:pos x="1309" y="555"/>
                </a:cxn>
                <a:cxn ang="0">
                  <a:pos x="1802" y="249"/>
                </a:cxn>
                <a:cxn ang="0">
                  <a:pos x="2096" y="69"/>
                </a:cxn>
                <a:cxn ang="0">
                  <a:pos x="1814" y="279"/>
                </a:cxn>
                <a:cxn ang="0">
                  <a:pos x="1453" y="501"/>
                </a:cxn>
                <a:cxn ang="0">
                  <a:pos x="1123" y="700"/>
                </a:cxn>
                <a:cxn ang="0">
                  <a:pos x="739" y="898"/>
                </a:cxn>
                <a:cxn ang="0">
                  <a:pos x="463" y="1084"/>
                </a:cxn>
                <a:cxn ang="0">
                  <a:pos x="817" y="1193"/>
                </a:cxn>
                <a:cxn ang="0">
                  <a:pos x="1285" y="1187"/>
                </a:cxn>
                <a:cxn ang="0">
                  <a:pos x="1916" y="1396"/>
                </a:cxn>
                <a:cxn ang="0">
                  <a:pos x="2144" y="1420"/>
                </a:cxn>
                <a:cxn ang="0">
                  <a:pos x="1814" y="1408"/>
                </a:cxn>
                <a:cxn ang="0">
                  <a:pos x="1435" y="1288"/>
                </a:cxn>
                <a:cxn ang="0">
                  <a:pos x="1219" y="1229"/>
                </a:cxn>
                <a:cxn ang="0">
                  <a:pos x="799" y="1223"/>
                </a:cxn>
                <a:cxn ang="0">
                  <a:pos x="505" y="1145"/>
                </a:cxn>
                <a:cxn ang="0">
                  <a:pos x="733" y="1378"/>
                </a:cxn>
                <a:cxn ang="0">
                  <a:pos x="877" y="1619"/>
                </a:cxn>
                <a:cxn ang="0">
                  <a:pos x="1009" y="1787"/>
                </a:cxn>
                <a:cxn ang="0">
                  <a:pos x="817" y="1607"/>
                </a:cxn>
                <a:cxn ang="0">
                  <a:pos x="673" y="1372"/>
                </a:cxn>
                <a:cxn ang="0">
                  <a:pos x="415" y="1109"/>
                </a:cxn>
                <a:cxn ang="0">
                  <a:pos x="318" y="1078"/>
                </a:cxn>
                <a:cxn ang="0">
                  <a:pos x="318" y="1078"/>
                </a:cxn>
              </a:cxnLst>
              <a:rect l="0" t="0" r="r" b="b"/>
              <a:pathLst>
                <a:path w="2144" h="1787">
                  <a:moveTo>
                    <a:pt x="318" y="1078"/>
                  </a:moveTo>
                  <a:lnTo>
                    <a:pt x="217" y="928"/>
                  </a:lnTo>
                  <a:lnTo>
                    <a:pt x="102" y="808"/>
                  </a:lnTo>
                  <a:lnTo>
                    <a:pt x="36" y="742"/>
                  </a:lnTo>
                  <a:lnTo>
                    <a:pt x="0" y="700"/>
                  </a:lnTo>
                  <a:lnTo>
                    <a:pt x="270" y="958"/>
                  </a:lnTo>
                  <a:lnTo>
                    <a:pt x="294" y="1006"/>
                  </a:lnTo>
                  <a:lnTo>
                    <a:pt x="367" y="670"/>
                  </a:lnTo>
                  <a:lnTo>
                    <a:pt x="379" y="411"/>
                  </a:lnTo>
                  <a:lnTo>
                    <a:pt x="347" y="118"/>
                  </a:lnTo>
                  <a:lnTo>
                    <a:pt x="393" y="0"/>
                  </a:lnTo>
                  <a:lnTo>
                    <a:pt x="397" y="357"/>
                  </a:lnTo>
                  <a:lnTo>
                    <a:pt x="421" y="609"/>
                  </a:lnTo>
                  <a:lnTo>
                    <a:pt x="385" y="826"/>
                  </a:lnTo>
                  <a:lnTo>
                    <a:pt x="385" y="1036"/>
                  </a:lnTo>
                  <a:lnTo>
                    <a:pt x="877" y="784"/>
                  </a:lnTo>
                  <a:lnTo>
                    <a:pt x="1309" y="555"/>
                  </a:lnTo>
                  <a:lnTo>
                    <a:pt x="1802" y="249"/>
                  </a:lnTo>
                  <a:lnTo>
                    <a:pt x="2096" y="69"/>
                  </a:lnTo>
                  <a:lnTo>
                    <a:pt x="1814" y="279"/>
                  </a:lnTo>
                  <a:lnTo>
                    <a:pt x="1453" y="501"/>
                  </a:lnTo>
                  <a:lnTo>
                    <a:pt x="1123" y="700"/>
                  </a:lnTo>
                  <a:lnTo>
                    <a:pt x="739" y="898"/>
                  </a:lnTo>
                  <a:lnTo>
                    <a:pt x="463" y="1084"/>
                  </a:lnTo>
                  <a:lnTo>
                    <a:pt x="817" y="1193"/>
                  </a:lnTo>
                  <a:lnTo>
                    <a:pt x="1285" y="1187"/>
                  </a:lnTo>
                  <a:lnTo>
                    <a:pt x="1916" y="1396"/>
                  </a:lnTo>
                  <a:lnTo>
                    <a:pt x="2144" y="1420"/>
                  </a:lnTo>
                  <a:lnTo>
                    <a:pt x="1814" y="1408"/>
                  </a:lnTo>
                  <a:lnTo>
                    <a:pt x="1435" y="1288"/>
                  </a:lnTo>
                  <a:lnTo>
                    <a:pt x="1219" y="1229"/>
                  </a:lnTo>
                  <a:lnTo>
                    <a:pt x="799" y="1223"/>
                  </a:lnTo>
                  <a:lnTo>
                    <a:pt x="505" y="1145"/>
                  </a:lnTo>
                  <a:lnTo>
                    <a:pt x="733" y="1378"/>
                  </a:lnTo>
                  <a:lnTo>
                    <a:pt x="877" y="1619"/>
                  </a:lnTo>
                  <a:lnTo>
                    <a:pt x="1009" y="1787"/>
                  </a:lnTo>
                  <a:lnTo>
                    <a:pt x="817" y="1607"/>
                  </a:lnTo>
                  <a:lnTo>
                    <a:pt x="673" y="1372"/>
                  </a:lnTo>
                  <a:lnTo>
                    <a:pt x="415" y="1109"/>
                  </a:lnTo>
                  <a:lnTo>
                    <a:pt x="318" y="1078"/>
                  </a:lnTo>
                  <a:lnTo>
                    <a:pt x="318" y="1078"/>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latin typeface="Times New Roman" charset="0"/>
              </a:endParaRPr>
            </a:p>
          </p:txBody>
        </p:sp>
        <p:sp>
          <p:nvSpPr>
            <p:cNvPr id="130067" name="Freeform 19"/>
            <p:cNvSpPr>
              <a:spLocks/>
            </p:cNvSpPr>
            <p:nvPr/>
          </p:nvSpPr>
          <p:spPr bwMode="hidden">
            <a:xfrm>
              <a:off x="2932" y="1728"/>
              <a:ext cx="2828" cy="2366"/>
            </a:xfrm>
            <a:custGeom>
              <a:avLst/>
              <a:gdLst/>
              <a:ahLst/>
              <a:cxnLst>
                <a:cxn ang="0">
                  <a:pos x="1814" y="606"/>
                </a:cxn>
                <a:cxn ang="0">
                  <a:pos x="1615" y="252"/>
                </a:cxn>
                <a:cxn ang="0">
                  <a:pos x="1345" y="132"/>
                </a:cxn>
                <a:cxn ang="0">
                  <a:pos x="1381" y="492"/>
                </a:cxn>
                <a:cxn ang="0">
                  <a:pos x="955" y="221"/>
                </a:cxn>
                <a:cxn ang="0">
                  <a:pos x="877" y="161"/>
                </a:cxn>
                <a:cxn ang="0">
                  <a:pos x="841" y="167"/>
                </a:cxn>
                <a:cxn ang="0">
                  <a:pos x="720" y="161"/>
                </a:cxn>
                <a:cxn ang="0">
                  <a:pos x="613" y="144"/>
                </a:cxn>
                <a:cxn ang="0">
                  <a:pos x="492" y="161"/>
                </a:cxn>
                <a:cxn ang="0">
                  <a:pos x="432" y="150"/>
                </a:cxn>
                <a:cxn ang="0">
                  <a:pos x="342" y="138"/>
                </a:cxn>
                <a:cxn ang="0">
                  <a:pos x="246" y="126"/>
                </a:cxn>
                <a:cxn ang="0">
                  <a:pos x="174" y="114"/>
                </a:cxn>
                <a:cxn ang="0">
                  <a:pos x="216" y="240"/>
                </a:cxn>
                <a:cxn ang="0">
                  <a:pos x="607" y="588"/>
                </a:cxn>
                <a:cxn ang="0">
                  <a:pos x="1177" y="817"/>
                </a:cxn>
                <a:cxn ang="0">
                  <a:pos x="972" y="871"/>
                </a:cxn>
                <a:cxn ang="0">
                  <a:pos x="492" y="1111"/>
                </a:cxn>
                <a:cxn ang="0">
                  <a:pos x="276" y="1441"/>
                </a:cxn>
                <a:cxn ang="0">
                  <a:pos x="42" y="1441"/>
                </a:cxn>
                <a:cxn ang="0">
                  <a:pos x="367" y="1585"/>
                </a:cxn>
                <a:cxn ang="0">
                  <a:pos x="949" y="1712"/>
                </a:cxn>
                <a:cxn ang="0">
                  <a:pos x="1519" y="1537"/>
                </a:cxn>
                <a:cxn ang="0">
                  <a:pos x="1735" y="1513"/>
                </a:cxn>
                <a:cxn ang="0">
                  <a:pos x="1723" y="1802"/>
                </a:cxn>
                <a:cxn ang="0">
                  <a:pos x="2042" y="2229"/>
                </a:cxn>
                <a:cxn ang="0">
                  <a:pos x="2191" y="2133"/>
                </a:cxn>
                <a:cxn ang="0">
                  <a:pos x="2270" y="1970"/>
                </a:cxn>
                <a:cxn ang="0">
                  <a:pos x="2233" y="1573"/>
                </a:cxn>
                <a:cxn ang="0">
                  <a:pos x="2294" y="1483"/>
                </a:cxn>
                <a:cxn ang="0">
                  <a:pos x="2588" y="1688"/>
                </a:cxn>
                <a:cxn ang="0">
                  <a:pos x="2695" y="1682"/>
                </a:cxn>
                <a:cxn ang="0">
                  <a:pos x="2588" y="1543"/>
                </a:cxn>
                <a:cxn ang="0">
                  <a:pos x="2510" y="1357"/>
                </a:cxn>
                <a:cxn ang="0">
                  <a:pos x="2354" y="1184"/>
                </a:cxn>
                <a:cxn ang="0">
                  <a:pos x="2102" y="931"/>
                </a:cxn>
                <a:cxn ang="0">
                  <a:pos x="2137" y="907"/>
                </a:cxn>
                <a:cxn ang="0">
                  <a:pos x="2215" y="871"/>
                </a:cxn>
                <a:cxn ang="0">
                  <a:pos x="2324" y="817"/>
                </a:cxn>
                <a:cxn ang="0">
                  <a:pos x="2372" y="787"/>
                </a:cxn>
                <a:cxn ang="0">
                  <a:pos x="2078" y="865"/>
                </a:cxn>
              </a:cxnLst>
              <a:rect l="0" t="0" r="r" b="b"/>
              <a:pathLst>
                <a:path w="2828" h="2366">
                  <a:moveTo>
                    <a:pt x="2006" y="835"/>
                  </a:moveTo>
                  <a:lnTo>
                    <a:pt x="1873" y="715"/>
                  </a:lnTo>
                  <a:lnTo>
                    <a:pt x="1814" y="606"/>
                  </a:lnTo>
                  <a:lnTo>
                    <a:pt x="1747" y="438"/>
                  </a:lnTo>
                  <a:lnTo>
                    <a:pt x="1699" y="312"/>
                  </a:lnTo>
                  <a:lnTo>
                    <a:pt x="1615" y="252"/>
                  </a:lnTo>
                  <a:lnTo>
                    <a:pt x="1453" y="84"/>
                  </a:lnTo>
                  <a:lnTo>
                    <a:pt x="1375" y="0"/>
                  </a:lnTo>
                  <a:lnTo>
                    <a:pt x="1345" y="132"/>
                  </a:lnTo>
                  <a:lnTo>
                    <a:pt x="1369" y="294"/>
                  </a:lnTo>
                  <a:lnTo>
                    <a:pt x="1513" y="558"/>
                  </a:lnTo>
                  <a:lnTo>
                    <a:pt x="1381" y="492"/>
                  </a:lnTo>
                  <a:lnTo>
                    <a:pt x="1201" y="360"/>
                  </a:lnTo>
                  <a:lnTo>
                    <a:pt x="961" y="227"/>
                  </a:lnTo>
                  <a:lnTo>
                    <a:pt x="955" y="221"/>
                  </a:lnTo>
                  <a:lnTo>
                    <a:pt x="949" y="215"/>
                  </a:lnTo>
                  <a:lnTo>
                    <a:pt x="913" y="185"/>
                  </a:lnTo>
                  <a:lnTo>
                    <a:pt x="877" y="161"/>
                  </a:lnTo>
                  <a:lnTo>
                    <a:pt x="859" y="156"/>
                  </a:lnTo>
                  <a:lnTo>
                    <a:pt x="853" y="161"/>
                  </a:lnTo>
                  <a:lnTo>
                    <a:pt x="841" y="167"/>
                  </a:lnTo>
                  <a:lnTo>
                    <a:pt x="810" y="173"/>
                  </a:lnTo>
                  <a:lnTo>
                    <a:pt x="768" y="167"/>
                  </a:lnTo>
                  <a:lnTo>
                    <a:pt x="720" y="161"/>
                  </a:lnTo>
                  <a:lnTo>
                    <a:pt x="678" y="156"/>
                  </a:lnTo>
                  <a:lnTo>
                    <a:pt x="637" y="150"/>
                  </a:lnTo>
                  <a:lnTo>
                    <a:pt x="613" y="144"/>
                  </a:lnTo>
                  <a:lnTo>
                    <a:pt x="601" y="144"/>
                  </a:lnTo>
                  <a:lnTo>
                    <a:pt x="498" y="161"/>
                  </a:lnTo>
                  <a:lnTo>
                    <a:pt x="492" y="161"/>
                  </a:lnTo>
                  <a:lnTo>
                    <a:pt x="480" y="156"/>
                  </a:lnTo>
                  <a:lnTo>
                    <a:pt x="456" y="156"/>
                  </a:lnTo>
                  <a:lnTo>
                    <a:pt x="432" y="150"/>
                  </a:lnTo>
                  <a:lnTo>
                    <a:pt x="379" y="144"/>
                  </a:lnTo>
                  <a:lnTo>
                    <a:pt x="361" y="138"/>
                  </a:lnTo>
                  <a:lnTo>
                    <a:pt x="342" y="138"/>
                  </a:lnTo>
                  <a:lnTo>
                    <a:pt x="324" y="138"/>
                  </a:lnTo>
                  <a:lnTo>
                    <a:pt x="300" y="132"/>
                  </a:lnTo>
                  <a:lnTo>
                    <a:pt x="246" y="126"/>
                  </a:lnTo>
                  <a:lnTo>
                    <a:pt x="216" y="120"/>
                  </a:lnTo>
                  <a:lnTo>
                    <a:pt x="192" y="120"/>
                  </a:lnTo>
                  <a:lnTo>
                    <a:pt x="174" y="114"/>
                  </a:lnTo>
                  <a:lnTo>
                    <a:pt x="168" y="114"/>
                  </a:lnTo>
                  <a:lnTo>
                    <a:pt x="6" y="120"/>
                  </a:lnTo>
                  <a:lnTo>
                    <a:pt x="216" y="240"/>
                  </a:lnTo>
                  <a:lnTo>
                    <a:pt x="306" y="294"/>
                  </a:lnTo>
                  <a:lnTo>
                    <a:pt x="480" y="462"/>
                  </a:lnTo>
                  <a:lnTo>
                    <a:pt x="607" y="588"/>
                  </a:lnTo>
                  <a:lnTo>
                    <a:pt x="655" y="672"/>
                  </a:lnTo>
                  <a:lnTo>
                    <a:pt x="949" y="769"/>
                  </a:lnTo>
                  <a:lnTo>
                    <a:pt x="1177" y="817"/>
                  </a:lnTo>
                  <a:lnTo>
                    <a:pt x="1249" y="871"/>
                  </a:lnTo>
                  <a:lnTo>
                    <a:pt x="1117" y="853"/>
                  </a:lnTo>
                  <a:lnTo>
                    <a:pt x="972" y="871"/>
                  </a:lnTo>
                  <a:lnTo>
                    <a:pt x="756" y="919"/>
                  </a:lnTo>
                  <a:lnTo>
                    <a:pt x="619" y="961"/>
                  </a:lnTo>
                  <a:lnTo>
                    <a:pt x="492" y="1111"/>
                  </a:lnTo>
                  <a:lnTo>
                    <a:pt x="420" y="1214"/>
                  </a:lnTo>
                  <a:lnTo>
                    <a:pt x="348" y="1345"/>
                  </a:lnTo>
                  <a:lnTo>
                    <a:pt x="276" y="1441"/>
                  </a:lnTo>
                  <a:lnTo>
                    <a:pt x="192" y="1471"/>
                  </a:lnTo>
                  <a:lnTo>
                    <a:pt x="66" y="1465"/>
                  </a:lnTo>
                  <a:lnTo>
                    <a:pt x="42" y="1441"/>
                  </a:lnTo>
                  <a:lnTo>
                    <a:pt x="0" y="1471"/>
                  </a:lnTo>
                  <a:lnTo>
                    <a:pt x="126" y="1519"/>
                  </a:lnTo>
                  <a:lnTo>
                    <a:pt x="367" y="1585"/>
                  </a:lnTo>
                  <a:lnTo>
                    <a:pt x="570" y="1591"/>
                  </a:lnTo>
                  <a:lnTo>
                    <a:pt x="690" y="1664"/>
                  </a:lnTo>
                  <a:lnTo>
                    <a:pt x="949" y="1712"/>
                  </a:lnTo>
                  <a:lnTo>
                    <a:pt x="1260" y="1694"/>
                  </a:lnTo>
                  <a:lnTo>
                    <a:pt x="1411" y="1603"/>
                  </a:lnTo>
                  <a:lnTo>
                    <a:pt x="1519" y="1537"/>
                  </a:lnTo>
                  <a:lnTo>
                    <a:pt x="1645" y="1399"/>
                  </a:lnTo>
                  <a:lnTo>
                    <a:pt x="1699" y="1387"/>
                  </a:lnTo>
                  <a:lnTo>
                    <a:pt x="1735" y="1513"/>
                  </a:lnTo>
                  <a:lnTo>
                    <a:pt x="1729" y="1567"/>
                  </a:lnTo>
                  <a:lnTo>
                    <a:pt x="1723" y="1670"/>
                  </a:lnTo>
                  <a:lnTo>
                    <a:pt x="1723" y="1802"/>
                  </a:lnTo>
                  <a:lnTo>
                    <a:pt x="1831" y="1964"/>
                  </a:lnTo>
                  <a:lnTo>
                    <a:pt x="1957" y="2090"/>
                  </a:lnTo>
                  <a:lnTo>
                    <a:pt x="2042" y="2229"/>
                  </a:lnTo>
                  <a:lnTo>
                    <a:pt x="2155" y="2366"/>
                  </a:lnTo>
                  <a:lnTo>
                    <a:pt x="2161" y="2295"/>
                  </a:lnTo>
                  <a:lnTo>
                    <a:pt x="2191" y="2133"/>
                  </a:lnTo>
                  <a:lnTo>
                    <a:pt x="2215" y="2048"/>
                  </a:lnTo>
                  <a:lnTo>
                    <a:pt x="2258" y="2042"/>
                  </a:lnTo>
                  <a:lnTo>
                    <a:pt x="2270" y="1970"/>
                  </a:lnTo>
                  <a:lnTo>
                    <a:pt x="2342" y="1868"/>
                  </a:lnTo>
                  <a:lnTo>
                    <a:pt x="2324" y="1748"/>
                  </a:lnTo>
                  <a:lnTo>
                    <a:pt x="2233" y="1573"/>
                  </a:lnTo>
                  <a:lnTo>
                    <a:pt x="2209" y="1453"/>
                  </a:lnTo>
                  <a:lnTo>
                    <a:pt x="2209" y="1345"/>
                  </a:lnTo>
                  <a:lnTo>
                    <a:pt x="2294" y="1483"/>
                  </a:lnTo>
                  <a:lnTo>
                    <a:pt x="2461" y="1651"/>
                  </a:lnTo>
                  <a:lnTo>
                    <a:pt x="2504" y="1651"/>
                  </a:lnTo>
                  <a:lnTo>
                    <a:pt x="2588" y="1688"/>
                  </a:lnTo>
                  <a:lnTo>
                    <a:pt x="2678" y="1718"/>
                  </a:lnTo>
                  <a:lnTo>
                    <a:pt x="2720" y="1712"/>
                  </a:lnTo>
                  <a:lnTo>
                    <a:pt x="2695" y="1682"/>
                  </a:lnTo>
                  <a:lnTo>
                    <a:pt x="2678" y="1627"/>
                  </a:lnTo>
                  <a:lnTo>
                    <a:pt x="2630" y="1597"/>
                  </a:lnTo>
                  <a:lnTo>
                    <a:pt x="2588" y="1543"/>
                  </a:lnTo>
                  <a:lnTo>
                    <a:pt x="2618" y="1483"/>
                  </a:lnTo>
                  <a:lnTo>
                    <a:pt x="2576" y="1399"/>
                  </a:lnTo>
                  <a:lnTo>
                    <a:pt x="2510" y="1357"/>
                  </a:lnTo>
                  <a:lnTo>
                    <a:pt x="2576" y="1351"/>
                  </a:lnTo>
                  <a:lnTo>
                    <a:pt x="2552" y="1315"/>
                  </a:lnTo>
                  <a:lnTo>
                    <a:pt x="2354" y="1184"/>
                  </a:lnTo>
                  <a:lnTo>
                    <a:pt x="2252" y="1123"/>
                  </a:lnTo>
                  <a:lnTo>
                    <a:pt x="2173" y="1009"/>
                  </a:lnTo>
                  <a:lnTo>
                    <a:pt x="2102" y="931"/>
                  </a:lnTo>
                  <a:lnTo>
                    <a:pt x="2108" y="931"/>
                  </a:lnTo>
                  <a:lnTo>
                    <a:pt x="2114" y="925"/>
                  </a:lnTo>
                  <a:lnTo>
                    <a:pt x="2137" y="907"/>
                  </a:lnTo>
                  <a:lnTo>
                    <a:pt x="2167" y="883"/>
                  </a:lnTo>
                  <a:lnTo>
                    <a:pt x="2197" y="877"/>
                  </a:lnTo>
                  <a:lnTo>
                    <a:pt x="2215" y="871"/>
                  </a:lnTo>
                  <a:lnTo>
                    <a:pt x="2240" y="859"/>
                  </a:lnTo>
                  <a:lnTo>
                    <a:pt x="2300" y="829"/>
                  </a:lnTo>
                  <a:lnTo>
                    <a:pt x="2324" y="817"/>
                  </a:lnTo>
                  <a:lnTo>
                    <a:pt x="2348" y="799"/>
                  </a:lnTo>
                  <a:lnTo>
                    <a:pt x="2366" y="793"/>
                  </a:lnTo>
                  <a:lnTo>
                    <a:pt x="2372" y="787"/>
                  </a:lnTo>
                  <a:lnTo>
                    <a:pt x="2828" y="588"/>
                  </a:lnTo>
                  <a:lnTo>
                    <a:pt x="2828" y="528"/>
                  </a:lnTo>
                  <a:lnTo>
                    <a:pt x="2078" y="865"/>
                  </a:lnTo>
                  <a:lnTo>
                    <a:pt x="2006" y="835"/>
                  </a:lnTo>
                  <a:lnTo>
                    <a:pt x="2006" y="835"/>
                  </a:lnTo>
                  <a:close/>
                </a:path>
              </a:pathLst>
            </a:custGeom>
            <a:gradFill rotWithShape="0">
              <a:gsLst>
                <a:gs pos="0">
                  <a:schemeClr val="bg2"/>
                </a:gs>
                <a:gs pos="50000">
                  <a:schemeClr val="bg1"/>
                </a:gs>
                <a:gs pos="100000">
                  <a:schemeClr val="bg2"/>
                </a:gs>
              </a:gsLst>
              <a:lin ang="2700000" scaled="1"/>
            </a:gradFill>
            <a:ln w="9525">
              <a:noFill/>
              <a:round/>
              <a:headEnd/>
              <a:tailEnd/>
            </a:ln>
          </p:spPr>
          <p:txBody>
            <a:bodyPr/>
            <a:lstStyle/>
            <a:p>
              <a:pPr>
                <a:defRPr/>
              </a:pPr>
              <a:endParaRPr lang="en-US">
                <a:latin typeface="Times New Roman" charset="0"/>
              </a:endParaRPr>
            </a:p>
          </p:txBody>
        </p:sp>
        <p:sp>
          <p:nvSpPr>
            <p:cNvPr id="130068" name="Freeform 20"/>
            <p:cNvSpPr>
              <a:spLocks/>
            </p:cNvSpPr>
            <p:nvPr/>
          </p:nvSpPr>
          <p:spPr bwMode="hidden">
            <a:xfrm>
              <a:off x="3160" y="1860"/>
              <a:ext cx="2162" cy="1934"/>
            </a:xfrm>
            <a:custGeom>
              <a:avLst/>
              <a:gdLst/>
              <a:ahLst/>
              <a:cxnLst>
                <a:cxn ang="0">
                  <a:pos x="1842" y="851"/>
                </a:cxn>
                <a:cxn ang="0">
                  <a:pos x="1937" y="1019"/>
                </a:cxn>
                <a:cxn ang="0">
                  <a:pos x="2051" y="1168"/>
                </a:cxn>
                <a:cxn ang="0">
                  <a:pos x="2117" y="1246"/>
                </a:cxn>
                <a:cxn ang="0">
                  <a:pos x="2153" y="1294"/>
                </a:cxn>
                <a:cxn ang="0">
                  <a:pos x="1889" y="977"/>
                </a:cxn>
                <a:cxn ang="0">
                  <a:pos x="1860" y="929"/>
                </a:cxn>
                <a:cxn ang="0">
                  <a:pos x="1782" y="1240"/>
                </a:cxn>
                <a:cxn ang="0">
                  <a:pos x="1770" y="1486"/>
                </a:cxn>
                <a:cxn ang="0">
                  <a:pos x="1818" y="1906"/>
                </a:cxn>
                <a:cxn ang="0">
                  <a:pos x="1788" y="1930"/>
                </a:cxn>
                <a:cxn ang="0">
                  <a:pos x="1746" y="1534"/>
                </a:cxn>
                <a:cxn ang="0">
                  <a:pos x="1728" y="1288"/>
                </a:cxn>
                <a:cxn ang="0">
                  <a:pos x="1764" y="1085"/>
                </a:cxn>
                <a:cxn ang="0">
                  <a:pos x="1770" y="875"/>
                </a:cxn>
                <a:cxn ang="0">
                  <a:pos x="1268" y="1007"/>
                </a:cxn>
                <a:cxn ang="0">
                  <a:pos x="825" y="1132"/>
                </a:cxn>
                <a:cxn ang="0">
                  <a:pos x="323" y="1312"/>
                </a:cxn>
                <a:cxn ang="0">
                  <a:pos x="18" y="1420"/>
                </a:cxn>
                <a:cxn ang="0">
                  <a:pos x="311" y="1282"/>
                </a:cxn>
                <a:cxn ang="0">
                  <a:pos x="682" y="1144"/>
                </a:cxn>
                <a:cxn ang="0">
                  <a:pos x="1022" y="1037"/>
                </a:cxn>
                <a:cxn ang="0">
                  <a:pos x="1411" y="929"/>
                </a:cxn>
                <a:cxn ang="0">
                  <a:pos x="1692" y="815"/>
                </a:cxn>
                <a:cxn ang="0">
                  <a:pos x="1333" y="623"/>
                </a:cxn>
                <a:cxn ang="0">
                  <a:pos x="861" y="515"/>
                </a:cxn>
                <a:cxn ang="0">
                  <a:pos x="227" y="161"/>
                </a:cxn>
                <a:cxn ang="0">
                  <a:pos x="0" y="83"/>
                </a:cxn>
                <a:cxn ang="0">
                  <a:pos x="329" y="179"/>
                </a:cxn>
                <a:cxn ang="0">
                  <a:pos x="712" y="383"/>
                </a:cxn>
                <a:cxn ang="0">
                  <a:pos x="933" y="491"/>
                </a:cxn>
                <a:cxn ang="0">
                  <a:pos x="1351" y="593"/>
                </a:cxn>
                <a:cxn ang="0">
                  <a:pos x="1650" y="743"/>
                </a:cxn>
                <a:cxn ang="0">
                  <a:pos x="1423" y="461"/>
                </a:cxn>
                <a:cxn ang="0">
                  <a:pos x="1286" y="191"/>
                </a:cxn>
                <a:cxn ang="0">
                  <a:pos x="1154" y="0"/>
                </a:cxn>
                <a:cxn ang="0">
                  <a:pos x="1339" y="215"/>
                </a:cxn>
                <a:cxn ang="0">
                  <a:pos x="1489" y="485"/>
                </a:cxn>
                <a:cxn ang="0">
                  <a:pos x="1746" y="803"/>
                </a:cxn>
                <a:cxn ang="0">
                  <a:pos x="1842" y="851"/>
                </a:cxn>
                <a:cxn ang="0">
                  <a:pos x="1842" y="851"/>
                </a:cxn>
              </a:cxnLst>
              <a:rect l="0" t="0" r="r" b="b"/>
              <a:pathLst>
                <a:path w="2153" h="1930">
                  <a:moveTo>
                    <a:pt x="1842" y="851"/>
                  </a:moveTo>
                  <a:lnTo>
                    <a:pt x="1937" y="1019"/>
                  </a:lnTo>
                  <a:lnTo>
                    <a:pt x="2051" y="1168"/>
                  </a:lnTo>
                  <a:lnTo>
                    <a:pt x="2117" y="1246"/>
                  </a:lnTo>
                  <a:lnTo>
                    <a:pt x="2153" y="1294"/>
                  </a:lnTo>
                  <a:lnTo>
                    <a:pt x="1889" y="977"/>
                  </a:lnTo>
                  <a:lnTo>
                    <a:pt x="1860" y="929"/>
                  </a:lnTo>
                  <a:lnTo>
                    <a:pt x="1782" y="1240"/>
                  </a:lnTo>
                  <a:lnTo>
                    <a:pt x="1770" y="1486"/>
                  </a:lnTo>
                  <a:lnTo>
                    <a:pt x="1818" y="1906"/>
                  </a:lnTo>
                  <a:lnTo>
                    <a:pt x="1788" y="1930"/>
                  </a:lnTo>
                  <a:lnTo>
                    <a:pt x="1746" y="1534"/>
                  </a:lnTo>
                  <a:lnTo>
                    <a:pt x="1728" y="1288"/>
                  </a:lnTo>
                  <a:lnTo>
                    <a:pt x="1764" y="1085"/>
                  </a:lnTo>
                  <a:lnTo>
                    <a:pt x="1770" y="875"/>
                  </a:lnTo>
                  <a:lnTo>
                    <a:pt x="1268" y="1007"/>
                  </a:lnTo>
                  <a:lnTo>
                    <a:pt x="825" y="1132"/>
                  </a:lnTo>
                  <a:lnTo>
                    <a:pt x="323" y="1312"/>
                  </a:lnTo>
                  <a:lnTo>
                    <a:pt x="18" y="1420"/>
                  </a:lnTo>
                  <a:lnTo>
                    <a:pt x="311" y="1282"/>
                  </a:lnTo>
                  <a:lnTo>
                    <a:pt x="682" y="1144"/>
                  </a:lnTo>
                  <a:lnTo>
                    <a:pt x="1022" y="1037"/>
                  </a:lnTo>
                  <a:lnTo>
                    <a:pt x="1411" y="929"/>
                  </a:lnTo>
                  <a:lnTo>
                    <a:pt x="1692" y="815"/>
                  </a:lnTo>
                  <a:lnTo>
                    <a:pt x="1333" y="623"/>
                  </a:lnTo>
                  <a:lnTo>
                    <a:pt x="861" y="515"/>
                  </a:lnTo>
                  <a:lnTo>
                    <a:pt x="227" y="161"/>
                  </a:lnTo>
                  <a:lnTo>
                    <a:pt x="0" y="83"/>
                  </a:lnTo>
                  <a:lnTo>
                    <a:pt x="329" y="179"/>
                  </a:lnTo>
                  <a:lnTo>
                    <a:pt x="712" y="383"/>
                  </a:lnTo>
                  <a:lnTo>
                    <a:pt x="933" y="491"/>
                  </a:lnTo>
                  <a:lnTo>
                    <a:pt x="1351" y="593"/>
                  </a:lnTo>
                  <a:lnTo>
                    <a:pt x="1650" y="743"/>
                  </a:lnTo>
                  <a:lnTo>
                    <a:pt x="1423" y="461"/>
                  </a:lnTo>
                  <a:lnTo>
                    <a:pt x="1286" y="191"/>
                  </a:lnTo>
                  <a:lnTo>
                    <a:pt x="1154" y="0"/>
                  </a:lnTo>
                  <a:lnTo>
                    <a:pt x="1339" y="215"/>
                  </a:lnTo>
                  <a:lnTo>
                    <a:pt x="1489" y="485"/>
                  </a:lnTo>
                  <a:lnTo>
                    <a:pt x="1746" y="803"/>
                  </a:lnTo>
                  <a:lnTo>
                    <a:pt x="1842" y="851"/>
                  </a:lnTo>
                  <a:lnTo>
                    <a:pt x="1842" y="851"/>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latin typeface="Times New Roman" charset="0"/>
              </a:endParaRPr>
            </a:p>
          </p:txBody>
        </p:sp>
      </p:grpSp>
      <p:sp>
        <p:nvSpPr>
          <p:cNvPr id="130069" name="Rectangle 21"/>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30070" name="Rectangle 22"/>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0071" name="Rectangle 23"/>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smtClean="0">
                <a:effectLst>
                  <a:outerShdw blurRad="38100" dist="38100" dir="2700000" algn="tl">
                    <a:srgbClr val="000000"/>
                  </a:outerShdw>
                </a:effectLst>
                <a:latin typeface="Times New Roman" charset="0"/>
              </a:defRPr>
            </a:lvl1pPr>
          </a:lstStyle>
          <a:p>
            <a:pPr>
              <a:defRPr/>
            </a:pPr>
            <a:fld id="{F7AB8223-34E7-4512-AF14-45257FDEA65F}" type="datetime1">
              <a:rPr lang="en-US" smtClean="0"/>
              <a:t>29-Aug-20</a:t>
            </a:fld>
            <a:endParaRPr lang="en-US"/>
          </a:p>
        </p:txBody>
      </p:sp>
      <p:sp>
        <p:nvSpPr>
          <p:cNvPr id="130072" name="Rectangle 24"/>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smtClean="0">
                <a:effectLst>
                  <a:outerShdw blurRad="38100" dist="38100" dir="2700000" algn="tl">
                    <a:srgbClr val="000000"/>
                  </a:outerShdw>
                </a:effectLst>
                <a:latin typeface="Times New Roman" charset="0"/>
              </a:defRPr>
            </a:lvl1pPr>
          </a:lstStyle>
          <a:p>
            <a:pPr>
              <a:defRPr/>
            </a:pPr>
            <a:r>
              <a:rPr lang="en-US" smtClean="0"/>
              <a:t>Manisha Mali Department of Computer Engg. VIIT</a:t>
            </a:r>
            <a:endParaRPr lang="en-US"/>
          </a:p>
        </p:txBody>
      </p:sp>
      <p:sp>
        <p:nvSpPr>
          <p:cNvPr id="130073" name="Rectangle 25"/>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effectLst>
                  <a:outerShdw blurRad="38100" dist="38100" dir="2700000" algn="tl">
                    <a:srgbClr val="000000"/>
                  </a:outerShdw>
                </a:effectLst>
                <a:latin typeface="Times New Roman" charset="0"/>
              </a:defRPr>
            </a:lvl1pPr>
          </a:lstStyle>
          <a:p>
            <a:pPr>
              <a:defRPr/>
            </a:pPr>
            <a:fld id="{49E7FD75-2E43-4A08-A7FD-1041A98AC756}"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756"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Lst>
  <p:timing>
    <p:tnLst>
      <p:par>
        <p:cTn id="1" dur="indefinite" restart="never" nodeType="tmRoot"/>
      </p:par>
    </p:tnLst>
  </p:timing>
  <p:hf hdr="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Times New Roman" charset="0"/>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Times New Roman" charset="0"/>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Times New Roman" charset="0"/>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Times New Roman"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charset="0"/>
        </a:defRPr>
      </a:lvl9pPr>
    </p:titleStyle>
    <p:body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60000"/>
        <a:buFont typeface="Wingdings"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60000"/>
        <a:buFont typeface="Wingdings"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60000"/>
        <a:buFont typeface="Wingdings"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60000"/>
        <a:buFont typeface="Wingdings"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embhack.com/difference-between-linker-and-loader/" TargetMode="External"/><Relationship Id="rId2" Type="http://schemas.openxmlformats.org/officeDocument/2006/relationships/hyperlink" Target="https://techdifferences.com/difference-between-linker-and-loader.html" TargetMode="External"/><Relationship Id="rId1" Type="http://schemas.openxmlformats.org/officeDocument/2006/relationships/slideLayout" Target="../slideLayouts/slideLayout2.xml"/><Relationship Id="rId5" Type="http://schemas.openxmlformats.org/officeDocument/2006/relationships/hyperlink" Target="https://www.geeksforgeeks.org/" TargetMode="External"/><Relationship Id="rId4" Type="http://schemas.openxmlformats.org/officeDocument/2006/relationships/hyperlink" Target="https://techblogmu.blogspot.com/" TargetMode="External"/></Relationships>
</file>

<file path=ppt/slides/_rels/slide5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Library_(computing)" TargetMode="External"/><Relationship Id="rId3" Type="http://schemas.openxmlformats.org/officeDocument/2006/relationships/hyperlink" Target="https://en.wikipedia.org/wiki/System_software" TargetMode="External"/><Relationship Id="rId7" Type="http://schemas.openxmlformats.org/officeDocument/2006/relationships/hyperlink" Target="https://en.wikipedia.org/wiki/Executable" TargetMode="External"/><Relationship Id="rId2" Type="http://schemas.openxmlformats.org/officeDocument/2006/relationships/hyperlink" Target="https://en.wikipedia.org/wiki/Computing" TargetMode="External"/><Relationship Id="rId1" Type="http://schemas.openxmlformats.org/officeDocument/2006/relationships/slideLayout" Target="../slideLayouts/slideLayout6.xml"/><Relationship Id="rId6" Type="http://schemas.openxmlformats.org/officeDocument/2006/relationships/hyperlink" Target="https://en.wikipedia.org/wiki/Assembler_(computing)" TargetMode="External"/><Relationship Id="rId5" Type="http://schemas.openxmlformats.org/officeDocument/2006/relationships/hyperlink" Target="https://en.wikipedia.org/wiki/Compiler" TargetMode="External"/><Relationship Id="rId4" Type="http://schemas.openxmlformats.org/officeDocument/2006/relationships/hyperlink" Target="https://en.wikipedia.org/wiki/Object_fil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2322FD-CCA9-4406-9618-24339941CFF9}"/>
              </a:ext>
            </a:extLst>
          </p:cNvPr>
          <p:cNvSpPr>
            <a:spLocks noGrp="1"/>
          </p:cNvSpPr>
          <p:nvPr>
            <p:ph type="ctrTitle"/>
          </p:nvPr>
        </p:nvSpPr>
        <p:spPr>
          <a:xfrm>
            <a:off x="1204922" y="228600"/>
            <a:ext cx="7516836" cy="1202872"/>
          </a:xfrm>
        </p:spPr>
        <p:txBody>
          <a:bodyPr>
            <a:normAutofit fontScale="90000"/>
          </a:bodyPr>
          <a:lstStyle/>
          <a:p>
            <a:pPr>
              <a:lnSpc>
                <a:spcPct val="100000"/>
              </a:lnSpc>
            </a:pPr>
            <a:r>
              <a:rPr lang="en-IN" sz="3200" b="1" dirty="0" smtClean="0">
                <a:solidFill>
                  <a:schemeClr val="tx1"/>
                </a:solidFill>
              </a:rPr>
              <a:t>Unit II : </a:t>
            </a:r>
            <a:r>
              <a:rPr lang="en-IN" sz="3200" b="1" dirty="0" err="1" smtClean="0">
                <a:solidFill>
                  <a:schemeClr val="tx1"/>
                </a:solidFill>
                <a:effectLst/>
                <a:latin typeface="+mj-lt"/>
                <a:ea typeface="+mj-ea"/>
                <a:cs typeface="+mj-cs"/>
              </a:rPr>
              <a:t>Macroprocessors</a:t>
            </a:r>
            <a:r>
              <a:rPr lang="en-IN" sz="3200" b="1" dirty="0" smtClean="0">
                <a:solidFill>
                  <a:schemeClr val="tx1"/>
                </a:solidFill>
                <a:effectLst/>
                <a:latin typeface="+mj-lt"/>
                <a:ea typeface="+mj-ea"/>
                <a:cs typeface="+mj-cs"/>
              </a:rPr>
              <a:t>,</a:t>
            </a:r>
            <a:br>
              <a:rPr lang="en-IN" sz="3200" b="1" dirty="0" smtClean="0">
                <a:solidFill>
                  <a:schemeClr val="tx1"/>
                </a:solidFill>
                <a:effectLst/>
                <a:latin typeface="+mj-lt"/>
                <a:ea typeface="+mj-ea"/>
                <a:cs typeface="+mj-cs"/>
              </a:rPr>
            </a:br>
            <a:r>
              <a:rPr lang="en-IN" sz="3200" b="1" dirty="0" smtClean="0">
                <a:solidFill>
                  <a:schemeClr val="tx1"/>
                </a:solidFill>
                <a:effectLst/>
                <a:latin typeface="+mj-lt"/>
                <a:ea typeface="+mj-ea"/>
                <a:cs typeface="+mj-cs"/>
              </a:rPr>
              <a:t> </a:t>
            </a:r>
            <a:r>
              <a:rPr lang="en-IN" sz="3200" b="1" dirty="0">
                <a:solidFill>
                  <a:schemeClr val="tx1"/>
                </a:solidFill>
                <a:effectLst/>
                <a:latin typeface="+mj-lt"/>
                <a:ea typeface="+mj-ea"/>
                <a:cs typeface="+mj-cs"/>
              </a:rPr>
              <a:t>Loaders And Linkers</a:t>
            </a:r>
            <a:r>
              <a:rPr lang="en-IN" sz="1400" dirty="0">
                <a:solidFill>
                  <a:schemeClr val="tx1"/>
                </a:solidFill>
                <a:latin typeface="Lucida Sans Typewriter" panose="020B0509030504030204" pitchFamily="49" charset="0"/>
              </a:rPr>
              <a:t/>
            </a:r>
            <a:br>
              <a:rPr lang="en-IN" sz="1400" dirty="0">
                <a:solidFill>
                  <a:schemeClr val="tx1"/>
                </a:solidFill>
                <a:latin typeface="Lucida Sans Typewriter" panose="020B0509030504030204" pitchFamily="49" charset="0"/>
              </a:rPr>
            </a:br>
            <a:r>
              <a:rPr lang="en-IN" sz="1400" b="1" dirty="0" smtClean="0">
                <a:solidFill>
                  <a:schemeClr val="tx1"/>
                </a:solidFill>
                <a:latin typeface="Lucida Sans Typewriter" panose="020B0509030504030204" pitchFamily="49" charset="0"/>
              </a:rPr>
              <a:t>Course</a:t>
            </a:r>
            <a:r>
              <a:rPr lang="en-IN" sz="1400" dirty="0" smtClean="0">
                <a:solidFill>
                  <a:schemeClr val="tx1"/>
                </a:solidFill>
                <a:latin typeface="Lucida Sans Typewriter" panose="020B0509030504030204" pitchFamily="49" charset="0"/>
              </a:rPr>
              <a:t> : </a:t>
            </a:r>
            <a:r>
              <a:rPr lang="en-IN" sz="1800" b="1" dirty="0" smtClean="0">
                <a:solidFill>
                  <a:schemeClr val="tx1"/>
                </a:solidFill>
                <a:latin typeface="Lucida Sans Typewriter" panose="020B0509030504030204" pitchFamily="49" charset="0"/>
              </a:rPr>
              <a:t>Language Processor and Compiler Construction</a:t>
            </a:r>
            <a:endParaRPr lang="en-IN" sz="2700" b="1" dirty="0">
              <a:solidFill>
                <a:schemeClr val="tx1"/>
              </a:solidFill>
              <a:latin typeface="Lucida Sans Typewriter" panose="020B0509030504030204" pitchFamily="49" charset="0"/>
            </a:endParaRPr>
          </a:p>
        </p:txBody>
      </p:sp>
      <p:sp>
        <p:nvSpPr>
          <p:cNvPr id="3" name="Subtitle 2">
            <a:extLst>
              <a:ext uri="{FF2B5EF4-FFF2-40B4-BE49-F238E27FC236}">
                <a16:creationId xmlns="" xmlns:a16="http://schemas.microsoft.com/office/drawing/2014/main" id="{82E6DDC4-FD95-4802-92CF-9A0A66152708}"/>
              </a:ext>
            </a:extLst>
          </p:cNvPr>
          <p:cNvSpPr>
            <a:spLocks noGrp="1"/>
          </p:cNvSpPr>
          <p:nvPr>
            <p:ph type="subTitle" idx="1"/>
          </p:nvPr>
        </p:nvSpPr>
        <p:spPr>
          <a:xfrm>
            <a:off x="1694433" y="2590800"/>
            <a:ext cx="7214214" cy="1312936"/>
          </a:xfrm>
        </p:spPr>
        <p:txBody>
          <a:bodyPr>
            <a:noAutofit/>
          </a:bodyPr>
          <a:lstStyle/>
          <a:p>
            <a:pPr algn="r">
              <a:lnSpc>
                <a:spcPct val="100000"/>
              </a:lnSpc>
              <a:spcBef>
                <a:spcPts val="0"/>
              </a:spcBef>
            </a:pPr>
            <a:r>
              <a:rPr lang="en-IN" dirty="0" smtClean="0">
                <a:solidFill>
                  <a:srgbClr val="FFFF00"/>
                </a:solidFill>
              </a:rPr>
              <a:t>Manisha Mali</a:t>
            </a:r>
            <a:endParaRPr lang="en-IN" dirty="0">
              <a:solidFill>
                <a:srgbClr val="FFFF00"/>
              </a:solidFill>
            </a:endParaRPr>
          </a:p>
          <a:p>
            <a:pPr algn="r">
              <a:lnSpc>
                <a:spcPct val="100000"/>
              </a:lnSpc>
              <a:spcBef>
                <a:spcPts val="0"/>
              </a:spcBef>
            </a:pPr>
            <a:r>
              <a:rPr lang="en-IN" sz="2400" dirty="0" smtClean="0">
                <a:solidFill>
                  <a:srgbClr val="FFFF00"/>
                </a:solidFill>
              </a:rPr>
              <a:t>manisha.mali@viit.ac.in</a:t>
            </a:r>
            <a:endParaRPr lang="en-IN" sz="2400" dirty="0">
              <a:solidFill>
                <a:srgbClr val="FFFF00"/>
              </a:solidFill>
            </a:endParaRPr>
          </a:p>
        </p:txBody>
      </p:sp>
      <p:sp>
        <p:nvSpPr>
          <p:cNvPr id="5" name="Subtitle 2">
            <a:extLst>
              <a:ext uri="{FF2B5EF4-FFF2-40B4-BE49-F238E27FC236}">
                <a16:creationId xmlns="" xmlns:a16="http://schemas.microsoft.com/office/drawing/2014/main" id="{82E6DDC4-FD95-4802-92CF-9A0A66152708}"/>
              </a:ext>
            </a:extLst>
          </p:cNvPr>
          <p:cNvSpPr txBox="1">
            <a:spLocks/>
          </p:cNvSpPr>
          <p:nvPr/>
        </p:nvSpPr>
        <p:spPr>
          <a:xfrm>
            <a:off x="166255" y="4267200"/>
            <a:ext cx="8756247" cy="1926495"/>
          </a:xfrm>
          <a:prstGeom prst="rect">
            <a:avLst/>
          </a:prstGeom>
          <a:solidFill>
            <a:srgbClr val="25A2FF"/>
          </a:solidFill>
          <a:ln>
            <a:noFill/>
          </a:ln>
        </p:spPr>
        <p:style>
          <a:lnRef idx="1">
            <a:schemeClr val="accent1"/>
          </a:lnRef>
          <a:fillRef idx="3">
            <a:schemeClr val="accent1"/>
          </a:fillRef>
          <a:effectRef idx="2">
            <a:schemeClr val="accent1"/>
          </a:effectRef>
          <a:fontRef idx="minor">
            <a:schemeClr val="lt1"/>
          </a:fontRef>
        </p:style>
        <p:txBody>
          <a:bodyPr vert="horz" lIns="68580" tIns="34290" rIns="68580" bIns="3429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IN" sz="2000" b="1" dirty="0">
                <a:latin typeface="Arial" pitchFamily="34" charset="0"/>
                <a:cs typeface="Arial" pitchFamily="34" charset="0"/>
              </a:rPr>
              <a:t>BRACT’S, Vishwakarma Institute of Information Technology, </a:t>
            </a:r>
            <a:r>
              <a:rPr lang="en-IN" sz="2000" b="1" dirty="0" smtClean="0">
                <a:latin typeface="Arial" pitchFamily="34" charset="0"/>
                <a:cs typeface="Arial" pitchFamily="34" charset="0"/>
              </a:rPr>
              <a:t>Pune-48</a:t>
            </a:r>
          </a:p>
          <a:p>
            <a:r>
              <a:rPr lang="en-IN" sz="2000" b="1" dirty="0">
                <a:latin typeface="Arial" pitchFamily="34" charset="0"/>
                <a:cs typeface="Arial" pitchFamily="34" charset="0"/>
              </a:rPr>
              <a:t>(An Autonomous Institute affiliated to </a:t>
            </a:r>
            <a:r>
              <a:rPr lang="en-IN" sz="2000" b="1" dirty="0" err="1">
                <a:latin typeface="Arial" pitchFamily="34" charset="0"/>
                <a:cs typeface="Arial" pitchFamily="34" charset="0"/>
              </a:rPr>
              <a:t>Savitribai</a:t>
            </a:r>
            <a:r>
              <a:rPr lang="en-IN" sz="2000" b="1" dirty="0">
                <a:latin typeface="Arial" pitchFamily="34" charset="0"/>
                <a:cs typeface="Arial" pitchFamily="34" charset="0"/>
              </a:rPr>
              <a:t> </a:t>
            </a:r>
            <a:r>
              <a:rPr lang="en-IN" sz="2000" b="1" dirty="0" err="1">
                <a:latin typeface="Arial" pitchFamily="34" charset="0"/>
                <a:cs typeface="Arial" pitchFamily="34" charset="0"/>
              </a:rPr>
              <a:t>Phule</a:t>
            </a:r>
            <a:r>
              <a:rPr lang="en-IN" sz="2000" b="1" dirty="0">
                <a:latin typeface="Arial" pitchFamily="34" charset="0"/>
                <a:cs typeface="Arial" pitchFamily="34" charset="0"/>
              </a:rPr>
              <a:t> Pune University)</a:t>
            </a:r>
          </a:p>
          <a:p>
            <a:r>
              <a:rPr lang="en-IN" sz="2000" b="1" dirty="0">
                <a:latin typeface="Arial" pitchFamily="34" charset="0"/>
                <a:cs typeface="Arial" pitchFamily="34" charset="0"/>
              </a:rPr>
              <a:t>(NBA and NAAC accredited, ISO 9001:2015 certified) </a:t>
            </a:r>
          </a:p>
          <a:p>
            <a:endParaRPr lang="en-IN" sz="2000" b="1" dirty="0" smtClean="0">
              <a:latin typeface="Arial" pitchFamily="34" charset="0"/>
              <a:cs typeface="Arial" pitchFamily="34" charset="0"/>
            </a:endParaRPr>
          </a:p>
          <a:p>
            <a:r>
              <a:rPr lang="en-IN" sz="2000" b="1" dirty="0"/>
              <a:t>Department of Computer Engineering</a:t>
            </a:r>
          </a:p>
          <a:p>
            <a:endParaRPr lang="en-IN" sz="2000" b="1" dirty="0">
              <a:latin typeface="Arial" pitchFamily="34" charset="0"/>
              <a:cs typeface="Arial" pitchFamily="34" charset="0"/>
            </a:endParaRPr>
          </a:p>
        </p:txBody>
      </p:sp>
      <p:sp>
        <p:nvSpPr>
          <p:cNvPr id="7" name="Date Placeholder 6"/>
          <p:cNvSpPr>
            <a:spLocks noGrp="1"/>
          </p:cNvSpPr>
          <p:nvPr>
            <p:ph type="dt" sz="half" idx="4294967295"/>
          </p:nvPr>
        </p:nvSpPr>
        <p:spPr>
          <a:xfrm>
            <a:off x="457200" y="6248400"/>
            <a:ext cx="2133600" cy="457200"/>
          </a:xfrm>
          <a:prstGeom prst="rect">
            <a:avLst/>
          </a:prstGeom>
        </p:spPr>
        <p:txBody>
          <a:bodyPr/>
          <a:lstStyle/>
          <a:p>
            <a:pPr>
              <a:defRPr/>
            </a:pPr>
            <a:fld id="{FCA738E8-602D-4AED-8EE7-CDDD7A2C6A8D}" type="datetime1">
              <a:rPr lang="en-US" smtClean="0"/>
              <a:t>29-Aug-20</a:t>
            </a:fld>
            <a:endParaRPr lang="en-US"/>
          </a:p>
        </p:txBody>
      </p:sp>
      <p:sp>
        <p:nvSpPr>
          <p:cNvPr id="9" name="Slide Number Placeholder 8"/>
          <p:cNvSpPr>
            <a:spLocks noGrp="1"/>
          </p:cNvSpPr>
          <p:nvPr>
            <p:ph type="sldNum" sz="quarter" idx="4294967295"/>
          </p:nvPr>
        </p:nvSpPr>
        <p:spPr>
          <a:xfrm>
            <a:off x="6553200" y="6248400"/>
            <a:ext cx="2133600" cy="457200"/>
          </a:xfrm>
          <a:prstGeom prst="rect">
            <a:avLst/>
          </a:prstGeom>
        </p:spPr>
        <p:txBody>
          <a:bodyPr/>
          <a:lstStyle/>
          <a:p>
            <a:pPr>
              <a:defRPr/>
            </a:pPr>
            <a:fld id="{38911DBF-68A8-4885-9356-B71A03F3ED63}" type="slidenum">
              <a:rPr lang="en-US" smtClean="0"/>
              <a:pPr>
                <a:defRPr/>
              </a:pPr>
              <a:t>1</a:t>
            </a:fld>
            <a:endParaRPr lang="en-US"/>
          </a:p>
        </p:txBody>
      </p:sp>
      <p:sp>
        <p:nvSpPr>
          <p:cNvPr id="4" name="Footer Placeholder 3"/>
          <p:cNvSpPr>
            <a:spLocks noGrp="1"/>
          </p:cNvSpPr>
          <p:nvPr>
            <p:ph type="ftr" sz="quarter" idx="4294967295"/>
          </p:nvPr>
        </p:nvSpPr>
        <p:spPr>
          <a:xfrm>
            <a:off x="3124200" y="6248400"/>
            <a:ext cx="2895600" cy="457200"/>
          </a:xfrm>
          <a:prstGeom prst="rect">
            <a:avLst/>
          </a:prstGeom>
        </p:spPr>
        <p:txBody>
          <a:bodyPr/>
          <a:lstStyle/>
          <a:p>
            <a:r>
              <a:rPr lang="en-US" smtClean="0"/>
              <a:t>Manisha Mali Department of Computer Engg. VIIT</a:t>
            </a:r>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828800"/>
            <a:ext cx="1892041" cy="2192268"/>
          </a:xfrm>
          <a:prstGeom prst="rect">
            <a:avLst/>
          </a:prstGeom>
        </p:spPr>
      </p:pic>
    </p:spTree>
    <p:extLst>
      <p:ext uri="{BB962C8B-B14F-4D97-AF65-F5344CB8AC3E}">
        <p14:creationId xmlns:p14="http://schemas.microsoft.com/office/powerpoint/2010/main" val="3781298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p:txBody>
          <a:bodyPr/>
          <a:lstStyle/>
          <a:p>
            <a:pPr>
              <a:defRPr/>
            </a:pPr>
            <a:r>
              <a:rPr lang="en-US" smtClean="0"/>
              <a:t>Manisha Mali Department of Computer Engg. VIIT</a:t>
            </a:r>
            <a:endParaRPr lang="en-US"/>
          </a:p>
        </p:txBody>
      </p:sp>
      <p:sp>
        <p:nvSpPr>
          <p:cNvPr id="6" name="Slide Number Placeholder 4"/>
          <p:cNvSpPr>
            <a:spLocks noGrp="1"/>
          </p:cNvSpPr>
          <p:nvPr>
            <p:ph type="sldNum" sz="quarter" idx="12"/>
          </p:nvPr>
        </p:nvSpPr>
        <p:spPr/>
        <p:txBody>
          <a:bodyPr/>
          <a:lstStyle/>
          <a:p>
            <a:pPr>
              <a:defRPr/>
            </a:pPr>
            <a:fld id="{31F66BB9-492F-419D-8197-3DBF820C727C}" type="slidenum">
              <a:rPr lang="en-US"/>
              <a:pPr>
                <a:defRPr/>
              </a:pPr>
              <a:t>10</a:t>
            </a:fld>
            <a:endParaRPr lang="en-US"/>
          </a:p>
        </p:txBody>
      </p:sp>
      <p:sp>
        <p:nvSpPr>
          <p:cNvPr id="19458" name="Rectangle 2"/>
          <p:cNvSpPr>
            <a:spLocks noGrp="1" noChangeArrowheads="1"/>
          </p:cNvSpPr>
          <p:nvPr>
            <p:ph type="title"/>
          </p:nvPr>
        </p:nvSpPr>
        <p:spPr/>
        <p:txBody>
          <a:bodyPr/>
          <a:lstStyle/>
          <a:p>
            <a:pPr eaLnBrk="1" hangingPunct="1">
              <a:defRPr/>
            </a:pPr>
            <a:r>
              <a:rPr lang="en-US" smtClean="0"/>
              <a:t>General loading scheme</a:t>
            </a:r>
          </a:p>
        </p:txBody>
      </p:sp>
      <p:pic>
        <p:nvPicPr>
          <p:cNvPr id="1229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24000"/>
            <a:ext cx="7696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fld id="{E1D9F4F4-472C-441C-A76B-4F00FD46D07C}" type="datetime1">
              <a:rPr lang="en-US" smtClean="0"/>
              <a:t>29-Aug-20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smtClean="0"/>
              <a:t>Manisha Mali Department of Computer Engg. VIIT</a:t>
            </a:r>
            <a:endParaRPr lang="en-US"/>
          </a:p>
        </p:txBody>
      </p:sp>
      <p:sp>
        <p:nvSpPr>
          <p:cNvPr id="6" name="Slide Number Placeholder 5"/>
          <p:cNvSpPr>
            <a:spLocks noGrp="1"/>
          </p:cNvSpPr>
          <p:nvPr>
            <p:ph type="sldNum" sz="quarter" idx="12"/>
          </p:nvPr>
        </p:nvSpPr>
        <p:spPr/>
        <p:txBody>
          <a:bodyPr/>
          <a:lstStyle/>
          <a:p>
            <a:pPr>
              <a:defRPr/>
            </a:pPr>
            <a:fld id="{C4426C79-621E-4015-81DE-A441E0EFA623}" type="slidenum">
              <a:rPr lang="en-US"/>
              <a:pPr>
                <a:defRPr/>
              </a:pPr>
              <a:t>11</a:t>
            </a:fld>
            <a:endParaRPr lang="en-US"/>
          </a:p>
        </p:txBody>
      </p:sp>
      <p:sp>
        <p:nvSpPr>
          <p:cNvPr id="12290" name="Rectangle 2"/>
          <p:cNvSpPr>
            <a:spLocks noGrp="1" noChangeArrowheads="1"/>
          </p:cNvSpPr>
          <p:nvPr>
            <p:ph type="title"/>
          </p:nvPr>
        </p:nvSpPr>
        <p:spPr/>
        <p:txBody>
          <a:bodyPr/>
          <a:lstStyle/>
          <a:p>
            <a:pPr eaLnBrk="1" hangingPunct="1">
              <a:defRPr/>
            </a:pPr>
            <a:r>
              <a:rPr lang="en-US" altLang="zh-TW" smtClean="0">
                <a:solidFill>
                  <a:srgbClr val="0000FF"/>
                </a:solidFill>
                <a:ea typeface="新細明體" charset="-120"/>
              </a:rPr>
              <a:t>Type of Loaders</a:t>
            </a:r>
            <a:endParaRPr lang="en-US" smtClean="0">
              <a:solidFill>
                <a:srgbClr val="0000FF"/>
              </a:solidFill>
              <a:ea typeface="新細明體" charset="-120"/>
            </a:endParaRPr>
          </a:p>
        </p:txBody>
      </p:sp>
      <p:sp>
        <p:nvSpPr>
          <p:cNvPr id="12291" name="Rectangle 3"/>
          <p:cNvSpPr>
            <a:spLocks noGrp="1" noChangeArrowheads="1"/>
          </p:cNvSpPr>
          <p:nvPr>
            <p:ph type="body" idx="1"/>
          </p:nvPr>
        </p:nvSpPr>
        <p:spPr>
          <a:xfrm>
            <a:off x="457200" y="1295400"/>
            <a:ext cx="8229600" cy="4525963"/>
          </a:xfrm>
        </p:spPr>
        <p:txBody>
          <a:bodyPr/>
          <a:lstStyle/>
          <a:p>
            <a:pPr marL="533400" indent="-533400" eaLnBrk="1" hangingPunct="1">
              <a:lnSpc>
                <a:spcPct val="90000"/>
              </a:lnSpc>
              <a:buClr>
                <a:schemeClr val="tx1"/>
              </a:buClr>
              <a:buFontTx/>
              <a:buAutoNum type="arabicPeriod"/>
              <a:defRPr/>
            </a:pPr>
            <a:r>
              <a:rPr lang="en-US" altLang="zh-TW" dirty="0" smtClean="0">
                <a:latin typeface="Arial"/>
                <a:ea typeface="新細明體" charset="-120"/>
              </a:rPr>
              <a:t>“</a:t>
            </a:r>
            <a:r>
              <a:rPr lang="en-US" altLang="zh-TW" dirty="0" smtClean="0">
                <a:ea typeface="新細明體" charset="-120"/>
              </a:rPr>
              <a:t>Compile-and-go</a:t>
            </a:r>
            <a:r>
              <a:rPr lang="en-US" altLang="zh-TW" dirty="0" smtClean="0">
                <a:latin typeface="Arial"/>
                <a:ea typeface="新細明體" charset="-120"/>
              </a:rPr>
              <a:t>”</a:t>
            </a:r>
            <a:r>
              <a:rPr lang="en-US" altLang="zh-TW" dirty="0" smtClean="0">
                <a:ea typeface="新細明體" charset="-120"/>
              </a:rPr>
              <a:t> loader</a:t>
            </a:r>
          </a:p>
          <a:p>
            <a:pPr marL="533400" indent="-533400" eaLnBrk="1" hangingPunct="1">
              <a:lnSpc>
                <a:spcPct val="90000"/>
              </a:lnSpc>
              <a:buClr>
                <a:schemeClr val="tx1"/>
              </a:buClr>
              <a:buFontTx/>
              <a:buAutoNum type="arabicPeriod"/>
              <a:defRPr/>
            </a:pPr>
            <a:r>
              <a:rPr lang="en-US" altLang="zh-TW" dirty="0" smtClean="0">
                <a:ea typeface="新細明體" charset="-120"/>
              </a:rPr>
              <a:t>General loader scheme</a:t>
            </a:r>
          </a:p>
          <a:p>
            <a:pPr marL="533400" indent="-533400" eaLnBrk="1" hangingPunct="1">
              <a:lnSpc>
                <a:spcPct val="90000"/>
              </a:lnSpc>
              <a:buClr>
                <a:schemeClr val="tx1"/>
              </a:buClr>
              <a:buFontTx/>
              <a:buAutoNum type="arabicPeriod"/>
              <a:defRPr/>
            </a:pPr>
            <a:r>
              <a:rPr lang="en-US" altLang="zh-TW" dirty="0" smtClean="0">
                <a:ea typeface="新細明體" charset="-120"/>
              </a:rPr>
              <a:t>Absolute loader </a:t>
            </a:r>
            <a:r>
              <a:rPr lang="en-US" altLang="zh-TW" dirty="0" smtClean="0"/>
              <a:t>(bootstrap loader)</a:t>
            </a:r>
            <a:r>
              <a:rPr lang="en-US" altLang="zh-TW" dirty="0" smtClean="0">
                <a:ea typeface="新細明體" charset="-120"/>
              </a:rPr>
              <a:t> </a:t>
            </a:r>
          </a:p>
          <a:p>
            <a:pPr marL="533400" indent="-533400" eaLnBrk="1" hangingPunct="1">
              <a:lnSpc>
                <a:spcPct val="90000"/>
              </a:lnSpc>
              <a:buClr>
                <a:schemeClr val="tx1"/>
              </a:buClr>
              <a:buFontTx/>
              <a:buAutoNum type="arabicPeriod"/>
              <a:defRPr/>
            </a:pPr>
            <a:r>
              <a:rPr lang="en-US" altLang="zh-TW" dirty="0" smtClean="0">
                <a:ea typeface="新細明體" charset="-120"/>
              </a:rPr>
              <a:t>Subroutine linkage</a:t>
            </a:r>
          </a:p>
          <a:p>
            <a:pPr marL="533400" indent="-533400" eaLnBrk="1" hangingPunct="1">
              <a:lnSpc>
                <a:spcPct val="90000"/>
              </a:lnSpc>
              <a:buClr>
                <a:schemeClr val="tx1"/>
              </a:buClr>
              <a:buFontTx/>
              <a:buAutoNum type="arabicPeriod"/>
              <a:defRPr/>
            </a:pPr>
            <a:r>
              <a:rPr lang="en-US" altLang="zh-TW" dirty="0" smtClean="0">
                <a:ea typeface="新細明體" charset="-120"/>
              </a:rPr>
              <a:t>Relocating loader (relative loader)</a:t>
            </a:r>
          </a:p>
          <a:p>
            <a:pPr marL="533400" indent="-533400" eaLnBrk="1" hangingPunct="1">
              <a:lnSpc>
                <a:spcPct val="90000"/>
              </a:lnSpc>
              <a:buClr>
                <a:schemeClr val="tx1"/>
              </a:buClr>
              <a:buFontTx/>
              <a:buAutoNum type="arabicPeriod"/>
              <a:defRPr/>
            </a:pPr>
            <a:r>
              <a:rPr lang="en-US" altLang="zh-TW" dirty="0" smtClean="0">
                <a:ea typeface="新細明體" charset="-120"/>
              </a:rPr>
              <a:t>Direct linking loader</a:t>
            </a:r>
          </a:p>
          <a:p>
            <a:pPr marL="533400" indent="-533400" eaLnBrk="1" hangingPunct="1">
              <a:lnSpc>
                <a:spcPct val="90000"/>
              </a:lnSpc>
              <a:buClr>
                <a:schemeClr val="tx1"/>
              </a:buClr>
              <a:buFontTx/>
              <a:buAutoNum type="arabicPeriod"/>
              <a:defRPr/>
            </a:pPr>
            <a:r>
              <a:rPr lang="en-US" altLang="zh-TW" dirty="0" smtClean="0">
                <a:ea typeface="新細明體" charset="-120"/>
              </a:rPr>
              <a:t>Dynamic linking loader</a:t>
            </a:r>
          </a:p>
          <a:p>
            <a:pPr marL="533400" indent="-533400" eaLnBrk="1" hangingPunct="1">
              <a:lnSpc>
                <a:spcPct val="90000"/>
              </a:lnSpc>
              <a:buClr>
                <a:schemeClr val="tx1"/>
              </a:buClr>
              <a:buFontTx/>
              <a:buAutoNum type="arabicPeriod"/>
              <a:defRPr/>
            </a:pPr>
            <a:r>
              <a:rPr lang="en-US" altLang="zh-TW" dirty="0" smtClean="0">
                <a:ea typeface="新細明體" charset="-120"/>
              </a:rPr>
              <a:t>Overlay structure</a:t>
            </a:r>
          </a:p>
          <a:p>
            <a:pPr marL="533400" indent="-533400" eaLnBrk="1" hangingPunct="1">
              <a:lnSpc>
                <a:spcPct val="90000"/>
              </a:lnSpc>
              <a:buClr>
                <a:schemeClr val="tx1"/>
              </a:buClr>
              <a:buFontTx/>
              <a:buAutoNum type="arabicPeriod"/>
              <a:defRPr/>
            </a:pPr>
            <a:endParaRPr lang="en-US" altLang="zh-TW" dirty="0" smtClean="0">
              <a:ea typeface="新細明體" charset="-120"/>
            </a:endParaRPr>
          </a:p>
          <a:p>
            <a:pPr marL="533400" indent="-533400" eaLnBrk="1" hangingPunct="1">
              <a:lnSpc>
                <a:spcPct val="90000"/>
              </a:lnSpc>
              <a:buFont typeface="Wingdings" charset="2"/>
              <a:buChar char="n"/>
              <a:defRPr/>
            </a:pPr>
            <a:endParaRPr lang="en-US" dirty="0" smtClean="0"/>
          </a:p>
          <a:p>
            <a:pPr marL="533400" indent="-533400" eaLnBrk="1" hangingPunct="1">
              <a:lnSpc>
                <a:spcPct val="90000"/>
              </a:lnSpc>
              <a:buFont typeface="Wingdings" charset="2"/>
              <a:buChar char="n"/>
              <a:defRPr/>
            </a:pPr>
            <a:endParaRPr lang="en-US" dirty="0" smtClean="0"/>
          </a:p>
        </p:txBody>
      </p:sp>
      <p:sp>
        <p:nvSpPr>
          <p:cNvPr id="2" name="Date Placeholder 1"/>
          <p:cNvSpPr>
            <a:spLocks noGrp="1"/>
          </p:cNvSpPr>
          <p:nvPr>
            <p:ph type="dt" sz="half" idx="10"/>
          </p:nvPr>
        </p:nvSpPr>
        <p:spPr/>
        <p:txBody>
          <a:bodyPr/>
          <a:lstStyle/>
          <a:p>
            <a:pPr>
              <a:defRPr/>
            </a:pPr>
            <a:fld id="{0AF0B651-04C3-40B8-AAB7-C1FFEF0720C0}" type="datetime1">
              <a:rPr lang="en-US" smtClean="0"/>
              <a:t>29-Aug-20</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p:txBody>
          <a:bodyPr/>
          <a:lstStyle/>
          <a:p>
            <a:pPr>
              <a:defRPr/>
            </a:pPr>
            <a:r>
              <a:rPr lang="en-US" smtClean="0"/>
              <a:t>Manisha Mali Department of Computer Engg. VIIT</a:t>
            </a:r>
            <a:endParaRPr lang="en-US"/>
          </a:p>
        </p:txBody>
      </p:sp>
      <p:sp>
        <p:nvSpPr>
          <p:cNvPr id="7" name="Slide Number Placeholder 4"/>
          <p:cNvSpPr>
            <a:spLocks noGrp="1"/>
          </p:cNvSpPr>
          <p:nvPr>
            <p:ph type="sldNum" sz="quarter" idx="12"/>
          </p:nvPr>
        </p:nvSpPr>
        <p:spPr/>
        <p:txBody>
          <a:bodyPr/>
          <a:lstStyle/>
          <a:p>
            <a:pPr>
              <a:defRPr/>
            </a:pPr>
            <a:fld id="{7378FE50-45CE-4936-AC19-90DADB96A701}" type="slidenum">
              <a:rPr lang="en-US"/>
              <a:pPr>
                <a:defRPr/>
              </a:pPr>
              <a:t>12</a:t>
            </a:fld>
            <a:endParaRPr lang="en-US"/>
          </a:p>
        </p:txBody>
      </p:sp>
      <p:sp>
        <p:nvSpPr>
          <p:cNvPr id="21506" name="Rectangle 2"/>
          <p:cNvSpPr>
            <a:spLocks noGrp="1" noChangeArrowheads="1"/>
          </p:cNvSpPr>
          <p:nvPr>
            <p:ph type="title"/>
          </p:nvPr>
        </p:nvSpPr>
        <p:spPr/>
        <p:txBody>
          <a:bodyPr/>
          <a:lstStyle/>
          <a:p>
            <a:pPr eaLnBrk="1" hangingPunct="1">
              <a:defRPr/>
            </a:pPr>
            <a:r>
              <a:rPr lang="en-US" altLang="zh-TW" sz="4000" dirty="0" smtClean="0">
                <a:ea typeface="新細明體" charset="-120"/>
              </a:rPr>
              <a:t>1. </a:t>
            </a:r>
            <a:r>
              <a:rPr lang="en-US" sz="4000" spc="-4" dirty="0"/>
              <a:t>Assemble-and-go</a:t>
            </a:r>
            <a:r>
              <a:rPr lang="en-US" sz="4000" spc="-22" dirty="0"/>
              <a:t> </a:t>
            </a:r>
            <a:r>
              <a:rPr lang="en-US" sz="4000" spc="-4" dirty="0" smtClean="0"/>
              <a:t>Loader</a:t>
            </a:r>
            <a:br>
              <a:rPr lang="en-US" sz="4000" spc="-4" dirty="0" smtClean="0"/>
            </a:br>
            <a:r>
              <a:rPr lang="en-US" sz="1600" spc="-4" dirty="0" smtClean="0"/>
              <a:t>OR </a:t>
            </a:r>
            <a:r>
              <a:rPr lang="en-US" altLang="zh-TW" sz="1600" dirty="0" smtClean="0">
                <a:latin typeface="+mn-lt"/>
                <a:ea typeface="新細明體" charset="-120"/>
              </a:rPr>
              <a:t>Compile-and-go</a:t>
            </a:r>
            <a:r>
              <a:rPr lang="en-US" altLang="zh-TW" sz="1600" dirty="0">
                <a:latin typeface="+mn-lt"/>
                <a:ea typeface="新細明體" charset="-120"/>
              </a:rPr>
              <a:t> </a:t>
            </a:r>
            <a:r>
              <a:rPr lang="en-US" altLang="zh-TW" sz="1600" dirty="0" smtClean="0">
                <a:latin typeface="+mn-lt"/>
                <a:ea typeface="新細明體" charset="-120"/>
              </a:rPr>
              <a:t> loader</a:t>
            </a:r>
            <a:r>
              <a:rPr lang="en-US" altLang="zh-TW" sz="4000" dirty="0" smtClean="0">
                <a:ea typeface="新細明體" charset="-120"/>
              </a:rPr>
              <a:t/>
            </a:r>
            <a:br>
              <a:rPr lang="en-US" altLang="zh-TW" sz="4000" dirty="0" smtClean="0">
                <a:ea typeface="新細明體" charset="-120"/>
              </a:rPr>
            </a:br>
            <a:endParaRPr lang="en-US" sz="4000" dirty="0" smtClean="0">
              <a:ea typeface="新細明體" charset="-120"/>
            </a:endParaRPr>
          </a:p>
        </p:txBody>
      </p:sp>
      <p:pic>
        <p:nvPicPr>
          <p:cNvPr id="1434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143000"/>
            <a:ext cx="7162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Text Box 5"/>
          <p:cNvSpPr txBox="1">
            <a:spLocks noChangeArrowheads="1"/>
          </p:cNvSpPr>
          <p:nvPr/>
        </p:nvSpPr>
        <p:spPr bwMode="auto">
          <a:xfrm>
            <a:off x="1676400" y="4041775"/>
            <a:ext cx="3227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sz="2400">
                <a:solidFill>
                  <a:schemeClr val="bg1"/>
                </a:solidFill>
              </a:rPr>
              <a:t>Translate –and-go loader</a:t>
            </a:r>
          </a:p>
        </p:txBody>
      </p:sp>
      <p:sp>
        <p:nvSpPr>
          <p:cNvPr id="2" name="Date Placeholder 1"/>
          <p:cNvSpPr>
            <a:spLocks noGrp="1"/>
          </p:cNvSpPr>
          <p:nvPr>
            <p:ph type="dt" sz="half" idx="10"/>
          </p:nvPr>
        </p:nvSpPr>
        <p:spPr/>
        <p:txBody>
          <a:bodyPr/>
          <a:lstStyle/>
          <a:p>
            <a:pPr>
              <a:defRPr/>
            </a:pPr>
            <a:fld id="{15359573-DF14-493D-AF81-00FA7C859294}" type="datetime1">
              <a:rPr lang="en-US" smtClean="0"/>
              <a:t>29-Aug-20</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smtClean="0"/>
              <a:t>Manisha Mali Department of Computer Engg. VIIT</a:t>
            </a:r>
            <a:endParaRPr lang="en-US"/>
          </a:p>
        </p:txBody>
      </p:sp>
      <p:sp>
        <p:nvSpPr>
          <p:cNvPr id="6" name="Slide Number Placeholder 5"/>
          <p:cNvSpPr>
            <a:spLocks noGrp="1"/>
          </p:cNvSpPr>
          <p:nvPr>
            <p:ph type="sldNum" sz="quarter" idx="12"/>
          </p:nvPr>
        </p:nvSpPr>
        <p:spPr/>
        <p:txBody>
          <a:bodyPr/>
          <a:lstStyle/>
          <a:p>
            <a:pPr>
              <a:defRPr/>
            </a:pPr>
            <a:fld id="{8533B578-1990-4175-A87F-DB862B27C4B3}" type="slidenum">
              <a:rPr lang="en-US"/>
              <a:pPr>
                <a:defRPr/>
              </a:pPr>
              <a:t>13</a:t>
            </a:fld>
            <a:endParaRPr lang="en-US"/>
          </a:p>
        </p:txBody>
      </p:sp>
      <p:sp>
        <p:nvSpPr>
          <p:cNvPr id="18434" name="Rectangle 2"/>
          <p:cNvSpPr>
            <a:spLocks noGrp="1" noChangeArrowheads="1"/>
          </p:cNvSpPr>
          <p:nvPr>
            <p:ph type="title"/>
          </p:nvPr>
        </p:nvSpPr>
        <p:spPr/>
        <p:txBody>
          <a:bodyPr/>
          <a:lstStyle/>
          <a:p>
            <a:pPr eaLnBrk="1" hangingPunct="1">
              <a:defRPr/>
            </a:pPr>
            <a:r>
              <a:rPr lang="en-US" b="0" smtClean="0"/>
              <a:t>Functions of loaders</a:t>
            </a:r>
          </a:p>
        </p:txBody>
      </p:sp>
      <p:sp>
        <p:nvSpPr>
          <p:cNvPr id="18435" name="Rectangle 3"/>
          <p:cNvSpPr>
            <a:spLocks noGrp="1" noChangeArrowheads="1"/>
          </p:cNvSpPr>
          <p:nvPr>
            <p:ph type="body" idx="1"/>
          </p:nvPr>
        </p:nvSpPr>
        <p:spPr/>
        <p:txBody>
          <a:bodyPr/>
          <a:lstStyle/>
          <a:p>
            <a:pPr eaLnBrk="1" hangingPunct="1">
              <a:lnSpc>
                <a:spcPct val="90000"/>
              </a:lnSpc>
              <a:buFont typeface="Wingdings" charset="2"/>
              <a:buChar char="n"/>
              <a:defRPr/>
            </a:pPr>
            <a:r>
              <a:rPr lang="en-US" b="1" smtClean="0"/>
              <a:t>Allocation</a:t>
            </a:r>
            <a:r>
              <a:rPr lang="en-US" smtClean="0"/>
              <a:t> : Allocate space in memory for the program</a:t>
            </a:r>
          </a:p>
          <a:p>
            <a:pPr eaLnBrk="1" hangingPunct="1">
              <a:lnSpc>
                <a:spcPct val="90000"/>
              </a:lnSpc>
              <a:buFont typeface="Wingdings" charset="2"/>
              <a:buChar char="n"/>
              <a:defRPr/>
            </a:pPr>
            <a:r>
              <a:rPr lang="en-US" b="1" smtClean="0"/>
              <a:t>Linking</a:t>
            </a:r>
            <a:r>
              <a:rPr lang="en-US" smtClean="0"/>
              <a:t> : Resolve symbolic references between object decks</a:t>
            </a:r>
          </a:p>
          <a:p>
            <a:pPr eaLnBrk="1" hangingPunct="1">
              <a:lnSpc>
                <a:spcPct val="90000"/>
              </a:lnSpc>
              <a:buFont typeface="Wingdings" charset="2"/>
              <a:buChar char="n"/>
              <a:defRPr/>
            </a:pPr>
            <a:r>
              <a:rPr lang="en-US" b="1" smtClean="0"/>
              <a:t>Relocation</a:t>
            </a:r>
            <a:r>
              <a:rPr lang="en-US" smtClean="0"/>
              <a:t> : Adjust all address dependent locations, such as address constants, to correspond to the allocated space</a:t>
            </a:r>
          </a:p>
          <a:p>
            <a:pPr eaLnBrk="1" hangingPunct="1">
              <a:lnSpc>
                <a:spcPct val="90000"/>
              </a:lnSpc>
              <a:buFont typeface="Wingdings" charset="2"/>
              <a:buChar char="n"/>
              <a:defRPr/>
            </a:pPr>
            <a:r>
              <a:rPr lang="en-US" b="1" smtClean="0"/>
              <a:t>Loading</a:t>
            </a:r>
            <a:r>
              <a:rPr lang="en-US" smtClean="0"/>
              <a:t> : Physically place the machine instructions and data into memory.</a:t>
            </a:r>
          </a:p>
        </p:txBody>
      </p:sp>
      <p:sp>
        <p:nvSpPr>
          <p:cNvPr id="2" name="Date Placeholder 1"/>
          <p:cNvSpPr>
            <a:spLocks noGrp="1"/>
          </p:cNvSpPr>
          <p:nvPr>
            <p:ph type="dt" sz="half" idx="10"/>
          </p:nvPr>
        </p:nvSpPr>
        <p:spPr/>
        <p:txBody>
          <a:bodyPr/>
          <a:lstStyle/>
          <a:p>
            <a:pPr>
              <a:defRPr/>
            </a:pPr>
            <a:fld id="{4DE68A8D-E471-4D77-A241-EB2A4CFE2EFF}" type="datetime1">
              <a:rPr lang="en-US" smtClean="0"/>
              <a:t>29-Aug-20</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Grp="1" noChangeArrowheads="1"/>
          </p:cNvSpPr>
          <p:nvPr>
            <p:ph type="title"/>
          </p:nvPr>
        </p:nvSpPr>
        <p:spPr/>
        <p:txBody>
          <a:bodyPr/>
          <a:lstStyle/>
          <a:p>
            <a:pPr eaLnBrk="1" hangingPunct="1">
              <a:defRPr/>
            </a:pPr>
            <a:r>
              <a:rPr lang="en-US" altLang="zh-TW" smtClean="0"/>
              <a:t>Assemble-and-go Loader</a:t>
            </a:r>
          </a:p>
        </p:txBody>
      </p:sp>
      <p:sp>
        <p:nvSpPr>
          <p:cNvPr id="21507" name="Rectangle 1027"/>
          <p:cNvSpPr>
            <a:spLocks noGrp="1" noChangeArrowheads="1"/>
          </p:cNvSpPr>
          <p:nvPr>
            <p:ph type="body" idx="1"/>
          </p:nvPr>
        </p:nvSpPr>
        <p:spPr/>
        <p:txBody>
          <a:bodyPr/>
          <a:lstStyle/>
          <a:p>
            <a:pPr eaLnBrk="1" hangingPunct="1">
              <a:buFont typeface="Wingdings" charset="2"/>
              <a:buChar char="n"/>
              <a:defRPr/>
            </a:pPr>
            <a:r>
              <a:rPr lang="en-US" altLang="zh-TW" smtClean="0"/>
              <a:t>Characteristic</a:t>
            </a:r>
          </a:p>
          <a:p>
            <a:pPr lvl="1" eaLnBrk="1" hangingPunct="1">
              <a:buFont typeface="Wingdings" charset="2"/>
              <a:buChar char="n"/>
              <a:defRPr/>
            </a:pPr>
            <a:r>
              <a:rPr lang="en-US" altLang="zh-TW" smtClean="0"/>
              <a:t>the object code is stored in memory after assembly</a:t>
            </a:r>
          </a:p>
          <a:p>
            <a:pPr lvl="1" eaLnBrk="1" hangingPunct="1">
              <a:buFont typeface="Wingdings" charset="2"/>
              <a:buChar char="n"/>
              <a:defRPr/>
            </a:pPr>
            <a:r>
              <a:rPr lang="en-US" altLang="zh-TW" smtClean="0"/>
              <a:t>single JUMP instruction</a:t>
            </a:r>
          </a:p>
          <a:p>
            <a:pPr eaLnBrk="1" hangingPunct="1">
              <a:buFont typeface="Wingdings" charset="2"/>
              <a:buChar char="n"/>
              <a:defRPr/>
            </a:pPr>
            <a:r>
              <a:rPr lang="en-US" altLang="zh-TW" smtClean="0"/>
              <a:t>Advantage</a:t>
            </a:r>
          </a:p>
          <a:p>
            <a:pPr lvl="1" eaLnBrk="1" hangingPunct="1">
              <a:buFont typeface="Wingdings" charset="2"/>
              <a:buChar char="n"/>
              <a:defRPr/>
            </a:pPr>
            <a:r>
              <a:rPr lang="en-US" altLang="zh-TW" smtClean="0"/>
              <a:t>simple, developing environment</a:t>
            </a:r>
          </a:p>
          <a:p>
            <a:pPr eaLnBrk="1" hangingPunct="1">
              <a:buFont typeface="Wingdings" charset="2"/>
              <a:buChar char="n"/>
              <a:defRPr/>
            </a:pPr>
            <a:r>
              <a:rPr lang="en-US" altLang="zh-TW" smtClean="0"/>
              <a:t>Disadvantage</a:t>
            </a:r>
          </a:p>
          <a:p>
            <a:pPr lvl="1" eaLnBrk="1" hangingPunct="1">
              <a:buFont typeface="Wingdings" charset="2"/>
              <a:buChar char="n"/>
              <a:defRPr/>
            </a:pPr>
            <a:r>
              <a:rPr lang="en-US" altLang="zh-TW" smtClean="0"/>
              <a:t>whenever the assembly program is to be executed, it has to be assembled again</a:t>
            </a:r>
          </a:p>
          <a:p>
            <a:pPr lvl="1" eaLnBrk="1" hangingPunct="1">
              <a:buFont typeface="Wingdings" charset="2"/>
              <a:buChar char="n"/>
              <a:defRPr/>
            </a:pPr>
            <a:r>
              <a:rPr lang="en-US" altLang="zh-TW" smtClean="0"/>
              <a:t>programs have to be coded in the same language</a:t>
            </a:r>
          </a:p>
        </p:txBody>
      </p:sp>
      <p:sp>
        <p:nvSpPr>
          <p:cNvPr id="2" name="Date Placeholder 1"/>
          <p:cNvSpPr>
            <a:spLocks noGrp="1"/>
          </p:cNvSpPr>
          <p:nvPr>
            <p:ph type="dt" sz="half" idx="10"/>
          </p:nvPr>
        </p:nvSpPr>
        <p:spPr/>
        <p:txBody>
          <a:bodyPr/>
          <a:lstStyle/>
          <a:p>
            <a:pPr>
              <a:defRPr/>
            </a:pPr>
            <a:fld id="{FD83616C-396B-4946-B5D3-BC73EA8468BE}" type="datetime1">
              <a:rPr lang="en-US" smtClean="0"/>
              <a:t>29-Aug-20</a:t>
            </a:fld>
            <a:endParaRPr lang="en-US"/>
          </a:p>
        </p:txBody>
      </p:sp>
      <p:sp>
        <p:nvSpPr>
          <p:cNvPr id="3" name="Footer Placeholder 2"/>
          <p:cNvSpPr>
            <a:spLocks noGrp="1"/>
          </p:cNvSpPr>
          <p:nvPr>
            <p:ph type="ftr" sz="quarter" idx="11"/>
          </p:nvPr>
        </p:nvSpPr>
        <p:spPr/>
        <p:txBody>
          <a:bodyPr/>
          <a:lstStyle/>
          <a:p>
            <a:pPr>
              <a:defRPr/>
            </a:pPr>
            <a:r>
              <a:rPr lang="en-US" smtClean="0"/>
              <a:t>Manisha Mali Department of Computer Engg. VIIT</a:t>
            </a:r>
            <a:endParaRPr lang="en-US"/>
          </a:p>
        </p:txBody>
      </p:sp>
      <p:sp>
        <p:nvSpPr>
          <p:cNvPr id="4" name="Slide Number Placeholder 3"/>
          <p:cNvSpPr>
            <a:spLocks noGrp="1"/>
          </p:cNvSpPr>
          <p:nvPr>
            <p:ph type="sldNum" sz="quarter" idx="12"/>
          </p:nvPr>
        </p:nvSpPr>
        <p:spPr/>
        <p:txBody>
          <a:bodyPr/>
          <a:lstStyle/>
          <a:p>
            <a:pPr>
              <a:defRPr/>
            </a:pPr>
            <a:fld id="{133509B5-ADC5-48BE-BEE9-2E747DB52918}"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p:txBody>
          <a:bodyPr/>
          <a:lstStyle/>
          <a:p>
            <a:pPr>
              <a:defRPr/>
            </a:pPr>
            <a:r>
              <a:rPr lang="en-US" smtClean="0"/>
              <a:t>Manisha Mali Department of Computer Engg. VIIT</a:t>
            </a:r>
            <a:endParaRPr lang="en-US"/>
          </a:p>
        </p:txBody>
      </p:sp>
      <p:sp>
        <p:nvSpPr>
          <p:cNvPr id="6" name="Slide Number Placeholder 4"/>
          <p:cNvSpPr>
            <a:spLocks noGrp="1"/>
          </p:cNvSpPr>
          <p:nvPr>
            <p:ph type="sldNum" sz="quarter" idx="12"/>
          </p:nvPr>
        </p:nvSpPr>
        <p:spPr/>
        <p:txBody>
          <a:bodyPr/>
          <a:lstStyle/>
          <a:p>
            <a:pPr>
              <a:defRPr/>
            </a:pPr>
            <a:fld id="{4B58EF7E-C6FE-460F-83D9-A5FB2DFB0958}" type="slidenum">
              <a:rPr lang="en-US"/>
              <a:pPr>
                <a:defRPr/>
              </a:pPr>
              <a:t>15</a:t>
            </a:fld>
            <a:endParaRPr lang="en-US"/>
          </a:p>
        </p:txBody>
      </p:sp>
      <p:sp>
        <p:nvSpPr>
          <p:cNvPr id="23554" name="Rectangle 2"/>
          <p:cNvSpPr>
            <a:spLocks noGrp="1" noChangeArrowheads="1"/>
          </p:cNvSpPr>
          <p:nvPr>
            <p:ph type="title"/>
          </p:nvPr>
        </p:nvSpPr>
        <p:spPr/>
        <p:txBody>
          <a:bodyPr/>
          <a:lstStyle/>
          <a:p>
            <a:pPr marL="838200" indent="-838200" eaLnBrk="1" hangingPunct="1">
              <a:defRPr/>
            </a:pPr>
            <a:r>
              <a:rPr lang="en-US" altLang="zh-TW" sz="4000" smtClean="0">
                <a:ea typeface="新細明體" charset="-120"/>
              </a:rPr>
              <a:t>2. General loader scheme</a:t>
            </a:r>
            <a:br>
              <a:rPr lang="en-US" altLang="zh-TW" sz="4000" smtClean="0">
                <a:ea typeface="新細明體" charset="-120"/>
              </a:rPr>
            </a:br>
            <a:endParaRPr lang="en-US" sz="4000" smtClean="0">
              <a:ea typeface="新細明體" charset="-120"/>
            </a:endParaRPr>
          </a:p>
        </p:txBody>
      </p:sp>
      <p:pic>
        <p:nvPicPr>
          <p:cNvPr id="174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66800"/>
            <a:ext cx="8077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fld id="{EA1A067A-669F-4A54-B714-4639434463C6}" type="datetime1">
              <a:rPr lang="en-US" smtClean="0"/>
              <a:t>29-Aug-20</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smtClean="0"/>
              <a:t>Manisha Mali Department of Computer Engg. VIIT</a:t>
            </a:r>
            <a:endParaRPr lang="en-US"/>
          </a:p>
        </p:txBody>
      </p:sp>
      <p:sp>
        <p:nvSpPr>
          <p:cNvPr id="6" name="Slide Number Placeholder 5"/>
          <p:cNvSpPr>
            <a:spLocks noGrp="1"/>
          </p:cNvSpPr>
          <p:nvPr>
            <p:ph type="sldNum" sz="quarter" idx="12"/>
          </p:nvPr>
        </p:nvSpPr>
        <p:spPr/>
        <p:txBody>
          <a:bodyPr/>
          <a:lstStyle/>
          <a:p>
            <a:pPr>
              <a:defRPr/>
            </a:pPr>
            <a:fld id="{DA4E7BA7-E48B-4F51-B2AC-4A4E7CE33041}" type="slidenum">
              <a:rPr lang="en-US"/>
              <a:pPr>
                <a:defRPr/>
              </a:pPr>
              <a:t>16</a:t>
            </a:fld>
            <a:endParaRPr lang="en-US"/>
          </a:p>
        </p:txBody>
      </p:sp>
      <p:sp>
        <p:nvSpPr>
          <p:cNvPr id="13314" name="Rectangle 2"/>
          <p:cNvSpPr>
            <a:spLocks noGrp="1" noChangeArrowheads="1"/>
          </p:cNvSpPr>
          <p:nvPr>
            <p:ph type="title"/>
          </p:nvPr>
        </p:nvSpPr>
        <p:spPr/>
        <p:txBody>
          <a:bodyPr/>
          <a:lstStyle/>
          <a:p>
            <a:pPr eaLnBrk="1" hangingPunct="1">
              <a:defRPr/>
            </a:pPr>
            <a:r>
              <a:rPr lang="en-US" smtClean="0">
                <a:solidFill>
                  <a:srgbClr val="0000FF"/>
                </a:solidFill>
              </a:rPr>
              <a:t>3. Absolute Loader</a:t>
            </a:r>
          </a:p>
        </p:txBody>
      </p:sp>
      <p:sp>
        <p:nvSpPr>
          <p:cNvPr id="13315" name="Rectangle 3"/>
          <p:cNvSpPr>
            <a:spLocks noGrp="1" noChangeArrowheads="1"/>
          </p:cNvSpPr>
          <p:nvPr>
            <p:ph type="body" idx="1"/>
          </p:nvPr>
        </p:nvSpPr>
        <p:spPr/>
        <p:txBody>
          <a:bodyPr/>
          <a:lstStyle/>
          <a:p>
            <a:pPr eaLnBrk="1" hangingPunct="1">
              <a:buFont typeface="Wingdings" charset="2"/>
              <a:buChar char="n"/>
              <a:defRPr/>
            </a:pPr>
            <a:r>
              <a:rPr lang="en-US" smtClean="0"/>
              <a:t>Operation is very simple</a:t>
            </a:r>
          </a:p>
          <a:p>
            <a:pPr eaLnBrk="1" hangingPunct="1">
              <a:buFont typeface="Wingdings" charset="2"/>
              <a:buChar char="n"/>
              <a:defRPr/>
            </a:pPr>
            <a:r>
              <a:rPr lang="en-US" smtClean="0"/>
              <a:t>The object code is loaded to specified locations in the memory</a:t>
            </a:r>
          </a:p>
          <a:p>
            <a:pPr eaLnBrk="1" hangingPunct="1">
              <a:buFont typeface="Wingdings" charset="2"/>
              <a:buChar char="n"/>
              <a:defRPr/>
            </a:pPr>
            <a:r>
              <a:rPr lang="en-US" smtClean="0"/>
              <a:t>At the end the loader jumps to the specified address to begin execution of the loaded program</a:t>
            </a:r>
          </a:p>
          <a:p>
            <a:pPr eaLnBrk="1" hangingPunct="1">
              <a:buFont typeface="Wingdings" charset="2"/>
              <a:buChar char="n"/>
              <a:defRPr/>
            </a:pPr>
            <a:endParaRPr lang="en-US" smtClean="0"/>
          </a:p>
        </p:txBody>
      </p:sp>
      <p:sp>
        <p:nvSpPr>
          <p:cNvPr id="2" name="Date Placeholder 1"/>
          <p:cNvSpPr>
            <a:spLocks noGrp="1"/>
          </p:cNvSpPr>
          <p:nvPr>
            <p:ph type="dt" sz="half" idx="10"/>
          </p:nvPr>
        </p:nvSpPr>
        <p:spPr/>
        <p:txBody>
          <a:bodyPr/>
          <a:lstStyle/>
          <a:p>
            <a:pPr>
              <a:defRPr/>
            </a:pPr>
            <a:fld id="{04FCD761-9624-4F88-BCAB-D8ACA904C68E}" type="datetime1">
              <a:rPr lang="en-US" smtClean="0"/>
              <a:t>29-Aug-20</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3"/>
          <p:cNvSpPr>
            <a:spLocks noGrp="1"/>
          </p:cNvSpPr>
          <p:nvPr>
            <p:ph type="ftr" sz="quarter" idx="11"/>
          </p:nvPr>
        </p:nvSpPr>
        <p:spPr/>
        <p:txBody>
          <a:bodyPr/>
          <a:lstStyle/>
          <a:p>
            <a:pPr>
              <a:defRPr/>
            </a:pPr>
            <a:r>
              <a:rPr lang="en-US" smtClean="0"/>
              <a:t>Manisha Mali Department of Computer Engg. VIIT</a:t>
            </a:r>
            <a:endParaRPr lang="en-US"/>
          </a:p>
        </p:txBody>
      </p:sp>
      <p:sp>
        <p:nvSpPr>
          <p:cNvPr id="16" name="Slide Number Placeholder 4"/>
          <p:cNvSpPr>
            <a:spLocks noGrp="1"/>
          </p:cNvSpPr>
          <p:nvPr>
            <p:ph type="sldNum" sz="quarter" idx="12"/>
          </p:nvPr>
        </p:nvSpPr>
        <p:spPr/>
        <p:txBody>
          <a:bodyPr/>
          <a:lstStyle/>
          <a:p>
            <a:pPr>
              <a:defRPr/>
            </a:pPr>
            <a:fld id="{6DA5B513-A1CC-4CA2-83C1-EDFB9EBE5E8E}" type="slidenum">
              <a:rPr lang="en-US"/>
              <a:pPr>
                <a:defRPr/>
              </a:pPr>
              <a:t>17</a:t>
            </a:fld>
            <a:endParaRPr lang="en-US"/>
          </a:p>
        </p:txBody>
      </p:sp>
      <p:sp>
        <p:nvSpPr>
          <p:cNvPr id="14338" name="Rectangle 2"/>
          <p:cNvSpPr>
            <a:spLocks noGrp="1" noChangeArrowheads="1"/>
          </p:cNvSpPr>
          <p:nvPr>
            <p:ph type="title"/>
          </p:nvPr>
        </p:nvSpPr>
        <p:spPr/>
        <p:txBody>
          <a:bodyPr/>
          <a:lstStyle/>
          <a:p>
            <a:pPr eaLnBrk="1" hangingPunct="1">
              <a:defRPr/>
            </a:pPr>
            <a:r>
              <a:rPr lang="en-US" altLang="zh-TW" smtClean="0">
                <a:solidFill>
                  <a:srgbClr val="0000FF"/>
                </a:solidFill>
                <a:ea typeface="新細明體" charset="-120"/>
              </a:rPr>
              <a:t>Role of Absolute Loader</a:t>
            </a:r>
            <a:endParaRPr lang="en-US" smtClean="0">
              <a:solidFill>
                <a:srgbClr val="0000FF"/>
              </a:solidFill>
              <a:ea typeface="新細明體" charset="-120"/>
            </a:endParaRPr>
          </a:p>
        </p:txBody>
      </p:sp>
      <p:sp>
        <p:nvSpPr>
          <p:cNvPr id="19461" name="Text Box 4"/>
          <p:cNvSpPr txBox="1">
            <a:spLocks noChangeArrowheads="1"/>
          </p:cNvSpPr>
          <p:nvPr/>
        </p:nvSpPr>
        <p:spPr bwMode="auto">
          <a:xfrm>
            <a:off x="1295400" y="2362200"/>
            <a:ext cx="13716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spcBef>
                <a:spcPct val="50000"/>
              </a:spcBef>
            </a:pPr>
            <a:r>
              <a:rPr kumimoji="1" lang="en-US" altLang="zh-TW" sz="2400" b="1">
                <a:ea typeface="新細明體" charset="-120"/>
              </a:rPr>
              <a:t>Object</a:t>
            </a:r>
          </a:p>
          <a:p>
            <a:pPr algn="ctr" eaLnBrk="1" hangingPunct="1">
              <a:spcBef>
                <a:spcPct val="50000"/>
              </a:spcBef>
            </a:pPr>
            <a:r>
              <a:rPr kumimoji="1" lang="en-US" altLang="zh-TW" sz="2400" b="1">
                <a:ea typeface="新細明體" charset="-120"/>
              </a:rPr>
              <a:t>Program</a:t>
            </a:r>
          </a:p>
        </p:txBody>
      </p:sp>
      <p:sp>
        <p:nvSpPr>
          <p:cNvPr id="19462" name="Line 5"/>
          <p:cNvSpPr>
            <a:spLocks noChangeShapeType="1"/>
          </p:cNvSpPr>
          <p:nvPr/>
        </p:nvSpPr>
        <p:spPr bwMode="auto">
          <a:xfrm>
            <a:off x="2819400" y="28956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63" name="AutoShape 6"/>
          <p:cNvSpPr>
            <a:spLocks noChangeArrowheads="1"/>
          </p:cNvSpPr>
          <p:nvPr/>
        </p:nvSpPr>
        <p:spPr bwMode="auto">
          <a:xfrm>
            <a:off x="3276600" y="2286000"/>
            <a:ext cx="1447800" cy="1143000"/>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kumimoji="1" lang="en-US" altLang="zh-TW" sz="2400" b="1">
                <a:solidFill>
                  <a:srgbClr val="0000FF"/>
                </a:solidFill>
                <a:ea typeface="新細明體" charset="-120"/>
              </a:rPr>
              <a:t>Absolute</a:t>
            </a:r>
          </a:p>
          <a:p>
            <a:pPr algn="ctr" eaLnBrk="1" hangingPunct="1"/>
            <a:r>
              <a:rPr kumimoji="1" lang="en-US" altLang="zh-TW" sz="2400" b="1">
                <a:solidFill>
                  <a:srgbClr val="0000FF"/>
                </a:solidFill>
                <a:ea typeface="新細明體" charset="-120"/>
              </a:rPr>
              <a:t>Loader</a:t>
            </a:r>
          </a:p>
        </p:txBody>
      </p:sp>
      <p:sp>
        <p:nvSpPr>
          <p:cNvPr id="19464" name="Rectangle 7"/>
          <p:cNvSpPr>
            <a:spLocks noChangeArrowheads="1"/>
          </p:cNvSpPr>
          <p:nvPr/>
        </p:nvSpPr>
        <p:spPr bwMode="auto">
          <a:xfrm>
            <a:off x="5715000" y="1828800"/>
            <a:ext cx="1371600" cy="3733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465" name="Line 8"/>
          <p:cNvSpPr>
            <a:spLocks noChangeShapeType="1"/>
          </p:cNvSpPr>
          <p:nvPr/>
        </p:nvSpPr>
        <p:spPr bwMode="auto">
          <a:xfrm>
            <a:off x="5715000" y="2286000"/>
            <a:ext cx="1371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6" name="Line 9"/>
          <p:cNvSpPr>
            <a:spLocks noChangeShapeType="1"/>
          </p:cNvSpPr>
          <p:nvPr/>
        </p:nvSpPr>
        <p:spPr bwMode="auto">
          <a:xfrm>
            <a:off x="5715000" y="4038600"/>
            <a:ext cx="1371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7" name="Text Box 10"/>
          <p:cNvSpPr txBox="1">
            <a:spLocks noChangeArrowheads="1"/>
          </p:cNvSpPr>
          <p:nvPr/>
        </p:nvSpPr>
        <p:spPr bwMode="auto">
          <a:xfrm>
            <a:off x="5791200" y="2667000"/>
            <a:ext cx="12954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b="1">
                <a:latin typeface="Arial" pitchFamily="34" charset="0"/>
              </a:rPr>
              <a:t>Object program ready for execution</a:t>
            </a:r>
          </a:p>
        </p:txBody>
      </p:sp>
      <p:sp>
        <p:nvSpPr>
          <p:cNvPr id="19468" name="Line 11"/>
          <p:cNvSpPr>
            <a:spLocks noChangeShapeType="1"/>
          </p:cNvSpPr>
          <p:nvPr/>
        </p:nvSpPr>
        <p:spPr bwMode="auto">
          <a:xfrm>
            <a:off x="4800600" y="2895600"/>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9" name="Text Box 12"/>
          <p:cNvSpPr txBox="1">
            <a:spLocks noChangeArrowheads="1"/>
          </p:cNvSpPr>
          <p:nvPr/>
        </p:nvSpPr>
        <p:spPr bwMode="auto">
          <a:xfrm>
            <a:off x="5715000" y="5638800"/>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sz="2000" b="1">
                <a:latin typeface="Arial" pitchFamily="34" charset="0"/>
              </a:rPr>
              <a:t>Memory</a:t>
            </a:r>
          </a:p>
        </p:txBody>
      </p:sp>
      <p:sp>
        <p:nvSpPr>
          <p:cNvPr id="19470" name="Text Box 13"/>
          <p:cNvSpPr txBox="1">
            <a:spLocks noChangeArrowheads="1"/>
          </p:cNvSpPr>
          <p:nvPr/>
        </p:nvSpPr>
        <p:spPr bwMode="auto">
          <a:xfrm>
            <a:off x="5029200" y="22098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atin typeface="Arial" pitchFamily="34" charset="0"/>
              </a:rPr>
              <a:t>1000</a:t>
            </a:r>
          </a:p>
        </p:txBody>
      </p:sp>
      <p:sp>
        <p:nvSpPr>
          <p:cNvPr id="19471" name="Text Box 14"/>
          <p:cNvSpPr txBox="1">
            <a:spLocks noChangeArrowheads="1"/>
          </p:cNvSpPr>
          <p:nvPr/>
        </p:nvSpPr>
        <p:spPr bwMode="auto">
          <a:xfrm>
            <a:off x="4953000" y="37338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atin typeface="Arial" pitchFamily="34" charset="0"/>
              </a:rPr>
              <a:t>2000</a:t>
            </a:r>
          </a:p>
        </p:txBody>
      </p:sp>
      <p:sp>
        <p:nvSpPr>
          <p:cNvPr id="2" name="Date Placeholder 1"/>
          <p:cNvSpPr>
            <a:spLocks noGrp="1"/>
          </p:cNvSpPr>
          <p:nvPr>
            <p:ph type="dt" sz="half" idx="10"/>
          </p:nvPr>
        </p:nvSpPr>
        <p:spPr/>
        <p:txBody>
          <a:bodyPr/>
          <a:lstStyle/>
          <a:p>
            <a:pPr>
              <a:defRPr/>
            </a:pPr>
            <a:fld id="{CB2F6CDC-511A-4E56-B862-21D51B490A74}" type="datetime1">
              <a:rPr lang="en-US" smtClean="0"/>
              <a:t>29-Aug-20</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FF"/>
                </a:solidFill>
              </a:rPr>
              <a:t>Absolute Loader</a:t>
            </a:r>
            <a:endParaRPr lang="en-US" dirty="0"/>
          </a:p>
        </p:txBody>
      </p:sp>
      <p:sp>
        <p:nvSpPr>
          <p:cNvPr id="3" name="Date Placeholder 2"/>
          <p:cNvSpPr>
            <a:spLocks noGrp="1"/>
          </p:cNvSpPr>
          <p:nvPr>
            <p:ph type="dt" sz="half" idx="10"/>
          </p:nvPr>
        </p:nvSpPr>
        <p:spPr/>
        <p:txBody>
          <a:bodyPr/>
          <a:lstStyle/>
          <a:p>
            <a:pPr>
              <a:defRPr/>
            </a:pPr>
            <a:fld id="{6BFA4C9E-C52A-41F8-8983-8BF25DB0BC56}" type="datetime1">
              <a:rPr lang="en-US" smtClean="0"/>
              <a:t>29-Aug-20</a:t>
            </a:fld>
            <a:endParaRPr lang="en-US"/>
          </a:p>
        </p:txBody>
      </p:sp>
      <p:sp>
        <p:nvSpPr>
          <p:cNvPr id="4" name="Footer Placeholder 3"/>
          <p:cNvSpPr>
            <a:spLocks noGrp="1"/>
          </p:cNvSpPr>
          <p:nvPr>
            <p:ph type="ftr" sz="quarter" idx="11"/>
          </p:nvPr>
        </p:nvSpPr>
        <p:spPr/>
        <p:txBody>
          <a:bodyPr/>
          <a:lstStyle/>
          <a:p>
            <a:pPr>
              <a:defRPr/>
            </a:pPr>
            <a:r>
              <a:rPr lang="en-US" smtClean="0"/>
              <a:t>Manisha Mali Department of Computer Engg. VIIT</a:t>
            </a:r>
            <a:endParaRPr lang="en-US"/>
          </a:p>
        </p:txBody>
      </p:sp>
      <p:sp>
        <p:nvSpPr>
          <p:cNvPr id="5" name="Slide Number Placeholder 4"/>
          <p:cNvSpPr>
            <a:spLocks noGrp="1"/>
          </p:cNvSpPr>
          <p:nvPr>
            <p:ph type="sldNum" sz="quarter" idx="12"/>
          </p:nvPr>
        </p:nvSpPr>
        <p:spPr/>
        <p:txBody>
          <a:bodyPr/>
          <a:lstStyle/>
          <a:p>
            <a:pPr>
              <a:defRPr/>
            </a:pPr>
            <a:fld id="{69051E09-43DA-4F35-93CF-94A64BF0A7FA}" type="slidenum">
              <a:rPr lang="en-US" smtClean="0"/>
              <a:pPr>
                <a:defRPr/>
              </a:pPr>
              <a:t>18</a:t>
            </a:fld>
            <a:endParaRPr lang="en-US"/>
          </a:p>
        </p:txBody>
      </p:sp>
      <p:pic>
        <p:nvPicPr>
          <p:cNvPr id="1026" name="Picture 2" descr="https://1.bp.blogspot.com/-zPU7ccRsimM/WvyQuqh5t5I/AAAAAAAAJMo/qh6Di7kB3LMdpm3UVXdwPcDQGZ1QWeeIwCLcBGAs/s1600/absolute%2Bload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7686675"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329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p:txBody>
          <a:bodyPr/>
          <a:lstStyle/>
          <a:p>
            <a:pPr>
              <a:defRPr/>
            </a:pPr>
            <a:r>
              <a:rPr lang="en-US" smtClean="0"/>
              <a:t>Manisha Mali Department of Computer Engg. VIIT</a:t>
            </a:r>
            <a:endParaRPr lang="en-US"/>
          </a:p>
        </p:txBody>
      </p:sp>
      <p:sp>
        <p:nvSpPr>
          <p:cNvPr id="6" name="Slide Number Placeholder 4"/>
          <p:cNvSpPr>
            <a:spLocks noGrp="1"/>
          </p:cNvSpPr>
          <p:nvPr>
            <p:ph type="sldNum" sz="quarter" idx="12"/>
          </p:nvPr>
        </p:nvSpPr>
        <p:spPr/>
        <p:txBody>
          <a:bodyPr/>
          <a:lstStyle/>
          <a:p>
            <a:pPr>
              <a:defRPr/>
            </a:pPr>
            <a:fld id="{370534C5-454D-4046-9934-1BA4E3E84DB9}" type="slidenum">
              <a:rPr lang="en-US"/>
              <a:pPr>
                <a:defRPr/>
              </a:pPr>
              <a:t>19</a:t>
            </a:fld>
            <a:endParaRPr lang="en-US"/>
          </a:p>
        </p:txBody>
      </p:sp>
      <p:sp>
        <p:nvSpPr>
          <p:cNvPr id="26628" name="Rectangle 4"/>
          <p:cNvSpPr>
            <a:spLocks noGrp="1" noChangeArrowheads="1"/>
          </p:cNvSpPr>
          <p:nvPr>
            <p:ph type="title"/>
          </p:nvPr>
        </p:nvSpPr>
        <p:spPr/>
        <p:txBody>
          <a:bodyPr/>
          <a:lstStyle/>
          <a:p>
            <a:pPr eaLnBrk="1" hangingPunct="1">
              <a:defRPr/>
            </a:pPr>
            <a:r>
              <a:rPr lang="en-US" dirty="0" smtClean="0">
                <a:solidFill>
                  <a:srgbClr val="0000FF"/>
                </a:solidFill>
              </a:rPr>
              <a:t>Absolute Loader</a:t>
            </a:r>
          </a:p>
        </p:txBody>
      </p:sp>
      <p:pic>
        <p:nvPicPr>
          <p:cNvPr id="225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83058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fld id="{F2C79F8D-CC5A-4769-9454-982BA9E6DB3D}" type="datetime1">
              <a:rPr lang="en-US" smtClean="0"/>
              <a:t>29-Aug-20</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88987"/>
          </a:xfrm>
        </p:spPr>
        <p:txBody>
          <a:bodyPr/>
          <a:lstStyle/>
          <a:p>
            <a:r>
              <a:rPr lang="en-US" dirty="0" smtClean="0"/>
              <a:t>Contents</a:t>
            </a:r>
            <a:endParaRPr lang="en-US" dirty="0"/>
          </a:p>
        </p:txBody>
      </p:sp>
      <p:sp>
        <p:nvSpPr>
          <p:cNvPr id="3" name="Content Placeholder 2"/>
          <p:cNvSpPr>
            <a:spLocks noGrp="1"/>
          </p:cNvSpPr>
          <p:nvPr>
            <p:ph idx="1"/>
          </p:nvPr>
        </p:nvSpPr>
        <p:spPr>
          <a:xfrm>
            <a:off x="533400" y="838200"/>
            <a:ext cx="8229600" cy="4530725"/>
          </a:xfrm>
        </p:spPr>
        <p:txBody>
          <a:bodyPr/>
          <a:lstStyle/>
          <a:p>
            <a:r>
              <a:rPr lang="en-IN" sz="1200" dirty="0">
                <a:solidFill>
                  <a:schemeClr val="tx1"/>
                </a:solidFill>
                <a:effectLst/>
              </a:rPr>
              <a:t>Macro </a:t>
            </a:r>
            <a:r>
              <a:rPr lang="en-IN" sz="1200" dirty="0" smtClean="0">
                <a:solidFill>
                  <a:schemeClr val="tx1"/>
                </a:solidFill>
                <a:effectLst/>
              </a:rPr>
              <a:t>Processor</a:t>
            </a:r>
          </a:p>
          <a:p>
            <a:pPr lvl="1"/>
            <a:r>
              <a:rPr lang="en-IN" sz="1200" dirty="0">
                <a:solidFill>
                  <a:schemeClr val="tx1"/>
                </a:solidFill>
                <a:effectLst/>
                <a:ea typeface="+mn-ea"/>
                <a:cs typeface="+mn-cs"/>
              </a:rPr>
              <a:t>Macro Definition and </a:t>
            </a:r>
            <a:r>
              <a:rPr lang="en-IN" sz="1200" dirty="0" smtClean="0">
                <a:solidFill>
                  <a:schemeClr val="tx1"/>
                </a:solidFill>
                <a:effectLst/>
                <a:ea typeface="+mn-ea"/>
                <a:cs typeface="+mn-cs"/>
              </a:rPr>
              <a:t>call</a:t>
            </a:r>
          </a:p>
          <a:p>
            <a:pPr lvl="1"/>
            <a:r>
              <a:rPr lang="en-IN" sz="1200" dirty="0" smtClean="0">
                <a:solidFill>
                  <a:schemeClr val="tx1"/>
                </a:solidFill>
                <a:effectLst/>
                <a:ea typeface="+mn-ea"/>
                <a:cs typeface="+mn-cs"/>
              </a:rPr>
              <a:t>Macro Expansion</a:t>
            </a:r>
          </a:p>
          <a:p>
            <a:pPr lvl="1"/>
            <a:r>
              <a:rPr lang="en-IN" sz="1200" dirty="0" smtClean="0">
                <a:solidFill>
                  <a:schemeClr val="tx1"/>
                </a:solidFill>
                <a:effectLst/>
                <a:ea typeface="+mn-ea"/>
                <a:cs typeface="+mn-cs"/>
              </a:rPr>
              <a:t>Nested </a:t>
            </a:r>
            <a:r>
              <a:rPr lang="en-IN" sz="1200" dirty="0">
                <a:solidFill>
                  <a:schemeClr val="tx1"/>
                </a:solidFill>
                <a:effectLst/>
                <a:ea typeface="+mn-ea"/>
                <a:cs typeface="+mn-cs"/>
              </a:rPr>
              <a:t>Macro Calls and </a:t>
            </a:r>
            <a:r>
              <a:rPr lang="en-IN" sz="1200" dirty="0" smtClean="0">
                <a:solidFill>
                  <a:schemeClr val="tx1"/>
                </a:solidFill>
                <a:effectLst/>
                <a:ea typeface="+mn-ea"/>
                <a:cs typeface="+mn-cs"/>
              </a:rPr>
              <a:t>definition</a:t>
            </a:r>
          </a:p>
          <a:p>
            <a:pPr lvl="1"/>
            <a:r>
              <a:rPr lang="en-IN" sz="1200" dirty="0" smtClean="0">
                <a:solidFill>
                  <a:schemeClr val="tx1"/>
                </a:solidFill>
                <a:effectLst/>
                <a:ea typeface="+mn-ea"/>
                <a:cs typeface="+mn-cs"/>
              </a:rPr>
              <a:t>Advanced </a:t>
            </a:r>
            <a:r>
              <a:rPr lang="en-IN" sz="1200" dirty="0">
                <a:solidFill>
                  <a:schemeClr val="tx1"/>
                </a:solidFill>
                <a:effectLst/>
                <a:ea typeface="+mn-ea"/>
                <a:cs typeface="+mn-cs"/>
              </a:rPr>
              <a:t>Macro </a:t>
            </a:r>
            <a:r>
              <a:rPr lang="en-IN" sz="1200" dirty="0" smtClean="0">
                <a:solidFill>
                  <a:schemeClr val="tx1"/>
                </a:solidFill>
                <a:effectLst/>
                <a:ea typeface="+mn-ea"/>
                <a:cs typeface="+mn-cs"/>
              </a:rPr>
              <a:t>Facilities</a:t>
            </a:r>
          </a:p>
          <a:p>
            <a:pPr lvl="1"/>
            <a:r>
              <a:rPr lang="en-IN" sz="1200" dirty="0" smtClean="0">
                <a:solidFill>
                  <a:schemeClr val="tx1"/>
                </a:solidFill>
                <a:effectLst/>
                <a:ea typeface="+mn-ea"/>
                <a:cs typeface="+mn-cs"/>
              </a:rPr>
              <a:t>Design </a:t>
            </a:r>
            <a:r>
              <a:rPr lang="en-IN" sz="1200" dirty="0">
                <a:solidFill>
                  <a:schemeClr val="tx1"/>
                </a:solidFill>
                <a:effectLst/>
                <a:ea typeface="+mn-ea"/>
                <a:cs typeface="+mn-cs"/>
              </a:rPr>
              <a:t>of two-pass Macro Processor</a:t>
            </a:r>
            <a:endParaRPr lang="en-IN" sz="1200" dirty="0" smtClean="0">
              <a:solidFill>
                <a:schemeClr val="tx1"/>
              </a:solidFill>
              <a:effectLst/>
              <a:ea typeface="+mn-ea"/>
              <a:cs typeface="+mn-cs"/>
            </a:endParaRPr>
          </a:p>
          <a:p>
            <a:r>
              <a:rPr lang="en-IN" sz="2000" b="1" dirty="0" smtClean="0">
                <a:solidFill>
                  <a:schemeClr val="tx1"/>
                </a:solidFill>
                <a:effectLst/>
              </a:rPr>
              <a:t>Loaders</a:t>
            </a:r>
          </a:p>
          <a:p>
            <a:pPr lvl="1"/>
            <a:r>
              <a:rPr lang="en-IN" sz="2000" b="1" dirty="0">
                <a:solidFill>
                  <a:schemeClr val="tx1"/>
                </a:solidFill>
                <a:effectLst/>
              </a:rPr>
              <a:t>Loader </a:t>
            </a:r>
            <a:r>
              <a:rPr lang="en-IN" sz="2000" b="1" dirty="0" smtClean="0">
                <a:solidFill>
                  <a:schemeClr val="tx1"/>
                </a:solidFill>
                <a:effectLst/>
              </a:rPr>
              <a:t>Schemes</a:t>
            </a:r>
            <a:endParaRPr lang="en-IN" sz="2000" b="1" dirty="0">
              <a:effectLst/>
            </a:endParaRPr>
          </a:p>
          <a:p>
            <a:pPr lvl="1"/>
            <a:r>
              <a:rPr lang="en-US" altLang="zh-TW" sz="2000" b="1" dirty="0" smtClean="0">
                <a:ea typeface="新細明體" charset="-120"/>
              </a:rPr>
              <a:t>Compile-and-go</a:t>
            </a:r>
            <a:r>
              <a:rPr lang="en-US" altLang="zh-TW" sz="2000" b="1" dirty="0">
                <a:ea typeface="新細明體" charset="-120"/>
              </a:rPr>
              <a:t>” </a:t>
            </a:r>
            <a:r>
              <a:rPr lang="en-US" altLang="zh-TW" sz="2000" b="1" dirty="0" smtClean="0">
                <a:ea typeface="新細明體" charset="-120"/>
              </a:rPr>
              <a:t>loader</a:t>
            </a:r>
          </a:p>
          <a:p>
            <a:pPr lvl="1"/>
            <a:r>
              <a:rPr lang="en-US" altLang="zh-TW" sz="2000" b="1" dirty="0" smtClean="0">
                <a:ea typeface="新細明體" charset="-120"/>
              </a:rPr>
              <a:t>General </a:t>
            </a:r>
            <a:r>
              <a:rPr lang="en-US" altLang="zh-TW" sz="2000" b="1" dirty="0">
                <a:ea typeface="新細明體" charset="-120"/>
              </a:rPr>
              <a:t>loader </a:t>
            </a:r>
            <a:r>
              <a:rPr lang="en-US" altLang="zh-TW" sz="2000" b="1" dirty="0" smtClean="0">
                <a:ea typeface="新細明體" charset="-120"/>
              </a:rPr>
              <a:t>scheme</a:t>
            </a:r>
          </a:p>
          <a:p>
            <a:pPr lvl="1"/>
            <a:r>
              <a:rPr lang="en-US" altLang="zh-TW" sz="2000" b="1" dirty="0" smtClean="0">
                <a:ea typeface="新細明體" charset="-120"/>
              </a:rPr>
              <a:t>Absolute </a:t>
            </a:r>
            <a:r>
              <a:rPr lang="en-US" altLang="zh-TW" sz="2000" b="1" dirty="0">
                <a:ea typeface="新細明體" charset="-120"/>
              </a:rPr>
              <a:t>loader </a:t>
            </a:r>
            <a:r>
              <a:rPr lang="en-US" altLang="zh-TW" sz="2000" b="1" dirty="0"/>
              <a:t>(bootstrap loader)</a:t>
            </a:r>
            <a:r>
              <a:rPr lang="en-US" altLang="zh-TW" sz="2000" b="1" dirty="0">
                <a:ea typeface="新細明體" charset="-120"/>
              </a:rPr>
              <a:t> </a:t>
            </a:r>
            <a:endParaRPr lang="en-US" altLang="zh-TW" sz="2000" b="1" dirty="0" smtClean="0">
              <a:ea typeface="新細明體" charset="-120"/>
            </a:endParaRPr>
          </a:p>
          <a:p>
            <a:pPr lvl="1"/>
            <a:r>
              <a:rPr lang="en-US" altLang="zh-TW" sz="2000" b="1" dirty="0" smtClean="0">
                <a:ea typeface="新細明體" charset="-120"/>
              </a:rPr>
              <a:t>Subroutine linkage</a:t>
            </a:r>
          </a:p>
          <a:p>
            <a:pPr lvl="1"/>
            <a:r>
              <a:rPr lang="en-US" altLang="zh-TW" sz="2000" b="1" dirty="0" smtClean="0">
                <a:ea typeface="新細明體" charset="-120"/>
              </a:rPr>
              <a:t>Relocating </a:t>
            </a:r>
            <a:r>
              <a:rPr lang="en-US" altLang="zh-TW" sz="2000" b="1" dirty="0">
                <a:ea typeface="新細明體" charset="-120"/>
              </a:rPr>
              <a:t>loader (relative </a:t>
            </a:r>
            <a:r>
              <a:rPr lang="en-US" altLang="zh-TW" sz="2000" b="1" dirty="0" smtClean="0">
                <a:ea typeface="新細明體" charset="-120"/>
              </a:rPr>
              <a:t>loader)</a:t>
            </a:r>
          </a:p>
          <a:p>
            <a:pPr lvl="1"/>
            <a:r>
              <a:rPr lang="en-US" altLang="zh-TW" sz="2000" b="1" dirty="0" smtClean="0">
                <a:ea typeface="新細明體" charset="-120"/>
              </a:rPr>
              <a:t>Direct </a:t>
            </a:r>
            <a:r>
              <a:rPr lang="en-US" altLang="zh-TW" sz="2000" b="1" dirty="0">
                <a:ea typeface="新細明體" charset="-120"/>
              </a:rPr>
              <a:t>linking </a:t>
            </a:r>
            <a:r>
              <a:rPr lang="en-US" altLang="zh-TW" sz="2000" b="1" dirty="0" smtClean="0">
                <a:ea typeface="新細明體" charset="-120"/>
              </a:rPr>
              <a:t>loader</a:t>
            </a:r>
          </a:p>
          <a:p>
            <a:pPr lvl="1"/>
            <a:r>
              <a:rPr lang="en-US" altLang="zh-TW" sz="2000" b="1" dirty="0" smtClean="0">
                <a:ea typeface="新細明體" charset="-120"/>
              </a:rPr>
              <a:t>Dynamic </a:t>
            </a:r>
            <a:r>
              <a:rPr lang="en-US" altLang="zh-TW" sz="2000" b="1" dirty="0">
                <a:ea typeface="新細明體" charset="-120"/>
              </a:rPr>
              <a:t>linking loader</a:t>
            </a:r>
          </a:p>
          <a:p>
            <a:pPr lvl="1"/>
            <a:r>
              <a:rPr lang="en-IN" sz="2000" b="1" dirty="0" smtClean="0">
                <a:solidFill>
                  <a:schemeClr val="tx1"/>
                </a:solidFill>
                <a:effectLst/>
              </a:rPr>
              <a:t>Overlay </a:t>
            </a:r>
            <a:r>
              <a:rPr lang="en-IN" sz="2000" b="1" dirty="0">
                <a:solidFill>
                  <a:schemeClr val="tx1"/>
                </a:solidFill>
                <a:effectLst/>
              </a:rPr>
              <a:t>Structure</a:t>
            </a:r>
            <a:endParaRPr lang="en-IN" sz="2000" b="1" dirty="0" smtClean="0">
              <a:solidFill>
                <a:schemeClr val="tx1"/>
              </a:solidFill>
              <a:effectLst/>
            </a:endParaRPr>
          </a:p>
          <a:p>
            <a:r>
              <a:rPr lang="en-IN" sz="2000" b="1" dirty="0">
                <a:solidFill>
                  <a:schemeClr val="tx1"/>
                </a:solidFill>
                <a:effectLst/>
              </a:rPr>
              <a:t>Linkers</a:t>
            </a:r>
            <a:endParaRPr lang="en-US" sz="2000" b="1" dirty="0"/>
          </a:p>
        </p:txBody>
      </p:sp>
      <p:sp>
        <p:nvSpPr>
          <p:cNvPr id="4" name="Footer Placeholder 3"/>
          <p:cNvSpPr>
            <a:spLocks noGrp="1"/>
          </p:cNvSpPr>
          <p:nvPr>
            <p:ph type="ftr" sz="quarter" idx="11"/>
          </p:nvPr>
        </p:nvSpPr>
        <p:spPr/>
        <p:txBody>
          <a:bodyPr/>
          <a:lstStyle/>
          <a:p>
            <a:r>
              <a:rPr lang="en-US" dirty="0" smtClean="0"/>
              <a:t>Manisha Mali Department of Computer </a:t>
            </a:r>
            <a:r>
              <a:rPr lang="en-US" dirty="0" err="1" smtClean="0"/>
              <a:t>Engg</a:t>
            </a:r>
            <a:r>
              <a:rPr lang="en-US" dirty="0" smtClean="0"/>
              <a:t>. VIIT</a:t>
            </a:r>
            <a:endParaRPr lang="en-US" dirty="0"/>
          </a:p>
        </p:txBody>
      </p:sp>
      <p:sp>
        <p:nvSpPr>
          <p:cNvPr id="5" name="Slide Number Placeholder 4"/>
          <p:cNvSpPr>
            <a:spLocks noGrp="1"/>
          </p:cNvSpPr>
          <p:nvPr>
            <p:ph type="sldNum" sz="quarter" idx="12"/>
          </p:nvPr>
        </p:nvSpPr>
        <p:spPr/>
        <p:txBody>
          <a:bodyPr/>
          <a:lstStyle/>
          <a:p>
            <a:fld id="{9E4DEF2D-6DA2-4CF2-886B-9F3A9255144C}" type="slidenum">
              <a:rPr lang="en-US" smtClean="0"/>
              <a:pPr/>
              <a:t>2</a:t>
            </a:fld>
            <a:endParaRPr lang="en-US"/>
          </a:p>
        </p:txBody>
      </p:sp>
      <p:sp>
        <p:nvSpPr>
          <p:cNvPr id="6" name="Date Placeholder 5"/>
          <p:cNvSpPr>
            <a:spLocks noGrp="1"/>
          </p:cNvSpPr>
          <p:nvPr>
            <p:ph type="dt" sz="half" idx="10"/>
          </p:nvPr>
        </p:nvSpPr>
        <p:spPr/>
        <p:txBody>
          <a:bodyPr/>
          <a:lstStyle/>
          <a:p>
            <a:fld id="{E4BC0CB9-9C50-4D5E-8CFD-4AD19F8F6F1D}" type="datetime1">
              <a:rPr lang="en-US" smtClean="0"/>
              <a:t>29-Aug-20</a:t>
            </a:fld>
            <a:endParaRPr lang="en-US"/>
          </a:p>
        </p:txBody>
      </p:sp>
    </p:spTree>
    <p:extLst>
      <p:ext uri="{BB962C8B-B14F-4D97-AF65-F5344CB8AC3E}">
        <p14:creationId xmlns:p14="http://schemas.microsoft.com/office/powerpoint/2010/main" val="1402278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smtClean="0"/>
              <a:t>Manisha Mali Department of Computer Engg. VIIT</a:t>
            </a:r>
            <a:endParaRPr lang="en-US"/>
          </a:p>
        </p:txBody>
      </p:sp>
      <p:sp>
        <p:nvSpPr>
          <p:cNvPr id="6" name="Slide Number Placeholder 5"/>
          <p:cNvSpPr>
            <a:spLocks noGrp="1"/>
          </p:cNvSpPr>
          <p:nvPr>
            <p:ph type="sldNum" sz="quarter" idx="12"/>
          </p:nvPr>
        </p:nvSpPr>
        <p:spPr/>
        <p:txBody>
          <a:bodyPr/>
          <a:lstStyle/>
          <a:p>
            <a:pPr>
              <a:defRPr/>
            </a:pPr>
            <a:fld id="{96F5A866-A1F9-456A-A9E4-397836D9291A}" type="slidenum">
              <a:rPr lang="en-US"/>
              <a:pPr>
                <a:defRPr/>
              </a:pPr>
              <a:t>20</a:t>
            </a:fld>
            <a:endParaRPr lang="en-US"/>
          </a:p>
        </p:txBody>
      </p:sp>
      <p:sp>
        <p:nvSpPr>
          <p:cNvPr id="28674" name="Rectangle 2"/>
          <p:cNvSpPr>
            <a:spLocks noGrp="1" noChangeArrowheads="1"/>
          </p:cNvSpPr>
          <p:nvPr>
            <p:ph type="title"/>
          </p:nvPr>
        </p:nvSpPr>
        <p:spPr/>
        <p:txBody>
          <a:bodyPr/>
          <a:lstStyle/>
          <a:p>
            <a:pPr eaLnBrk="1" hangingPunct="1">
              <a:defRPr/>
            </a:pPr>
            <a:r>
              <a:rPr lang="en-US" dirty="0" smtClean="0">
                <a:solidFill>
                  <a:srgbClr val="0000FF"/>
                </a:solidFill>
              </a:rPr>
              <a:t>Absolute Loader</a:t>
            </a:r>
          </a:p>
        </p:txBody>
      </p:sp>
      <p:sp>
        <p:nvSpPr>
          <p:cNvPr id="28675" name="Rectangle 3"/>
          <p:cNvSpPr>
            <a:spLocks noGrp="1" noChangeArrowheads="1"/>
          </p:cNvSpPr>
          <p:nvPr>
            <p:ph type="body" idx="1"/>
          </p:nvPr>
        </p:nvSpPr>
        <p:spPr/>
        <p:txBody>
          <a:bodyPr/>
          <a:lstStyle/>
          <a:p>
            <a:pPr marL="609600" indent="-609600" eaLnBrk="1" hangingPunct="1">
              <a:buFont typeface="Wingdings" charset="2"/>
              <a:buChar char="n"/>
              <a:defRPr/>
            </a:pPr>
            <a:r>
              <a:rPr lang="en-US" smtClean="0"/>
              <a:t>Four functions are accomplished as</a:t>
            </a:r>
          </a:p>
          <a:p>
            <a:pPr marL="990600" lvl="1" indent="-533400" eaLnBrk="1" hangingPunct="1">
              <a:buFontTx/>
              <a:buAutoNum type="arabicPeriod"/>
              <a:defRPr/>
            </a:pPr>
            <a:r>
              <a:rPr lang="en-US" smtClean="0"/>
              <a:t>Allocation – by programmer</a:t>
            </a:r>
          </a:p>
          <a:p>
            <a:pPr marL="990600" lvl="1" indent="-533400" eaLnBrk="1" hangingPunct="1">
              <a:buFontTx/>
              <a:buAutoNum type="arabicPeriod"/>
              <a:defRPr/>
            </a:pPr>
            <a:r>
              <a:rPr lang="en-US" smtClean="0"/>
              <a:t>Linking – by programmer</a:t>
            </a:r>
          </a:p>
          <a:p>
            <a:pPr marL="990600" lvl="1" indent="-533400" eaLnBrk="1" hangingPunct="1">
              <a:buFontTx/>
              <a:buAutoNum type="arabicPeriod"/>
              <a:defRPr/>
            </a:pPr>
            <a:r>
              <a:rPr lang="en-US" smtClean="0"/>
              <a:t>Relocation – by assembler</a:t>
            </a:r>
          </a:p>
          <a:p>
            <a:pPr marL="990600" lvl="1" indent="-533400" eaLnBrk="1" hangingPunct="1">
              <a:buFontTx/>
              <a:buAutoNum type="arabicPeriod"/>
              <a:defRPr/>
            </a:pPr>
            <a:r>
              <a:rPr lang="en-US" smtClean="0"/>
              <a:t>Loading – by loader</a:t>
            </a:r>
          </a:p>
        </p:txBody>
      </p:sp>
      <p:sp>
        <p:nvSpPr>
          <p:cNvPr id="2" name="Date Placeholder 1"/>
          <p:cNvSpPr>
            <a:spLocks noGrp="1"/>
          </p:cNvSpPr>
          <p:nvPr>
            <p:ph type="dt" sz="half" idx="10"/>
          </p:nvPr>
        </p:nvSpPr>
        <p:spPr/>
        <p:txBody>
          <a:bodyPr/>
          <a:lstStyle/>
          <a:p>
            <a:pPr>
              <a:defRPr/>
            </a:pPr>
            <a:fld id="{FA5E4A60-B00F-48C1-823A-AFD58B51D8EC}" type="datetime1">
              <a:rPr lang="en-US" smtClean="0"/>
              <a:t>29-Aug-20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FF"/>
                </a:solidFill>
              </a:rPr>
              <a:t>Absolute Loader</a:t>
            </a:r>
            <a:endParaRPr lang="en-US" dirty="0"/>
          </a:p>
        </p:txBody>
      </p:sp>
      <p:sp>
        <p:nvSpPr>
          <p:cNvPr id="3" name="Content Placeholder 2"/>
          <p:cNvSpPr>
            <a:spLocks noGrp="1"/>
          </p:cNvSpPr>
          <p:nvPr>
            <p:ph idx="1"/>
          </p:nvPr>
        </p:nvSpPr>
        <p:spPr/>
        <p:txBody>
          <a:bodyPr/>
          <a:lstStyle/>
          <a:p>
            <a:r>
              <a:rPr lang="en-US" sz="2400" b="1" dirty="0">
                <a:effectLst/>
              </a:rPr>
              <a:t>Advantages:</a:t>
            </a:r>
            <a:endParaRPr lang="en-US" sz="2400" dirty="0">
              <a:effectLst/>
            </a:endParaRPr>
          </a:p>
          <a:p>
            <a:r>
              <a:rPr lang="en-US" sz="2400" dirty="0">
                <a:effectLst/>
              </a:rPr>
              <a:t>It is simple to implement.</a:t>
            </a:r>
          </a:p>
          <a:p>
            <a:r>
              <a:rPr lang="en-US" sz="2400" dirty="0">
                <a:effectLst/>
              </a:rPr>
              <a:t>This scheme allows multiple programs or the source programs written in different languages. If there are multiple programs written in different languages then the respective language assembler will convert it to the language and common object file can be prepared with all the ad resolution.</a:t>
            </a:r>
          </a:p>
          <a:p>
            <a:r>
              <a:rPr lang="en-US" sz="2400" dirty="0">
                <a:effectLst/>
              </a:rPr>
              <a:t>The task of loader becomes simpler as it simply obeys the instruction regarding where to place the object code to the main memory.</a:t>
            </a:r>
          </a:p>
          <a:p>
            <a:r>
              <a:rPr lang="en-US" sz="2400" dirty="0">
                <a:effectLst/>
              </a:rPr>
              <a:t>The process of execution is efficient.</a:t>
            </a:r>
          </a:p>
          <a:p>
            <a:endParaRPr lang="en-US" sz="2400" dirty="0"/>
          </a:p>
        </p:txBody>
      </p:sp>
      <p:sp>
        <p:nvSpPr>
          <p:cNvPr id="4" name="Date Placeholder 3"/>
          <p:cNvSpPr>
            <a:spLocks noGrp="1"/>
          </p:cNvSpPr>
          <p:nvPr>
            <p:ph type="dt" sz="half" idx="10"/>
          </p:nvPr>
        </p:nvSpPr>
        <p:spPr/>
        <p:txBody>
          <a:bodyPr/>
          <a:lstStyle/>
          <a:p>
            <a:pPr>
              <a:defRPr/>
            </a:pPr>
            <a:fld id="{03C487B8-C627-4539-8C77-7A6B41D44FBD}" type="datetime1">
              <a:rPr lang="en-US" smtClean="0"/>
              <a:t>29-Aug-20</a:t>
            </a:fld>
            <a:endParaRPr lang="en-US"/>
          </a:p>
        </p:txBody>
      </p:sp>
      <p:sp>
        <p:nvSpPr>
          <p:cNvPr id="5" name="Footer Placeholder 4"/>
          <p:cNvSpPr>
            <a:spLocks noGrp="1"/>
          </p:cNvSpPr>
          <p:nvPr>
            <p:ph type="ftr" sz="quarter" idx="11"/>
          </p:nvPr>
        </p:nvSpPr>
        <p:spPr/>
        <p:txBody>
          <a:bodyPr/>
          <a:lstStyle/>
          <a:p>
            <a:pPr>
              <a:defRPr/>
            </a:pPr>
            <a:r>
              <a:rPr lang="en-US" smtClean="0"/>
              <a:t>Manisha Mali Department of Computer Engg. VIIT</a:t>
            </a:r>
            <a:endParaRPr lang="en-US"/>
          </a:p>
        </p:txBody>
      </p:sp>
      <p:sp>
        <p:nvSpPr>
          <p:cNvPr id="6" name="Slide Number Placeholder 5"/>
          <p:cNvSpPr>
            <a:spLocks noGrp="1"/>
          </p:cNvSpPr>
          <p:nvPr>
            <p:ph type="sldNum" sz="quarter" idx="12"/>
          </p:nvPr>
        </p:nvSpPr>
        <p:spPr/>
        <p:txBody>
          <a:bodyPr/>
          <a:lstStyle/>
          <a:p>
            <a:pPr>
              <a:defRPr/>
            </a:pPr>
            <a:fld id="{133509B5-ADC5-48BE-BEE9-2E747DB52918}" type="slidenum">
              <a:rPr lang="en-US" smtClean="0"/>
              <a:pPr>
                <a:defRPr/>
              </a:pPr>
              <a:t>21</a:t>
            </a:fld>
            <a:endParaRPr lang="en-US"/>
          </a:p>
        </p:txBody>
      </p:sp>
    </p:spTree>
    <p:extLst>
      <p:ext uri="{BB962C8B-B14F-4D97-AF65-F5344CB8AC3E}">
        <p14:creationId xmlns:p14="http://schemas.microsoft.com/office/powerpoint/2010/main" val="114265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FF"/>
                </a:solidFill>
              </a:rPr>
              <a:t>Absolute Loader</a:t>
            </a:r>
            <a:endParaRPr lang="en-US" dirty="0"/>
          </a:p>
        </p:txBody>
      </p:sp>
      <p:sp>
        <p:nvSpPr>
          <p:cNvPr id="3" name="Content Placeholder 2"/>
          <p:cNvSpPr>
            <a:spLocks noGrp="1"/>
          </p:cNvSpPr>
          <p:nvPr>
            <p:ph idx="1"/>
          </p:nvPr>
        </p:nvSpPr>
        <p:spPr/>
        <p:txBody>
          <a:bodyPr/>
          <a:lstStyle/>
          <a:p>
            <a:r>
              <a:rPr lang="en-US" sz="2400" b="1" dirty="0">
                <a:effectLst/>
              </a:rPr>
              <a:t>Disadvantages:</a:t>
            </a:r>
            <a:endParaRPr lang="en-US" sz="2400" dirty="0">
              <a:effectLst/>
            </a:endParaRPr>
          </a:p>
          <a:p>
            <a:r>
              <a:rPr lang="en-US" sz="2400" dirty="0">
                <a:effectLst/>
              </a:rPr>
              <a:t>In this scheme, it's the programmer's duty to adjust all the inter-segment addresses and manually do the linking activity. For that, it is necessary for a programmer to know the memory management.</a:t>
            </a:r>
          </a:p>
          <a:p>
            <a:r>
              <a:rPr lang="en-US" sz="2400" dirty="0">
                <a:effectLst/>
              </a:rPr>
              <a:t>If at all any modification is done to some segment the starting address of immediate next segments may get changed the programmer has to take care of this issue and he/she needs to update the corresponding starting address on any modification in the source</a:t>
            </a:r>
          </a:p>
          <a:p>
            <a:endParaRPr lang="en-US" sz="2400" dirty="0"/>
          </a:p>
        </p:txBody>
      </p:sp>
      <p:sp>
        <p:nvSpPr>
          <p:cNvPr id="4" name="Date Placeholder 3"/>
          <p:cNvSpPr>
            <a:spLocks noGrp="1"/>
          </p:cNvSpPr>
          <p:nvPr>
            <p:ph type="dt" sz="half" idx="10"/>
          </p:nvPr>
        </p:nvSpPr>
        <p:spPr/>
        <p:txBody>
          <a:bodyPr/>
          <a:lstStyle/>
          <a:p>
            <a:pPr>
              <a:defRPr/>
            </a:pPr>
            <a:fld id="{03C487B8-C627-4539-8C77-7A6B41D44FBD}" type="datetime1">
              <a:rPr lang="en-US" smtClean="0"/>
              <a:t>29-Aug-20</a:t>
            </a:fld>
            <a:endParaRPr lang="en-US"/>
          </a:p>
        </p:txBody>
      </p:sp>
      <p:sp>
        <p:nvSpPr>
          <p:cNvPr id="5" name="Footer Placeholder 4"/>
          <p:cNvSpPr>
            <a:spLocks noGrp="1"/>
          </p:cNvSpPr>
          <p:nvPr>
            <p:ph type="ftr" sz="quarter" idx="11"/>
          </p:nvPr>
        </p:nvSpPr>
        <p:spPr/>
        <p:txBody>
          <a:bodyPr/>
          <a:lstStyle/>
          <a:p>
            <a:pPr>
              <a:defRPr/>
            </a:pPr>
            <a:r>
              <a:rPr lang="en-US" smtClean="0"/>
              <a:t>Manisha Mali Department of Computer Engg. VIIT</a:t>
            </a:r>
            <a:endParaRPr lang="en-US"/>
          </a:p>
        </p:txBody>
      </p:sp>
      <p:sp>
        <p:nvSpPr>
          <p:cNvPr id="6" name="Slide Number Placeholder 5"/>
          <p:cNvSpPr>
            <a:spLocks noGrp="1"/>
          </p:cNvSpPr>
          <p:nvPr>
            <p:ph type="sldNum" sz="quarter" idx="12"/>
          </p:nvPr>
        </p:nvSpPr>
        <p:spPr/>
        <p:txBody>
          <a:bodyPr/>
          <a:lstStyle/>
          <a:p>
            <a:pPr>
              <a:defRPr/>
            </a:pPr>
            <a:fld id="{133509B5-ADC5-48BE-BEE9-2E747DB52918}" type="slidenum">
              <a:rPr lang="en-US" smtClean="0"/>
              <a:pPr>
                <a:defRPr/>
              </a:pPr>
              <a:t>22</a:t>
            </a:fld>
            <a:endParaRPr lang="en-US"/>
          </a:p>
        </p:txBody>
      </p:sp>
    </p:spTree>
    <p:extLst>
      <p:ext uri="{BB962C8B-B14F-4D97-AF65-F5344CB8AC3E}">
        <p14:creationId xmlns:p14="http://schemas.microsoft.com/office/powerpoint/2010/main" val="3223323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ea typeface="新細明體" charset="-120"/>
              </a:rPr>
              <a:t>4. Subroutine linkage</a:t>
            </a:r>
            <a:endParaRPr lang="en-US" dirty="0"/>
          </a:p>
        </p:txBody>
      </p:sp>
      <p:sp>
        <p:nvSpPr>
          <p:cNvPr id="3" name="Content Placeholder 2"/>
          <p:cNvSpPr>
            <a:spLocks noGrp="1"/>
          </p:cNvSpPr>
          <p:nvPr>
            <p:ph idx="1"/>
          </p:nvPr>
        </p:nvSpPr>
        <p:spPr/>
        <p:txBody>
          <a:bodyPr/>
          <a:lstStyle/>
          <a:p>
            <a:r>
              <a:rPr lang="en-US" dirty="0">
                <a:effectLst/>
              </a:rPr>
              <a:t>Subroutine linkage method is a way in which computer call and return the Subroutine. The simplest way of Subroutine linkage is saving the return address in a specific location, such as register which can be called as link register call Subroutine.</a:t>
            </a:r>
            <a:endParaRPr lang="en-US" dirty="0"/>
          </a:p>
        </p:txBody>
      </p:sp>
      <p:sp>
        <p:nvSpPr>
          <p:cNvPr id="4" name="Date Placeholder 3"/>
          <p:cNvSpPr>
            <a:spLocks noGrp="1"/>
          </p:cNvSpPr>
          <p:nvPr>
            <p:ph type="dt" sz="half" idx="10"/>
          </p:nvPr>
        </p:nvSpPr>
        <p:spPr/>
        <p:txBody>
          <a:bodyPr/>
          <a:lstStyle/>
          <a:p>
            <a:pPr>
              <a:defRPr/>
            </a:pPr>
            <a:fld id="{03C487B8-C627-4539-8C77-7A6B41D44FBD}" type="datetime1">
              <a:rPr lang="en-US" smtClean="0"/>
              <a:t>29-Aug-20</a:t>
            </a:fld>
            <a:endParaRPr lang="en-US"/>
          </a:p>
        </p:txBody>
      </p:sp>
      <p:sp>
        <p:nvSpPr>
          <p:cNvPr id="5" name="Footer Placeholder 4"/>
          <p:cNvSpPr>
            <a:spLocks noGrp="1"/>
          </p:cNvSpPr>
          <p:nvPr>
            <p:ph type="ftr" sz="quarter" idx="11"/>
          </p:nvPr>
        </p:nvSpPr>
        <p:spPr/>
        <p:txBody>
          <a:bodyPr/>
          <a:lstStyle/>
          <a:p>
            <a:pPr>
              <a:defRPr/>
            </a:pPr>
            <a:r>
              <a:rPr lang="en-US" smtClean="0"/>
              <a:t>Manisha Mali Department of Computer Engg. VIIT</a:t>
            </a:r>
            <a:endParaRPr lang="en-US"/>
          </a:p>
        </p:txBody>
      </p:sp>
      <p:sp>
        <p:nvSpPr>
          <p:cNvPr id="6" name="Slide Number Placeholder 5"/>
          <p:cNvSpPr>
            <a:spLocks noGrp="1"/>
          </p:cNvSpPr>
          <p:nvPr>
            <p:ph type="sldNum" sz="quarter" idx="12"/>
          </p:nvPr>
        </p:nvSpPr>
        <p:spPr/>
        <p:txBody>
          <a:bodyPr/>
          <a:lstStyle/>
          <a:p>
            <a:pPr>
              <a:defRPr/>
            </a:pPr>
            <a:fld id="{133509B5-ADC5-48BE-BEE9-2E747DB52918}" type="slidenum">
              <a:rPr lang="en-US" smtClean="0"/>
              <a:pPr>
                <a:defRPr/>
              </a:pPr>
              <a:t>23</a:t>
            </a:fld>
            <a:endParaRPr lang="en-US"/>
          </a:p>
        </p:txBody>
      </p:sp>
    </p:spTree>
    <p:extLst>
      <p:ext uri="{BB962C8B-B14F-4D97-AF65-F5344CB8AC3E}">
        <p14:creationId xmlns:p14="http://schemas.microsoft.com/office/powerpoint/2010/main" val="905456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ea typeface="新細明體" charset="-120"/>
              </a:rPr>
              <a:t>4. Subroutine linkage</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pPr>
              <a:defRPr/>
            </a:pPr>
            <a:fld id="{03C487B8-C627-4539-8C77-7A6B41D44FBD}" type="datetime1">
              <a:rPr lang="en-US" smtClean="0"/>
              <a:t>29-Aug-20</a:t>
            </a:fld>
            <a:endParaRPr lang="en-US"/>
          </a:p>
        </p:txBody>
      </p:sp>
      <p:sp>
        <p:nvSpPr>
          <p:cNvPr id="5" name="Footer Placeholder 4"/>
          <p:cNvSpPr>
            <a:spLocks noGrp="1"/>
          </p:cNvSpPr>
          <p:nvPr>
            <p:ph type="ftr" sz="quarter" idx="11"/>
          </p:nvPr>
        </p:nvSpPr>
        <p:spPr/>
        <p:txBody>
          <a:bodyPr/>
          <a:lstStyle/>
          <a:p>
            <a:pPr>
              <a:defRPr/>
            </a:pPr>
            <a:r>
              <a:rPr lang="en-US" smtClean="0"/>
              <a:t>Manisha Mali Department of Computer Engg. VIIT</a:t>
            </a:r>
            <a:endParaRPr lang="en-US"/>
          </a:p>
        </p:txBody>
      </p:sp>
      <p:sp>
        <p:nvSpPr>
          <p:cNvPr id="6" name="Slide Number Placeholder 5"/>
          <p:cNvSpPr>
            <a:spLocks noGrp="1"/>
          </p:cNvSpPr>
          <p:nvPr>
            <p:ph type="sldNum" sz="quarter" idx="12"/>
          </p:nvPr>
        </p:nvSpPr>
        <p:spPr/>
        <p:txBody>
          <a:bodyPr/>
          <a:lstStyle/>
          <a:p>
            <a:pPr>
              <a:defRPr/>
            </a:pPr>
            <a:fld id="{133509B5-ADC5-48BE-BEE9-2E747DB52918}" type="slidenum">
              <a:rPr lang="en-US" smtClean="0"/>
              <a:pPr>
                <a:defRPr/>
              </a:pPr>
              <a:t>24</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313" y="1466850"/>
            <a:ext cx="7953375"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6311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p:txBody>
          <a:bodyPr/>
          <a:lstStyle/>
          <a:p>
            <a:pPr>
              <a:defRPr/>
            </a:pPr>
            <a:r>
              <a:rPr lang="en-US" smtClean="0"/>
              <a:t>Manisha Mali Department of Computer Engg. VIIT</a:t>
            </a:r>
            <a:endParaRPr lang="en-US"/>
          </a:p>
        </p:txBody>
      </p:sp>
      <p:sp>
        <p:nvSpPr>
          <p:cNvPr id="7" name="Slide Number Placeholder 4"/>
          <p:cNvSpPr>
            <a:spLocks noGrp="1"/>
          </p:cNvSpPr>
          <p:nvPr>
            <p:ph type="sldNum" sz="quarter" idx="12"/>
          </p:nvPr>
        </p:nvSpPr>
        <p:spPr/>
        <p:txBody>
          <a:bodyPr/>
          <a:lstStyle/>
          <a:p>
            <a:pPr>
              <a:defRPr/>
            </a:pPr>
            <a:fld id="{17F30D85-F998-454E-8000-F9721AD373BA}" type="slidenum">
              <a:rPr lang="en-US"/>
              <a:pPr>
                <a:defRPr/>
              </a:pPr>
              <a:t>25</a:t>
            </a:fld>
            <a:endParaRPr lang="en-US"/>
          </a:p>
        </p:txBody>
      </p:sp>
      <p:sp>
        <p:nvSpPr>
          <p:cNvPr id="29698" name="Rectangle 2"/>
          <p:cNvSpPr>
            <a:spLocks noGrp="1" noChangeArrowheads="1"/>
          </p:cNvSpPr>
          <p:nvPr>
            <p:ph type="title"/>
          </p:nvPr>
        </p:nvSpPr>
        <p:spPr/>
        <p:txBody>
          <a:bodyPr/>
          <a:lstStyle/>
          <a:p>
            <a:pPr marL="838200" indent="-838200" eaLnBrk="1" hangingPunct="1">
              <a:defRPr/>
            </a:pPr>
            <a:r>
              <a:rPr lang="en-US" altLang="zh-TW" sz="4000" dirty="0" smtClean="0">
                <a:ea typeface="新細明體" charset="-120"/>
              </a:rPr>
              <a:t>4. Subroutine linkage</a:t>
            </a:r>
            <a:br>
              <a:rPr lang="en-US" altLang="zh-TW" sz="4000" dirty="0" smtClean="0">
                <a:ea typeface="新細明體" charset="-120"/>
              </a:rPr>
            </a:br>
            <a:endParaRPr lang="en-US" sz="4000" dirty="0" smtClean="0">
              <a:ea typeface="新細明體" charset="-120"/>
            </a:endParaRPr>
          </a:p>
        </p:txBody>
      </p:sp>
      <p:pic>
        <p:nvPicPr>
          <p:cNvPr id="2662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95400"/>
            <a:ext cx="7467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962400"/>
            <a:ext cx="5257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fld id="{5595200A-B4E6-4792-A0E3-20696B631E3E}" type="datetime1">
              <a:rPr lang="en-US" smtClean="0"/>
              <a:t>29-Aug-20</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US" smtClean="0"/>
              <a:t>Manisha Mali Department of Computer Engg. VIIT</a:t>
            </a:r>
            <a:endParaRPr lang="en-US"/>
          </a:p>
        </p:txBody>
      </p:sp>
      <p:sp>
        <p:nvSpPr>
          <p:cNvPr id="7" name="Slide Number Placeholder 6"/>
          <p:cNvSpPr>
            <a:spLocks noGrp="1"/>
          </p:cNvSpPr>
          <p:nvPr>
            <p:ph type="sldNum" sz="quarter" idx="12"/>
          </p:nvPr>
        </p:nvSpPr>
        <p:spPr/>
        <p:txBody>
          <a:bodyPr/>
          <a:lstStyle/>
          <a:p>
            <a:pPr>
              <a:defRPr/>
            </a:pPr>
            <a:fld id="{AEB429B4-A70C-4CB1-BF5A-418C7AD32937}" type="slidenum">
              <a:rPr lang="en-US"/>
              <a:pPr>
                <a:defRPr/>
              </a:pPr>
              <a:t>26</a:t>
            </a:fld>
            <a:endParaRPr lang="en-US"/>
          </a:p>
        </p:txBody>
      </p:sp>
      <p:sp>
        <p:nvSpPr>
          <p:cNvPr id="31746" name="Rectangle 2"/>
          <p:cNvSpPr>
            <a:spLocks noGrp="1" noChangeArrowheads="1"/>
          </p:cNvSpPr>
          <p:nvPr>
            <p:ph type="title"/>
          </p:nvPr>
        </p:nvSpPr>
        <p:spPr/>
        <p:txBody>
          <a:bodyPr/>
          <a:lstStyle/>
          <a:p>
            <a:pPr eaLnBrk="1" hangingPunct="1">
              <a:defRPr/>
            </a:pPr>
            <a:r>
              <a:rPr lang="en-US" altLang="zh-TW" sz="4000" smtClean="0">
                <a:ea typeface="新細明體" charset="-120"/>
              </a:rPr>
              <a:t> Subroutine linkage</a:t>
            </a:r>
            <a:br>
              <a:rPr lang="en-US" altLang="zh-TW" sz="4000" smtClean="0">
                <a:ea typeface="新細明體" charset="-120"/>
              </a:rPr>
            </a:br>
            <a:endParaRPr lang="en-US" sz="4000" smtClean="0">
              <a:ea typeface="新細明體" charset="-120"/>
            </a:endParaRPr>
          </a:p>
        </p:txBody>
      </p:sp>
      <p:sp>
        <p:nvSpPr>
          <p:cNvPr id="31753" name="Rectangle 9"/>
          <p:cNvSpPr>
            <a:spLocks noGrp="1" noChangeArrowheads="1"/>
          </p:cNvSpPr>
          <p:nvPr>
            <p:ph type="body" sz="half" idx="1"/>
          </p:nvPr>
        </p:nvSpPr>
        <p:spPr>
          <a:xfrm>
            <a:off x="304800" y="914400"/>
            <a:ext cx="8382000" cy="4724400"/>
          </a:xfrm>
        </p:spPr>
        <p:txBody>
          <a:bodyPr/>
          <a:lstStyle/>
          <a:p>
            <a:pPr eaLnBrk="1" hangingPunct="1">
              <a:buFont typeface="Wingdings" charset="2"/>
              <a:buChar char="n"/>
              <a:defRPr/>
            </a:pPr>
            <a:r>
              <a:rPr lang="en-US" sz="2800" smtClean="0"/>
              <a:t>Assembler linkage pseudo-ops</a:t>
            </a:r>
          </a:p>
          <a:p>
            <a:pPr eaLnBrk="1" hangingPunct="1">
              <a:buFont typeface="Wingdings" charset="2"/>
              <a:buChar char="n"/>
              <a:defRPr/>
            </a:pPr>
            <a:endParaRPr lang="en-US" sz="2800" smtClean="0"/>
          </a:p>
          <a:p>
            <a:pPr eaLnBrk="1" hangingPunct="1">
              <a:buFont typeface="Wingdings" charset="2"/>
              <a:buChar char="n"/>
              <a:defRPr/>
            </a:pPr>
            <a:endParaRPr lang="en-US" sz="2800" smtClean="0"/>
          </a:p>
          <a:p>
            <a:pPr eaLnBrk="1" hangingPunct="1">
              <a:buFont typeface="Wingdings" charset="2"/>
              <a:buChar char="n"/>
              <a:defRPr/>
            </a:pPr>
            <a:endParaRPr lang="en-US" sz="2800" smtClean="0"/>
          </a:p>
          <a:p>
            <a:pPr eaLnBrk="1" hangingPunct="1">
              <a:buFont typeface="Wingdings" charset="2"/>
              <a:buChar char="n"/>
              <a:defRPr/>
            </a:pPr>
            <a:endParaRPr lang="en-US" sz="2800" smtClean="0"/>
          </a:p>
          <a:p>
            <a:pPr eaLnBrk="1" hangingPunct="1">
              <a:buFont typeface="Wingdings" charset="2"/>
              <a:buChar char="n"/>
              <a:defRPr/>
            </a:pPr>
            <a:r>
              <a:rPr lang="en-US" sz="2800" smtClean="0"/>
              <a:t>Uses of multiple entry points are</a:t>
            </a:r>
          </a:p>
          <a:p>
            <a:pPr lvl="1" eaLnBrk="1" hangingPunct="1">
              <a:buFont typeface="Wingdings" charset="2"/>
              <a:buChar char="n"/>
              <a:defRPr/>
            </a:pPr>
            <a:r>
              <a:rPr lang="en-US" sz="2400" smtClean="0"/>
              <a:t>Common coding</a:t>
            </a:r>
          </a:p>
          <a:p>
            <a:pPr lvl="1" eaLnBrk="1" hangingPunct="1">
              <a:buFont typeface="Wingdings" charset="2"/>
              <a:buChar char="n"/>
              <a:defRPr/>
            </a:pPr>
            <a:r>
              <a:rPr lang="en-US" sz="2400" smtClean="0"/>
              <a:t>Collecting together related routines for convenience</a:t>
            </a:r>
          </a:p>
          <a:p>
            <a:pPr lvl="1" eaLnBrk="1" hangingPunct="1">
              <a:buFont typeface="Wingdings" charset="2"/>
              <a:buChar char="n"/>
              <a:defRPr/>
            </a:pPr>
            <a:r>
              <a:rPr lang="en-US" sz="2400" smtClean="0"/>
              <a:t>Better or convenient access to common data base</a:t>
            </a:r>
          </a:p>
          <a:p>
            <a:pPr eaLnBrk="1" hangingPunct="1">
              <a:buFont typeface="Wingdings" charset="2"/>
              <a:buChar char="n"/>
              <a:defRPr/>
            </a:pPr>
            <a:endParaRPr lang="en-US" sz="2800" smtClean="0"/>
          </a:p>
          <a:p>
            <a:pPr eaLnBrk="1" hangingPunct="1">
              <a:buFont typeface="Wingdings" charset="2"/>
              <a:buChar char="n"/>
              <a:defRPr/>
            </a:pPr>
            <a:endParaRPr lang="en-US" sz="2800" smtClean="0"/>
          </a:p>
        </p:txBody>
      </p:sp>
      <p:pic>
        <p:nvPicPr>
          <p:cNvPr id="2765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24000"/>
            <a:ext cx="7467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fld id="{4C36BC6A-0E89-41E1-A26C-0A943BDF4C3D}" type="datetime1">
              <a:rPr lang="en-US" smtClean="0"/>
              <a:t>29-Aug-20</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smtClean="0"/>
              <a:t>Manisha Mali Department of Computer Engg. VIIT</a:t>
            </a:r>
            <a:endParaRPr lang="en-US"/>
          </a:p>
        </p:txBody>
      </p:sp>
      <p:sp>
        <p:nvSpPr>
          <p:cNvPr id="7" name="Slide Number Placeholder 5"/>
          <p:cNvSpPr>
            <a:spLocks noGrp="1"/>
          </p:cNvSpPr>
          <p:nvPr>
            <p:ph type="sldNum" sz="quarter" idx="12"/>
          </p:nvPr>
        </p:nvSpPr>
        <p:spPr/>
        <p:txBody>
          <a:bodyPr/>
          <a:lstStyle/>
          <a:p>
            <a:pPr>
              <a:defRPr/>
            </a:pPr>
            <a:fld id="{F1B9FE27-0411-4A2C-8614-B45EF918F0B9}" type="slidenum">
              <a:rPr lang="en-US"/>
              <a:pPr>
                <a:defRPr/>
              </a:pPr>
              <a:t>27</a:t>
            </a:fld>
            <a:endParaRPr lang="en-US"/>
          </a:p>
        </p:txBody>
      </p:sp>
      <p:sp>
        <p:nvSpPr>
          <p:cNvPr id="41986" name="Rectangle 2"/>
          <p:cNvSpPr>
            <a:spLocks noGrp="1" noChangeArrowheads="1"/>
          </p:cNvSpPr>
          <p:nvPr>
            <p:ph type="title"/>
          </p:nvPr>
        </p:nvSpPr>
        <p:spPr/>
        <p:txBody>
          <a:bodyPr/>
          <a:lstStyle/>
          <a:p>
            <a:pPr eaLnBrk="1" hangingPunct="1">
              <a:defRPr/>
            </a:pPr>
            <a:r>
              <a:rPr lang="en-US" altLang="zh-TW" smtClean="0">
                <a:ea typeface="新細明體" charset="-120"/>
              </a:rPr>
              <a:t>Subroutine linkage</a:t>
            </a:r>
            <a:endParaRPr lang="en-US" smtClean="0">
              <a:ea typeface="新細明體" charset="-120"/>
            </a:endParaRPr>
          </a:p>
        </p:txBody>
      </p:sp>
      <p:sp>
        <p:nvSpPr>
          <p:cNvPr id="41987" name="Rectangle 3"/>
          <p:cNvSpPr>
            <a:spLocks noGrp="1" noChangeArrowheads="1"/>
          </p:cNvSpPr>
          <p:nvPr>
            <p:ph type="body" idx="1"/>
          </p:nvPr>
        </p:nvSpPr>
        <p:spPr/>
        <p:txBody>
          <a:bodyPr/>
          <a:lstStyle/>
          <a:p>
            <a:pPr eaLnBrk="1" hangingPunct="1">
              <a:buFont typeface="Wingdings" charset="2"/>
              <a:buChar char="n"/>
              <a:defRPr/>
            </a:pPr>
            <a:r>
              <a:rPr lang="en-US" smtClean="0"/>
              <a:t>Subroutine reference (EXTRN pseudo-op)</a:t>
            </a:r>
          </a:p>
        </p:txBody>
      </p:sp>
      <p:pic>
        <p:nvPicPr>
          <p:cNvPr id="2867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819400"/>
            <a:ext cx="7162800" cy="329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fld id="{07CF6684-175F-4571-9927-61DF6C422ABF}" type="datetime1">
              <a:rPr lang="en-US" smtClean="0"/>
              <a:t>29-Aug-20</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smtClean="0"/>
              <a:t>Manisha Mali Department of Computer Engg. VIIT</a:t>
            </a:r>
            <a:endParaRPr lang="en-US"/>
          </a:p>
        </p:txBody>
      </p:sp>
      <p:sp>
        <p:nvSpPr>
          <p:cNvPr id="6" name="Slide Number Placeholder 5"/>
          <p:cNvSpPr>
            <a:spLocks noGrp="1"/>
          </p:cNvSpPr>
          <p:nvPr>
            <p:ph type="sldNum" sz="quarter" idx="12"/>
          </p:nvPr>
        </p:nvSpPr>
        <p:spPr/>
        <p:txBody>
          <a:bodyPr/>
          <a:lstStyle/>
          <a:p>
            <a:pPr>
              <a:defRPr/>
            </a:pPr>
            <a:fld id="{6B5F06D5-59DD-4F4B-83F6-3888BB267045}" type="slidenum">
              <a:rPr lang="en-US"/>
              <a:pPr>
                <a:defRPr/>
              </a:pPr>
              <a:t>28</a:t>
            </a:fld>
            <a:endParaRPr lang="en-US"/>
          </a:p>
        </p:txBody>
      </p:sp>
      <p:sp>
        <p:nvSpPr>
          <p:cNvPr id="46082" name="Rectangle 2"/>
          <p:cNvSpPr>
            <a:spLocks noGrp="1" noChangeArrowheads="1"/>
          </p:cNvSpPr>
          <p:nvPr>
            <p:ph type="title"/>
          </p:nvPr>
        </p:nvSpPr>
        <p:spPr/>
        <p:txBody>
          <a:bodyPr/>
          <a:lstStyle/>
          <a:p>
            <a:pPr eaLnBrk="1" hangingPunct="1">
              <a:defRPr/>
            </a:pPr>
            <a:r>
              <a:rPr lang="en-US" altLang="zh-TW" dirty="0" smtClean="0">
                <a:solidFill>
                  <a:schemeClr val="tx1"/>
                </a:solidFill>
                <a:ea typeface="新細明體" charset="-120"/>
              </a:rPr>
              <a:t>5. Relocating Loaders</a:t>
            </a:r>
            <a:endParaRPr lang="en-US" dirty="0" smtClean="0">
              <a:solidFill>
                <a:schemeClr val="tx1"/>
              </a:solidFill>
              <a:ea typeface="新細明體" charset="-120"/>
            </a:endParaRPr>
          </a:p>
        </p:txBody>
      </p:sp>
      <p:sp>
        <p:nvSpPr>
          <p:cNvPr id="46083" name="Rectangle 3"/>
          <p:cNvSpPr>
            <a:spLocks noGrp="1" noChangeArrowheads="1"/>
          </p:cNvSpPr>
          <p:nvPr>
            <p:ph type="body" idx="1"/>
          </p:nvPr>
        </p:nvSpPr>
        <p:spPr>
          <a:xfrm>
            <a:off x="457200" y="1600200"/>
            <a:ext cx="8458200" cy="4530725"/>
          </a:xfrm>
        </p:spPr>
        <p:txBody>
          <a:bodyPr/>
          <a:lstStyle/>
          <a:p>
            <a:r>
              <a:rPr lang="en-US" sz="2400" b="1" dirty="0">
                <a:effectLst/>
              </a:rPr>
              <a:t>A </a:t>
            </a:r>
            <a:r>
              <a:rPr lang="en-US" sz="2400" b="1" i="1" dirty="0">
                <a:effectLst/>
              </a:rPr>
              <a:t>relocating loader</a:t>
            </a:r>
            <a:r>
              <a:rPr lang="en-US" sz="2400" b="1" dirty="0">
                <a:effectLst/>
              </a:rPr>
              <a:t> is capable of loading a program to begin anywhere in memory:</a:t>
            </a:r>
          </a:p>
          <a:p>
            <a:pPr eaLnBrk="1" hangingPunct="1">
              <a:buFont typeface="Wingdings" charset="2"/>
              <a:buChar char="n"/>
              <a:defRPr/>
            </a:pPr>
            <a:r>
              <a:rPr lang="en-US" altLang="zh-TW" sz="2400" b="1" dirty="0" smtClean="0">
                <a:ea typeface="新細明體" charset="-120"/>
              </a:rPr>
              <a:t>Efficient sharing of the machine with larger memory and when several independent programs are to be run together</a:t>
            </a:r>
          </a:p>
          <a:p>
            <a:pPr eaLnBrk="1" hangingPunct="1">
              <a:buFont typeface="Wingdings" charset="2"/>
              <a:buChar char="n"/>
              <a:defRPr/>
            </a:pPr>
            <a:r>
              <a:rPr lang="en-US" altLang="zh-TW" sz="2400" b="1" dirty="0" smtClean="0">
                <a:ea typeface="新細明體" charset="-120"/>
              </a:rPr>
              <a:t>Support the use of subroutine libraries efficiently</a:t>
            </a:r>
          </a:p>
          <a:p>
            <a:r>
              <a:rPr lang="en-US" sz="2400" b="1" dirty="0">
                <a:effectLst/>
              </a:rPr>
              <a:t>The addresses produced by the compiler run from 0 to </a:t>
            </a:r>
            <a:r>
              <a:rPr lang="en-US" sz="2400" b="1" i="1" dirty="0">
                <a:effectLst/>
              </a:rPr>
              <a:t>L</a:t>
            </a:r>
            <a:r>
              <a:rPr lang="en-US" sz="2400" b="1" dirty="0">
                <a:effectLst/>
              </a:rPr>
              <a:t>–1. After the program has been loaded, the addresses must run from </a:t>
            </a:r>
            <a:r>
              <a:rPr lang="en-US" sz="2400" b="1" i="1" dirty="0">
                <a:effectLst/>
              </a:rPr>
              <a:t>N</a:t>
            </a:r>
            <a:r>
              <a:rPr lang="en-US" sz="2400" b="1" dirty="0">
                <a:effectLst/>
              </a:rPr>
              <a:t> to </a:t>
            </a:r>
            <a:r>
              <a:rPr lang="en-US" sz="2400" b="1" i="1" dirty="0">
                <a:effectLst/>
              </a:rPr>
              <a:t>N</a:t>
            </a:r>
            <a:r>
              <a:rPr lang="en-US" sz="2400" b="1" dirty="0">
                <a:effectLst/>
              </a:rPr>
              <a:t> +</a:t>
            </a:r>
            <a:r>
              <a:rPr lang="en-US" sz="2400" b="1" i="1" dirty="0">
                <a:effectLst/>
              </a:rPr>
              <a:t>L</a:t>
            </a:r>
            <a:r>
              <a:rPr lang="en-US" sz="2400" b="1" dirty="0">
                <a:effectLst/>
              </a:rPr>
              <a:t>–1.</a:t>
            </a:r>
          </a:p>
          <a:p>
            <a:r>
              <a:rPr lang="en-US" sz="2400" b="1" dirty="0">
                <a:effectLst/>
              </a:rPr>
              <a:t>Therefore, the relocating loader adjusts, or </a:t>
            </a:r>
            <a:r>
              <a:rPr lang="en-US" sz="2400" b="1" i="1" dirty="0">
                <a:effectLst/>
              </a:rPr>
              <a:t>relocates</a:t>
            </a:r>
            <a:r>
              <a:rPr lang="en-US" sz="2400" b="1" dirty="0">
                <a:effectLst/>
              </a:rPr>
              <a:t>, each </a:t>
            </a:r>
            <a:r>
              <a:rPr lang="en-US" sz="2400" b="1" i="1" dirty="0">
                <a:effectLst/>
              </a:rPr>
              <a:t>address </a:t>
            </a:r>
            <a:r>
              <a:rPr lang="en-US" sz="2400" b="1" dirty="0">
                <a:effectLst/>
              </a:rPr>
              <a:t>in the program.</a:t>
            </a:r>
          </a:p>
          <a:p>
            <a:pPr marL="0" indent="0" eaLnBrk="1" hangingPunct="1">
              <a:buNone/>
              <a:defRPr/>
            </a:pPr>
            <a:endParaRPr lang="en-US" sz="2400" dirty="0" smtClean="0"/>
          </a:p>
          <a:p>
            <a:pPr eaLnBrk="1" hangingPunct="1">
              <a:buFont typeface="Wingdings" charset="2"/>
              <a:buChar char="n"/>
              <a:defRPr/>
            </a:pPr>
            <a:endParaRPr lang="en-US" sz="2400" dirty="0" smtClean="0"/>
          </a:p>
        </p:txBody>
      </p:sp>
      <p:sp>
        <p:nvSpPr>
          <p:cNvPr id="2" name="Date Placeholder 1"/>
          <p:cNvSpPr>
            <a:spLocks noGrp="1"/>
          </p:cNvSpPr>
          <p:nvPr>
            <p:ph type="dt" sz="half" idx="10"/>
          </p:nvPr>
        </p:nvSpPr>
        <p:spPr/>
        <p:txBody>
          <a:bodyPr/>
          <a:lstStyle/>
          <a:p>
            <a:pPr>
              <a:defRPr/>
            </a:pPr>
            <a:fld id="{64E1D8D6-2A31-475D-A759-91554FC40AEB}" type="datetime1">
              <a:rPr lang="en-US" smtClean="0"/>
              <a:t>29-Aug-20</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solidFill>
                  <a:schemeClr val="tx1"/>
                </a:solidFill>
                <a:ea typeface="新細明體" charset="-120"/>
              </a:rPr>
              <a:t>Relocating Loaders</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pPr>
              <a:defRPr/>
            </a:pPr>
            <a:fld id="{03C487B8-C627-4539-8C77-7A6B41D44FBD}" type="datetime1">
              <a:rPr lang="en-US" smtClean="0"/>
              <a:t>29-Aug-20</a:t>
            </a:fld>
            <a:endParaRPr lang="en-US"/>
          </a:p>
        </p:txBody>
      </p:sp>
      <p:sp>
        <p:nvSpPr>
          <p:cNvPr id="5" name="Footer Placeholder 4"/>
          <p:cNvSpPr>
            <a:spLocks noGrp="1"/>
          </p:cNvSpPr>
          <p:nvPr>
            <p:ph type="ftr" sz="quarter" idx="11"/>
          </p:nvPr>
        </p:nvSpPr>
        <p:spPr/>
        <p:txBody>
          <a:bodyPr/>
          <a:lstStyle/>
          <a:p>
            <a:pPr>
              <a:defRPr/>
            </a:pPr>
            <a:r>
              <a:rPr lang="en-US" smtClean="0"/>
              <a:t>Manisha Mali Department of Computer Engg. VIIT</a:t>
            </a:r>
            <a:endParaRPr lang="en-US"/>
          </a:p>
        </p:txBody>
      </p:sp>
      <p:sp>
        <p:nvSpPr>
          <p:cNvPr id="6" name="Slide Number Placeholder 5"/>
          <p:cNvSpPr>
            <a:spLocks noGrp="1"/>
          </p:cNvSpPr>
          <p:nvPr>
            <p:ph type="sldNum" sz="quarter" idx="12"/>
          </p:nvPr>
        </p:nvSpPr>
        <p:spPr/>
        <p:txBody>
          <a:bodyPr/>
          <a:lstStyle/>
          <a:p>
            <a:pPr>
              <a:defRPr/>
            </a:pPr>
            <a:fld id="{133509B5-ADC5-48BE-BEE9-2E747DB52918}" type="slidenum">
              <a:rPr lang="en-US" smtClean="0"/>
              <a:pPr>
                <a:defRPr/>
              </a:pPr>
              <a:t>29</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81534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6413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533400"/>
            <a:ext cx="3696225" cy="688349"/>
          </a:xfrm>
          <a:prstGeom prst="rect">
            <a:avLst/>
          </a:prstGeom>
        </p:spPr>
        <p:txBody>
          <a:bodyPr vert="horz" wrap="square" lIns="0" tIns="11132" rIns="0" bIns="0" rtlCol="0">
            <a:spAutoFit/>
          </a:bodyPr>
          <a:lstStyle/>
          <a:p>
            <a:pPr marL="11132">
              <a:spcBef>
                <a:spcPts val="88"/>
              </a:spcBef>
            </a:pPr>
            <a:r>
              <a:rPr dirty="0"/>
              <a:t>Introduction</a:t>
            </a:r>
          </a:p>
        </p:txBody>
      </p:sp>
      <p:sp>
        <p:nvSpPr>
          <p:cNvPr id="4" name="object 4"/>
          <p:cNvSpPr txBox="1"/>
          <p:nvPr/>
        </p:nvSpPr>
        <p:spPr>
          <a:xfrm>
            <a:off x="692727" y="1371600"/>
            <a:ext cx="7620000" cy="3924765"/>
          </a:xfrm>
          <a:prstGeom prst="rect">
            <a:avLst/>
          </a:prstGeom>
        </p:spPr>
        <p:txBody>
          <a:bodyPr vert="horz" wrap="square" lIns="0" tIns="76808" rIns="0" bIns="0" rtlCol="0">
            <a:spAutoFit/>
          </a:bodyPr>
          <a:lstStyle/>
          <a:p>
            <a:pPr marL="311683" indent="-300552">
              <a:spcBef>
                <a:spcPts val="605"/>
              </a:spcBef>
              <a:buClr>
                <a:srgbClr val="FF00FF"/>
              </a:buClr>
              <a:buSzPct val="75000"/>
              <a:buFont typeface="Wingdings"/>
              <a:buChar char=""/>
              <a:tabLst>
                <a:tab pos="311127" algn="l"/>
                <a:tab pos="311683" algn="l"/>
              </a:tabLst>
            </a:pPr>
            <a:r>
              <a:rPr sz="2400" spc="-4" dirty="0">
                <a:latin typeface="Arial"/>
                <a:cs typeface="Arial"/>
              </a:rPr>
              <a:t>To execute an object program, we</a:t>
            </a:r>
            <a:r>
              <a:rPr sz="2400" spc="31" dirty="0">
                <a:latin typeface="Arial"/>
                <a:cs typeface="Arial"/>
              </a:rPr>
              <a:t> </a:t>
            </a:r>
            <a:r>
              <a:rPr sz="2400" spc="-9" dirty="0">
                <a:latin typeface="Arial"/>
                <a:cs typeface="Arial"/>
              </a:rPr>
              <a:t>needs</a:t>
            </a:r>
            <a:endParaRPr sz="2400" dirty="0">
              <a:latin typeface="Arial"/>
              <a:cs typeface="Arial"/>
            </a:endParaRPr>
          </a:p>
          <a:p>
            <a:pPr marL="662327" marR="113541" indent="-251016" algn="just">
              <a:spcBef>
                <a:spcPts val="429"/>
              </a:spcBef>
            </a:pPr>
            <a:r>
              <a:rPr sz="2400" spc="-4" dirty="0">
                <a:solidFill>
                  <a:srgbClr val="00C0C0"/>
                </a:solidFill>
                <a:latin typeface="Arial"/>
                <a:cs typeface="Arial"/>
              </a:rPr>
              <a:t>» </a:t>
            </a:r>
            <a:r>
              <a:rPr sz="2400" b="1" spc="-9" dirty="0">
                <a:latin typeface="Arial"/>
                <a:cs typeface="Arial"/>
              </a:rPr>
              <a:t>Relocation</a:t>
            </a:r>
            <a:r>
              <a:rPr sz="2400" spc="-9" dirty="0">
                <a:latin typeface="Arial"/>
                <a:cs typeface="Arial"/>
              </a:rPr>
              <a:t>, </a:t>
            </a:r>
            <a:r>
              <a:rPr sz="2400" spc="-4" dirty="0">
                <a:latin typeface="Arial"/>
                <a:cs typeface="Arial"/>
              </a:rPr>
              <a:t>which modifies the object program so that </a:t>
            </a:r>
            <a:r>
              <a:rPr sz="2400" dirty="0">
                <a:latin typeface="Arial"/>
                <a:cs typeface="Arial"/>
              </a:rPr>
              <a:t>it </a:t>
            </a:r>
            <a:r>
              <a:rPr sz="2400" spc="-4" dirty="0">
                <a:latin typeface="Arial"/>
                <a:cs typeface="Arial"/>
              </a:rPr>
              <a:t>can be  loaded </a:t>
            </a:r>
            <a:r>
              <a:rPr sz="2400" dirty="0">
                <a:latin typeface="Arial"/>
                <a:cs typeface="Arial"/>
              </a:rPr>
              <a:t>at </a:t>
            </a:r>
            <a:r>
              <a:rPr sz="2400" spc="-4" dirty="0">
                <a:latin typeface="Arial"/>
                <a:cs typeface="Arial"/>
              </a:rPr>
              <a:t>an address </a:t>
            </a:r>
            <a:r>
              <a:rPr sz="2400" dirty="0">
                <a:latin typeface="Arial"/>
                <a:cs typeface="Arial"/>
              </a:rPr>
              <a:t>different from the </a:t>
            </a:r>
            <a:r>
              <a:rPr sz="2400" spc="-4" dirty="0">
                <a:latin typeface="Arial"/>
                <a:cs typeface="Arial"/>
              </a:rPr>
              <a:t>location originally</a:t>
            </a:r>
            <a:r>
              <a:rPr sz="2400" spc="44" dirty="0">
                <a:latin typeface="Arial"/>
                <a:cs typeface="Arial"/>
              </a:rPr>
              <a:t> </a:t>
            </a:r>
            <a:r>
              <a:rPr sz="2400" spc="-4" dirty="0">
                <a:latin typeface="Arial"/>
                <a:cs typeface="Arial"/>
              </a:rPr>
              <a:t>specified</a:t>
            </a:r>
            <a:endParaRPr sz="2400" dirty="0">
              <a:latin typeface="Arial"/>
              <a:cs typeface="Arial"/>
            </a:endParaRPr>
          </a:p>
          <a:p>
            <a:pPr marL="662327" marR="213168" indent="-251016" algn="just">
              <a:spcBef>
                <a:spcPts val="421"/>
              </a:spcBef>
            </a:pPr>
            <a:r>
              <a:rPr sz="2400" spc="-4" dirty="0">
                <a:solidFill>
                  <a:srgbClr val="00C0C0"/>
                </a:solidFill>
                <a:latin typeface="Arial"/>
                <a:cs typeface="Arial"/>
              </a:rPr>
              <a:t>» </a:t>
            </a:r>
            <a:r>
              <a:rPr sz="2400" b="1" spc="-9" dirty="0">
                <a:latin typeface="Arial"/>
                <a:cs typeface="Arial"/>
              </a:rPr>
              <a:t>Linking</a:t>
            </a:r>
            <a:r>
              <a:rPr sz="2400" spc="-9" dirty="0">
                <a:latin typeface="Arial"/>
                <a:cs typeface="Arial"/>
              </a:rPr>
              <a:t>, </a:t>
            </a:r>
            <a:r>
              <a:rPr sz="2400" spc="-4" dirty="0">
                <a:latin typeface="Arial"/>
                <a:cs typeface="Arial"/>
              </a:rPr>
              <a:t>which combines </a:t>
            </a:r>
            <a:r>
              <a:rPr sz="2400" dirty="0">
                <a:latin typeface="Arial"/>
                <a:cs typeface="Arial"/>
              </a:rPr>
              <a:t>two </a:t>
            </a:r>
            <a:r>
              <a:rPr sz="2400" spc="-4" dirty="0">
                <a:latin typeface="Arial"/>
                <a:cs typeface="Arial"/>
              </a:rPr>
              <a:t>or more separate object programs  and supplies </a:t>
            </a:r>
            <a:r>
              <a:rPr sz="2400" dirty="0">
                <a:latin typeface="Arial"/>
                <a:cs typeface="Arial"/>
              </a:rPr>
              <a:t>the </a:t>
            </a:r>
            <a:r>
              <a:rPr sz="2400" spc="-4" dirty="0">
                <a:latin typeface="Arial"/>
                <a:cs typeface="Arial"/>
              </a:rPr>
              <a:t>information needed </a:t>
            </a:r>
            <a:r>
              <a:rPr sz="2400" dirty="0">
                <a:latin typeface="Arial"/>
                <a:cs typeface="Arial"/>
              </a:rPr>
              <a:t>to </a:t>
            </a:r>
            <a:r>
              <a:rPr sz="2400" spc="-4" dirty="0">
                <a:latin typeface="Arial"/>
                <a:cs typeface="Arial"/>
              </a:rPr>
              <a:t>allow references between  </a:t>
            </a:r>
            <a:r>
              <a:rPr sz="2400" spc="-4" dirty="0" smtClean="0">
                <a:latin typeface="Arial"/>
                <a:cs typeface="Arial"/>
              </a:rPr>
              <a:t>them</a:t>
            </a:r>
            <a:endParaRPr lang="en-US" sz="2400" spc="-4" dirty="0" smtClean="0">
              <a:latin typeface="Arial"/>
              <a:cs typeface="Arial"/>
            </a:endParaRPr>
          </a:p>
          <a:p>
            <a:pPr marL="662327" marR="213168" indent="-251016" algn="just">
              <a:spcBef>
                <a:spcPts val="421"/>
              </a:spcBef>
            </a:pPr>
            <a:r>
              <a:rPr sz="2400" spc="-4" dirty="0" smtClean="0">
                <a:solidFill>
                  <a:srgbClr val="00C0C0"/>
                </a:solidFill>
                <a:latin typeface="Arial"/>
                <a:cs typeface="Arial"/>
              </a:rPr>
              <a:t>» </a:t>
            </a:r>
            <a:r>
              <a:rPr sz="2400" b="1" spc="-9" dirty="0">
                <a:latin typeface="Arial"/>
                <a:cs typeface="Arial"/>
              </a:rPr>
              <a:t>Loading </a:t>
            </a:r>
            <a:r>
              <a:rPr sz="2400" b="1" spc="-4" dirty="0">
                <a:latin typeface="Arial"/>
                <a:cs typeface="Arial"/>
              </a:rPr>
              <a:t>and </a:t>
            </a:r>
            <a:r>
              <a:rPr sz="2400" b="1" spc="-9" dirty="0">
                <a:latin typeface="Arial"/>
                <a:cs typeface="Arial"/>
              </a:rPr>
              <a:t>Allocation</a:t>
            </a:r>
            <a:r>
              <a:rPr sz="2400" spc="-9" dirty="0">
                <a:latin typeface="Arial"/>
                <a:cs typeface="Arial"/>
              </a:rPr>
              <a:t>, </a:t>
            </a:r>
            <a:r>
              <a:rPr sz="2400" spc="-4" dirty="0">
                <a:latin typeface="Arial"/>
                <a:cs typeface="Arial"/>
              </a:rPr>
              <a:t>which allocates memory location and  brings </a:t>
            </a:r>
            <a:r>
              <a:rPr sz="2400" dirty="0">
                <a:latin typeface="Arial"/>
                <a:cs typeface="Arial"/>
              </a:rPr>
              <a:t>the </a:t>
            </a:r>
            <a:r>
              <a:rPr sz="2400" spc="-4" dirty="0">
                <a:latin typeface="Arial"/>
                <a:cs typeface="Arial"/>
              </a:rPr>
              <a:t>object program into </a:t>
            </a:r>
            <a:r>
              <a:rPr sz="2400" dirty="0">
                <a:latin typeface="Arial"/>
                <a:cs typeface="Arial"/>
              </a:rPr>
              <a:t>memory for </a:t>
            </a:r>
            <a:r>
              <a:rPr sz="2400" spc="-4" dirty="0">
                <a:latin typeface="Arial"/>
                <a:cs typeface="Arial"/>
              </a:rPr>
              <a:t>execution </a:t>
            </a:r>
            <a:endParaRPr sz="2400" dirty="0">
              <a:latin typeface="Arial"/>
              <a:cs typeface="Arial"/>
            </a:endParaRPr>
          </a:p>
        </p:txBody>
      </p:sp>
      <p:sp>
        <p:nvSpPr>
          <p:cNvPr id="5" name="object 5"/>
          <p:cNvSpPr txBox="1">
            <a:spLocks noGrp="1"/>
          </p:cNvSpPr>
          <p:nvPr>
            <p:ph type="sldNum" sz="quarter" idx="4294967295"/>
          </p:nvPr>
        </p:nvSpPr>
        <p:spPr>
          <a:xfrm>
            <a:off x="8188442" y="6270858"/>
            <a:ext cx="210138" cy="153888"/>
          </a:xfrm>
          <a:prstGeom prst="rect">
            <a:avLst/>
          </a:prstGeom>
        </p:spPr>
        <p:txBody>
          <a:bodyPr vert="horz" wrap="square" lIns="0" tIns="0" rIns="0" bIns="0" rtlCol="0">
            <a:spAutoFit/>
          </a:bodyPr>
          <a:lstStyle/>
          <a:p>
            <a:pPr marL="33395">
              <a:lnSpc>
                <a:spcPts val="1249"/>
              </a:lnSpc>
            </a:pPr>
            <a:fld id="{81D60167-4931-47E6-BA6A-407CBD079E47}" type="slidenum">
              <a:rPr spc="-4" dirty="0"/>
              <a:pPr marL="33395">
                <a:lnSpc>
                  <a:spcPts val="1249"/>
                </a:lnSpc>
              </a:pPr>
              <a:t>3</a:t>
            </a:fld>
            <a:endParaRPr spc="-4" dirty="0"/>
          </a:p>
        </p:txBody>
      </p:sp>
    </p:spTree>
    <p:extLst>
      <p:ext uri="{BB962C8B-B14F-4D97-AF65-F5344CB8AC3E}">
        <p14:creationId xmlns:p14="http://schemas.microsoft.com/office/powerpoint/2010/main" val="41739597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smtClean="0"/>
              <a:t>Manisha Mali Department of Computer Engg. VIIT</a:t>
            </a:r>
            <a:endParaRPr lang="en-US"/>
          </a:p>
        </p:txBody>
      </p:sp>
      <p:sp>
        <p:nvSpPr>
          <p:cNvPr id="6" name="Slide Number Placeholder 5"/>
          <p:cNvSpPr>
            <a:spLocks noGrp="1"/>
          </p:cNvSpPr>
          <p:nvPr>
            <p:ph type="sldNum" sz="quarter" idx="12"/>
          </p:nvPr>
        </p:nvSpPr>
        <p:spPr/>
        <p:txBody>
          <a:bodyPr/>
          <a:lstStyle/>
          <a:p>
            <a:pPr>
              <a:defRPr/>
            </a:pPr>
            <a:fld id="{F8F96410-2459-4BE5-B615-B1AE5F1F8F10}" type="slidenum">
              <a:rPr lang="en-US"/>
              <a:pPr>
                <a:defRPr/>
              </a:pPr>
              <a:t>30</a:t>
            </a:fld>
            <a:endParaRPr lang="en-US"/>
          </a:p>
        </p:txBody>
      </p:sp>
      <p:sp>
        <p:nvSpPr>
          <p:cNvPr id="33794" name="Rectangle 2"/>
          <p:cNvSpPr>
            <a:spLocks noGrp="1" noChangeArrowheads="1"/>
          </p:cNvSpPr>
          <p:nvPr>
            <p:ph type="title"/>
          </p:nvPr>
        </p:nvSpPr>
        <p:spPr>
          <a:xfrm>
            <a:off x="152400" y="152400"/>
            <a:ext cx="8229600" cy="1143000"/>
          </a:xfrm>
        </p:spPr>
        <p:txBody>
          <a:bodyPr/>
          <a:lstStyle/>
          <a:p>
            <a:pPr marL="838200" indent="-838200" algn="l" eaLnBrk="1" hangingPunct="1"/>
            <a:r>
              <a:rPr lang="en-US" altLang="zh-TW" dirty="0" smtClean="0">
                <a:ea typeface="新細明體" charset="-120"/>
              </a:rPr>
              <a:t>Relocating loader (relative loader)</a:t>
            </a:r>
            <a:br>
              <a:rPr lang="en-US" altLang="zh-TW" dirty="0" smtClean="0">
                <a:ea typeface="新細明體" charset="-120"/>
              </a:rPr>
            </a:br>
            <a:r>
              <a:rPr lang="en-US" altLang="zh-TW" sz="1600" dirty="0" smtClean="0">
                <a:ea typeface="新細明體" charset="-120"/>
              </a:rPr>
              <a:t>Assembly  of program for </a:t>
            </a:r>
            <a:r>
              <a:rPr lang="en-US" altLang="zh-TW" sz="1600" dirty="0" smtClean="0">
                <a:latin typeface="Arial" pitchFamily="34" charset="0"/>
                <a:ea typeface="新細明體" charset="-120"/>
              </a:rPr>
              <a:t>“</a:t>
            </a:r>
            <a:r>
              <a:rPr lang="en-US" altLang="zh-TW" sz="1600" dirty="0" smtClean="0">
                <a:ea typeface="新細明體" charset="-120"/>
              </a:rPr>
              <a:t>direct-address</a:t>
            </a:r>
            <a:r>
              <a:rPr lang="en-US" altLang="zh-TW" sz="1600" dirty="0" smtClean="0">
                <a:latin typeface="Arial" pitchFamily="34" charset="0"/>
                <a:ea typeface="新細明體" charset="-120"/>
              </a:rPr>
              <a:t>”</a:t>
            </a:r>
            <a:r>
              <a:rPr lang="en-US" altLang="zh-TW" sz="1600" dirty="0" smtClean="0">
                <a:ea typeface="新細明體" charset="-120"/>
              </a:rPr>
              <a:t>360 that uses a BSS loader BSS : Binary Symbolic Subroutine used in IBM 7094, IBM 1130, GE 635 and UNIVAC 1108</a:t>
            </a:r>
            <a:endParaRPr lang="en-US" sz="1600" dirty="0" smtClean="0">
              <a:ea typeface="新細明體" charset="-120"/>
            </a:endParaRPr>
          </a:p>
        </p:txBody>
      </p:sp>
      <p:pic>
        <p:nvPicPr>
          <p:cNvPr id="30725"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0" y="1600200"/>
            <a:ext cx="8686800" cy="5334000"/>
          </a:xfr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pPr>
              <a:defRPr/>
            </a:pPr>
            <a:fld id="{1D409D5E-FA10-4CDF-9E96-E92687EC4A29}" type="datetime1">
              <a:rPr lang="en-US" smtClean="0"/>
              <a:t>29-Aug-20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smtClean="0"/>
              <a:t>Manisha Mali Department of Computer Engg. VIIT</a:t>
            </a:r>
            <a:endParaRPr lang="en-US"/>
          </a:p>
        </p:txBody>
      </p:sp>
      <p:sp>
        <p:nvSpPr>
          <p:cNvPr id="7" name="Slide Number Placeholder 5"/>
          <p:cNvSpPr>
            <a:spLocks noGrp="1"/>
          </p:cNvSpPr>
          <p:nvPr>
            <p:ph type="sldNum" sz="quarter" idx="12"/>
          </p:nvPr>
        </p:nvSpPr>
        <p:spPr/>
        <p:txBody>
          <a:bodyPr/>
          <a:lstStyle/>
          <a:p>
            <a:pPr>
              <a:defRPr/>
            </a:pPr>
            <a:fld id="{B94F1773-EC9A-4376-B2C8-D25499D4B371}" type="slidenum">
              <a:rPr lang="en-US"/>
              <a:pPr>
                <a:defRPr/>
              </a:pPr>
              <a:t>31</a:t>
            </a:fld>
            <a:endParaRPr lang="en-US"/>
          </a:p>
        </p:txBody>
      </p:sp>
      <p:sp>
        <p:nvSpPr>
          <p:cNvPr id="45058" name="Rectangle 2"/>
          <p:cNvSpPr>
            <a:spLocks noGrp="1" noChangeArrowheads="1"/>
          </p:cNvSpPr>
          <p:nvPr>
            <p:ph type="title"/>
          </p:nvPr>
        </p:nvSpPr>
        <p:spPr>
          <a:xfrm>
            <a:off x="457200" y="0"/>
            <a:ext cx="8229600" cy="1143000"/>
          </a:xfrm>
        </p:spPr>
        <p:txBody>
          <a:bodyPr/>
          <a:lstStyle/>
          <a:p>
            <a:pPr eaLnBrk="1" hangingPunct="1">
              <a:defRPr/>
            </a:pPr>
            <a:r>
              <a:rPr lang="en-US" altLang="zh-TW" sz="3600" smtClean="0">
                <a:ea typeface="新細明體" charset="-120"/>
              </a:rPr>
              <a:t>Relocating loader (relative loader)</a:t>
            </a:r>
            <a:r>
              <a:rPr lang="en-US" altLang="zh-TW" smtClean="0">
                <a:ea typeface="新細明體" charset="-120"/>
              </a:rPr>
              <a:t/>
            </a:r>
            <a:br>
              <a:rPr lang="en-US" altLang="zh-TW" smtClean="0">
                <a:ea typeface="新細明體" charset="-120"/>
              </a:rPr>
            </a:br>
            <a:r>
              <a:rPr lang="en-US" altLang="zh-TW" sz="2400" smtClean="0">
                <a:ea typeface="新細明體" charset="-120"/>
              </a:rPr>
              <a:t>BSS loading of program for </a:t>
            </a:r>
            <a:r>
              <a:rPr lang="en-US" altLang="zh-TW" sz="2400" smtClean="0">
                <a:latin typeface="Arial"/>
                <a:ea typeface="新細明體" charset="-120"/>
              </a:rPr>
              <a:t>“</a:t>
            </a:r>
            <a:r>
              <a:rPr lang="en-US" altLang="zh-TW" sz="2400" smtClean="0">
                <a:ea typeface="新細明體" charset="-120"/>
              </a:rPr>
              <a:t>direct access</a:t>
            </a:r>
            <a:r>
              <a:rPr lang="en-US" altLang="zh-TW" sz="2400" smtClean="0">
                <a:latin typeface="Arial"/>
                <a:ea typeface="新細明體" charset="-120"/>
              </a:rPr>
              <a:t>”</a:t>
            </a:r>
            <a:r>
              <a:rPr lang="en-US" altLang="zh-TW" sz="2400" smtClean="0">
                <a:ea typeface="新細明體" charset="-120"/>
              </a:rPr>
              <a:t>360</a:t>
            </a:r>
            <a:br>
              <a:rPr lang="en-US" altLang="zh-TW" sz="2400" smtClean="0">
                <a:ea typeface="新細明體" charset="-120"/>
              </a:rPr>
            </a:br>
            <a:r>
              <a:rPr lang="en-US" altLang="zh-TW" sz="2400" smtClean="0">
                <a:ea typeface="新細明體" charset="-120"/>
              </a:rPr>
              <a:t>BSS (Binary Symbolic Subroutine)</a:t>
            </a:r>
            <a:endParaRPr lang="en-US" sz="2400" smtClean="0">
              <a:ea typeface="新細明體" charset="-120"/>
            </a:endParaRPr>
          </a:p>
        </p:txBody>
      </p:sp>
      <p:sp>
        <p:nvSpPr>
          <p:cNvPr id="45059" name="Rectangle 3"/>
          <p:cNvSpPr>
            <a:spLocks noGrp="1" noChangeArrowheads="1"/>
          </p:cNvSpPr>
          <p:nvPr>
            <p:ph type="body" idx="1"/>
          </p:nvPr>
        </p:nvSpPr>
        <p:spPr/>
        <p:txBody>
          <a:bodyPr/>
          <a:lstStyle/>
          <a:p>
            <a:pPr eaLnBrk="1" hangingPunct="1">
              <a:buFont typeface="Wingdings" charset="2"/>
              <a:buChar char="n"/>
              <a:defRPr/>
            </a:pPr>
            <a:endParaRPr lang="en-US" smtClean="0"/>
          </a:p>
        </p:txBody>
      </p:sp>
      <p:pic>
        <p:nvPicPr>
          <p:cNvPr id="3175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8305800" cy="476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fld id="{980EC195-D10D-4C5C-B719-0E2AAB3B8C8D}" type="datetime1">
              <a:rPr lang="en-US" smtClean="0"/>
              <a:t>29-Aug-20</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smtClean="0">
                <a:ea typeface="新細明體" charset="-120"/>
              </a:rPr>
              <a:t>Relocating loader (relative loader)</a:t>
            </a:r>
            <a:endParaRPr lang="en-US" smtClean="0">
              <a:ea typeface="新細明體" charset="-120"/>
            </a:endParaRPr>
          </a:p>
        </p:txBody>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effectLst/>
              </a:rPr>
              <a:t>Relocation bits : used to solve the problem of relocation</a:t>
            </a:r>
          </a:p>
          <a:p>
            <a:r>
              <a:rPr lang="en-US" smtClean="0">
                <a:effectLst/>
              </a:rPr>
              <a:t>The transfer vector : used to solve the problem of linking</a:t>
            </a:r>
          </a:p>
          <a:p>
            <a:r>
              <a:rPr lang="en-US" smtClean="0">
                <a:effectLst/>
              </a:rPr>
              <a:t>The program length information : used to solve the problem of allocation</a:t>
            </a:r>
          </a:p>
        </p:txBody>
      </p:sp>
      <p:sp>
        <p:nvSpPr>
          <p:cNvPr id="2" name="Date Placeholder 1"/>
          <p:cNvSpPr>
            <a:spLocks noGrp="1"/>
          </p:cNvSpPr>
          <p:nvPr>
            <p:ph type="dt" sz="half" idx="10"/>
          </p:nvPr>
        </p:nvSpPr>
        <p:spPr/>
        <p:txBody>
          <a:bodyPr/>
          <a:lstStyle/>
          <a:p>
            <a:pPr>
              <a:defRPr/>
            </a:pPr>
            <a:fld id="{CB2CB4BC-94BC-49A5-BE61-9956E84894B5}" type="datetime1">
              <a:rPr lang="en-US" smtClean="0"/>
              <a:t>29-Aug-20</a:t>
            </a:fld>
            <a:endParaRPr lang="en-US"/>
          </a:p>
        </p:txBody>
      </p:sp>
      <p:sp>
        <p:nvSpPr>
          <p:cNvPr id="3" name="Footer Placeholder 2"/>
          <p:cNvSpPr>
            <a:spLocks noGrp="1"/>
          </p:cNvSpPr>
          <p:nvPr>
            <p:ph type="ftr" sz="quarter" idx="11"/>
          </p:nvPr>
        </p:nvSpPr>
        <p:spPr/>
        <p:txBody>
          <a:bodyPr/>
          <a:lstStyle/>
          <a:p>
            <a:pPr>
              <a:defRPr/>
            </a:pPr>
            <a:r>
              <a:rPr lang="en-US" smtClean="0"/>
              <a:t>Manisha Mali Department of Computer Engg. VIIT</a:t>
            </a:r>
            <a:endParaRPr lang="en-US"/>
          </a:p>
        </p:txBody>
      </p:sp>
      <p:sp>
        <p:nvSpPr>
          <p:cNvPr id="4" name="Slide Number Placeholder 3"/>
          <p:cNvSpPr>
            <a:spLocks noGrp="1"/>
          </p:cNvSpPr>
          <p:nvPr>
            <p:ph type="sldNum" sz="quarter" idx="12"/>
          </p:nvPr>
        </p:nvSpPr>
        <p:spPr/>
        <p:txBody>
          <a:bodyPr/>
          <a:lstStyle/>
          <a:p>
            <a:pPr>
              <a:defRPr/>
            </a:pPr>
            <a:fld id="{133509B5-ADC5-48BE-BEE9-2E747DB52918}"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sz="3600" smtClean="0">
                <a:ea typeface="新細明體" charset="-120"/>
              </a:rPr>
              <a:t>Relocating loader (relative loader)</a:t>
            </a:r>
            <a:br>
              <a:rPr lang="en-US" altLang="zh-TW" sz="3600" smtClean="0">
                <a:ea typeface="新細明體" charset="-120"/>
              </a:rPr>
            </a:br>
            <a:r>
              <a:rPr lang="en-US" altLang="zh-TW" sz="3600" smtClean="0">
                <a:ea typeface="新細明體" charset="-120"/>
              </a:rPr>
              <a:t>Disadvantages</a:t>
            </a:r>
            <a:endParaRPr lang="en-US" sz="3600" smtClean="0">
              <a:ea typeface="新細明體" charset="-120"/>
            </a:endParaRPr>
          </a:p>
        </p:txBody>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dirty="0" smtClean="0">
                <a:effectLst/>
              </a:rPr>
              <a:t>The transfer vector linkage is only useful for transfers, is not well-suited for loading or storing external data (data located in another procedure segment)</a:t>
            </a:r>
          </a:p>
          <a:p>
            <a:pPr>
              <a:lnSpc>
                <a:spcPct val="90000"/>
              </a:lnSpc>
            </a:pPr>
            <a:r>
              <a:rPr lang="en-US" dirty="0" smtClean="0">
                <a:effectLst/>
              </a:rPr>
              <a:t>The transfer vector increases the size of the object program in memory</a:t>
            </a:r>
          </a:p>
          <a:p>
            <a:pPr>
              <a:lnSpc>
                <a:spcPct val="90000"/>
              </a:lnSpc>
            </a:pPr>
            <a:r>
              <a:rPr lang="en-US" dirty="0" smtClean="0">
                <a:effectLst/>
              </a:rPr>
              <a:t>The BSS (Binary Symbolic Subroutine) loader processes procedure segments but does not facilitate access to data segments that can be shared</a:t>
            </a:r>
          </a:p>
        </p:txBody>
      </p:sp>
      <p:sp>
        <p:nvSpPr>
          <p:cNvPr id="2" name="Date Placeholder 1"/>
          <p:cNvSpPr>
            <a:spLocks noGrp="1"/>
          </p:cNvSpPr>
          <p:nvPr>
            <p:ph type="dt" sz="half" idx="10"/>
          </p:nvPr>
        </p:nvSpPr>
        <p:spPr/>
        <p:txBody>
          <a:bodyPr/>
          <a:lstStyle/>
          <a:p>
            <a:pPr>
              <a:defRPr/>
            </a:pPr>
            <a:fld id="{DAFB9A48-770F-4B30-A3C2-745D29BBA615}" type="datetime1">
              <a:rPr lang="en-US" smtClean="0"/>
              <a:t>29-Aug-20</a:t>
            </a:fld>
            <a:endParaRPr lang="en-US"/>
          </a:p>
        </p:txBody>
      </p:sp>
      <p:sp>
        <p:nvSpPr>
          <p:cNvPr id="3" name="Footer Placeholder 2"/>
          <p:cNvSpPr>
            <a:spLocks noGrp="1"/>
          </p:cNvSpPr>
          <p:nvPr>
            <p:ph type="ftr" sz="quarter" idx="11"/>
          </p:nvPr>
        </p:nvSpPr>
        <p:spPr/>
        <p:txBody>
          <a:bodyPr/>
          <a:lstStyle/>
          <a:p>
            <a:pPr>
              <a:defRPr/>
            </a:pPr>
            <a:r>
              <a:rPr lang="en-US" smtClean="0"/>
              <a:t>Manisha Mali Department of Computer Engg. VIIT</a:t>
            </a:r>
            <a:endParaRPr lang="en-US"/>
          </a:p>
        </p:txBody>
      </p:sp>
      <p:sp>
        <p:nvSpPr>
          <p:cNvPr id="4" name="Slide Number Placeholder 3"/>
          <p:cNvSpPr>
            <a:spLocks noGrp="1"/>
          </p:cNvSpPr>
          <p:nvPr>
            <p:ph type="sldNum" sz="quarter" idx="12"/>
          </p:nvPr>
        </p:nvSpPr>
        <p:spPr/>
        <p:txBody>
          <a:bodyPr/>
          <a:lstStyle/>
          <a:p>
            <a:pPr>
              <a:defRPr/>
            </a:pPr>
            <a:fld id="{133509B5-ADC5-48BE-BEE9-2E747DB52918}"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smtClean="0"/>
              <a:t>Manisha Mali Department of Computer Engg. VIIT</a:t>
            </a:r>
            <a:endParaRPr lang="en-US"/>
          </a:p>
        </p:txBody>
      </p:sp>
      <p:sp>
        <p:nvSpPr>
          <p:cNvPr id="6" name="Slide Number Placeholder 5"/>
          <p:cNvSpPr>
            <a:spLocks noGrp="1"/>
          </p:cNvSpPr>
          <p:nvPr>
            <p:ph type="sldNum" sz="quarter" idx="12"/>
          </p:nvPr>
        </p:nvSpPr>
        <p:spPr/>
        <p:txBody>
          <a:bodyPr/>
          <a:lstStyle/>
          <a:p>
            <a:pPr>
              <a:defRPr/>
            </a:pPr>
            <a:fld id="{AC74D46A-5CC7-4C0C-A745-7034BA90E041}" type="slidenum">
              <a:rPr lang="en-US"/>
              <a:pPr>
                <a:defRPr/>
              </a:pPr>
              <a:t>34</a:t>
            </a:fld>
            <a:endParaRPr lang="en-US"/>
          </a:p>
        </p:txBody>
      </p:sp>
      <p:sp>
        <p:nvSpPr>
          <p:cNvPr id="34818" name="Rectangle 2"/>
          <p:cNvSpPr>
            <a:spLocks noGrp="1" noChangeArrowheads="1"/>
          </p:cNvSpPr>
          <p:nvPr>
            <p:ph type="title"/>
          </p:nvPr>
        </p:nvSpPr>
        <p:spPr/>
        <p:txBody>
          <a:bodyPr/>
          <a:lstStyle/>
          <a:p>
            <a:pPr eaLnBrk="1" hangingPunct="1">
              <a:defRPr/>
            </a:pPr>
            <a:r>
              <a:rPr lang="en-US" altLang="zh-TW" dirty="0" smtClean="0">
                <a:ea typeface="新細明體" charset="-120"/>
              </a:rPr>
              <a:t>6. Direct linking loader</a:t>
            </a:r>
            <a:r>
              <a:rPr lang="en-US" altLang="zh-TW" sz="4000" dirty="0" smtClean="0">
                <a:ea typeface="新細明體" charset="-120"/>
              </a:rPr>
              <a:t/>
            </a:r>
            <a:br>
              <a:rPr lang="en-US" altLang="zh-TW" sz="4000" dirty="0" smtClean="0">
                <a:ea typeface="新細明體" charset="-120"/>
              </a:rPr>
            </a:br>
            <a:endParaRPr lang="en-US" sz="4000" dirty="0" smtClean="0">
              <a:ea typeface="新細明體" charset="-120"/>
            </a:endParaRPr>
          </a:p>
        </p:txBody>
      </p:sp>
      <p:sp>
        <p:nvSpPr>
          <p:cNvPr id="34819" name="Rectangle 3"/>
          <p:cNvSpPr>
            <a:spLocks noGrp="1" noChangeArrowheads="1"/>
          </p:cNvSpPr>
          <p:nvPr>
            <p:ph type="body" idx="1"/>
          </p:nvPr>
        </p:nvSpPr>
        <p:spPr/>
        <p:txBody>
          <a:bodyPr/>
          <a:lstStyle/>
          <a:p>
            <a:pPr eaLnBrk="1" hangingPunct="1">
              <a:buFont typeface="Wingdings" charset="2"/>
              <a:buChar char="n"/>
              <a:defRPr/>
            </a:pPr>
            <a:r>
              <a:rPr lang="en-US" sz="2800" dirty="0" smtClean="0">
                <a:solidFill>
                  <a:schemeClr val="tx2">
                    <a:lumMod val="40000"/>
                    <a:lumOff val="60000"/>
                  </a:schemeClr>
                </a:solidFill>
              </a:rPr>
              <a:t>A general </a:t>
            </a:r>
            <a:r>
              <a:rPr lang="en-US" sz="2800" dirty="0" err="1" smtClean="0">
                <a:solidFill>
                  <a:schemeClr val="tx2">
                    <a:lumMod val="40000"/>
                    <a:lumOff val="60000"/>
                  </a:schemeClr>
                </a:solidFill>
              </a:rPr>
              <a:t>relocatable</a:t>
            </a:r>
            <a:r>
              <a:rPr lang="en-US" sz="2800" dirty="0" smtClean="0">
                <a:solidFill>
                  <a:schemeClr val="tx2">
                    <a:lumMod val="40000"/>
                    <a:lumOff val="60000"/>
                  </a:schemeClr>
                </a:solidFill>
              </a:rPr>
              <a:t> loader</a:t>
            </a:r>
          </a:p>
          <a:p>
            <a:pPr eaLnBrk="1" hangingPunct="1">
              <a:buFont typeface="Wingdings" charset="2"/>
              <a:buChar char="n"/>
              <a:defRPr/>
            </a:pPr>
            <a:r>
              <a:rPr lang="en-US" sz="2800" dirty="0" smtClean="0">
                <a:solidFill>
                  <a:schemeClr val="tx2">
                    <a:lumMod val="40000"/>
                    <a:lumOff val="60000"/>
                  </a:schemeClr>
                </a:solidFill>
                <a:effectLst/>
              </a:rPr>
              <a:t>The </a:t>
            </a:r>
            <a:r>
              <a:rPr lang="en-US" sz="2800" dirty="0">
                <a:solidFill>
                  <a:schemeClr val="tx2">
                    <a:lumMod val="40000"/>
                    <a:lumOff val="60000"/>
                  </a:schemeClr>
                </a:solidFill>
                <a:effectLst/>
              </a:rPr>
              <a:t>most popular loading scheme presently used</a:t>
            </a:r>
            <a:endParaRPr lang="en-US" sz="2800" dirty="0" smtClean="0">
              <a:solidFill>
                <a:schemeClr val="tx2">
                  <a:lumMod val="40000"/>
                  <a:lumOff val="60000"/>
                </a:schemeClr>
              </a:solidFill>
            </a:endParaRPr>
          </a:p>
          <a:p>
            <a:pPr eaLnBrk="1" hangingPunct="1">
              <a:buFont typeface="Wingdings" charset="2"/>
              <a:buChar char="n"/>
              <a:defRPr/>
            </a:pPr>
            <a:r>
              <a:rPr lang="en-US" sz="2800" dirty="0" smtClean="0">
                <a:solidFill>
                  <a:schemeClr val="tx2">
                    <a:lumMod val="40000"/>
                    <a:lumOff val="60000"/>
                  </a:schemeClr>
                </a:solidFill>
              </a:rPr>
              <a:t>It allows the programmer multiple procedure segments and multiple data segments and gives complete freedom in referencing data or instructions contained in other program</a:t>
            </a:r>
          </a:p>
          <a:p>
            <a:pPr eaLnBrk="1" hangingPunct="1">
              <a:buFont typeface="Wingdings" charset="2"/>
              <a:buChar char="n"/>
              <a:defRPr/>
            </a:pPr>
            <a:r>
              <a:rPr lang="en-US" sz="2800" dirty="0" smtClean="0">
                <a:solidFill>
                  <a:schemeClr val="tx2">
                    <a:lumMod val="40000"/>
                    <a:lumOff val="60000"/>
                  </a:schemeClr>
                </a:solidFill>
              </a:rPr>
              <a:t>It provides flexible intersegment referencing and accessing ability, while at the same time allowing independent translations of programs</a:t>
            </a:r>
          </a:p>
        </p:txBody>
      </p:sp>
      <p:sp>
        <p:nvSpPr>
          <p:cNvPr id="2" name="Date Placeholder 1"/>
          <p:cNvSpPr>
            <a:spLocks noGrp="1"/>
          </p:cNvSpPr>
          <p:nvPr>
            <p:ph type="dt" sz="half" idx="10"/>
          </p:nvPr>
        </p:nvSpPr>
        <p:spPr/>
        <p:txBody>
          <a:bodyPr/>
          <a:lstStyle/>
          <a:p>
            <a:pPr>
              <a:defRPr/>
            </a:pPr>
            <a:fld id="{808DD3CB-2144-41B8-B21C-C5002E61313B}" type="datetime1">
              <a:rPr lang="en-US" smtClean="0"/>
              <a:t>29-Aug-20</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smtClean="0"/>
              <a:t>Manisha Mali Department of Computer Engg. VIIT</a:t>
            </a:r>
            <a:endParaRPr lang="en-US"/>
          </a:p>
        </p:txBody>
      </p:sp>
      <p:sp>
        <p:nvSpPr>
          <p:cNvPr id="6" name="Slide Number Placeholder 5"/>
          <p:cNvSpPr>
            <a:spLocks noGrp="1"/>
          </p:cNvSpPr>
          <p:nvPr>
            <p:ph type="sldNum" sz="quarter" idx="12"/>
          </p:nvPr>
        </p:nvSpPr>
        <p:spPr/>
        <p:txBody>
          <a:bodyPr/>
          <a:lstStyle/>
          <a:p>
            <a:pPr>
              <a:defRPr/>
            </a:pPr>
            <a:fld id="{A9B32B9D-3185-473F-B776-8419E2E4355E}" type="slidenum">
              <a:rPr lang="en-US"/>
              <a:pPr>
                <a:defRPr/>
              </a:pPr>
              <a:t>35</a:t>
            </a:fld>
            <a:endParaRPr lang="en-US"/>
          </a:p>
        </p:txBody>
      </p:sp>
      <p:sp>
        <p:nvSpPr>
          <p:cNvPr id="132098" name="Rectangle 2"/>
          <p:cNvSpPr>
            <a:spLocks noGrp="1" noChangeArrowheads="1"/>
          </p:cNvSpPr>
          <p:nvPr>
            <p:ph type="title"/>
          </p:nvPr>
        </p:nvSpPr>
        <p:spPr/>
        <p:txBody>
          <a:bodyPr/>
          <a:lstStyle/>
          <a:p>
            <a:pPr eaLnBrk="1" hangingPunct="1">
              <a:defRPr/>
            </a:pPr>
            <a:r>
              <a:rPr lang="en-US" altLang="zh-TW" sz="4800" smtClean="0">
                <a:ea typeface="新細明體" charset="-120"/>
              </a:rPr>
              <a:t>Direct linking loader</a:t>
            </a:r>
            <a:endParaRPr lang="en-US" sz="4800" smtClean="0">
              <a:ea typeface="新細明體" charset="-120"/>
            </a:endParaRPr>
          </a:p>
        </p:txBody>
      </p:sp>
      <p:sp>
        <p:nvSpPr>
          <p:cNvPr id="132099" name="Rectangle 3"/>
          <p:cNvSpPr>
            <a:spLocks noGrp="1" noChangeArrowheads="1"/>
          </p:cNvSpPr>
          <p:nvPr>
            <p:ph type="body" idx="1"/>
          </p:nvPr>
        </p:nvSpPr>
        <p:spPr>
          <a:xfrm>
            <a:off x="457200" y="1295400"/>
            <a:ext cx="8229600" cy="4530725"/>
          </a:xfrm>
        </p:spPr>
        <p:txBody>
          <a:bodyPr/>
          <a:lstStyle/>
          <a:p>
            <a:pPr eaLnBrk="1" hangingPunct="1">
              <a:lnSpc>
                <a:spcPct val="90000"/>
              </a:lnSpc>
            </a:pPr>
            <a:r>
              <a:rPr lang="en-US" sz="2800" b="1" smtClean="0"/>
              <a:t>Assembler must give the loader</a:t>
            </a:r>
          </a:p>
          <a:p>
            <a:pPr lvl="1" eaLnBrk="1" hangingPunct="1">
              <a:lnSpc>
                <a:spcPct val="90000"/>
              </a:lnSpc>
            </a:pPr>
            <a:r>
              <a:rPr lang="en-US" sz="2400" b="1" smtClean="0"/>
              <a:t>The length of the segment</a:t>
            </a:r>
          </a:p>
          <a:p>
            <a:pPr lvl="1" eaLnBrk="1" hangingPunct="1">
              <a:lnSpc>
                <a:spcPct val="90000"/>
              </a:lnSpc>
            </a:pPr>
            <a:r>
              <a:rPr lang="en-US" sz="2400" b="1" smtClean="0"/>
              <a:t>A list of all the symbols in the segment that may be referenced by other segments and their relative locations within the segment</a:t>
            </a:r>
          </a:p>
          <a:p>
            <a:pPr lvl="1" eaLnBrk="1" hangingPunct="1">
              <a:lnSpc>
                <a:spcPct val="90000"/>
              </a:lnSpc>
            </a:pPr>
            <a:r>
              <a:rPr lang="en-US" sz="2400" b="1" smtClean="0"/>
              <a:t>A list of all symbols not defined in the segment but referenced in the segment</a:t>
            </a:r>
          </a:p>
          <a:p>
            <a:pPr lvl="1" eaLnBrk="1" hangingPunct="1">
              <a:lnSpc>
                <a:spcPct val="90000"/>
              </a:lnSpc>
            </a:pPr>
            <a:r>
              <a:rPr lang="en-US" sz="2400" b="1" smtClean="0"/>
              <a:t>Information as to where address constants are located in the segment and a description of how to revise their values</a:t>
            </a:r>
          </a:p>
          <a:p>
            <a:pPr lvl="1" eaLnBrk="1" hangingPunct="1">
              <a:lnSpc>
                <a:spcPct val="90000"/>
              </a:lnSpc>
            </a:pPr>
            <a:r>
              <a:rPr lang="en-US" sz="2400" b="1" smtClean="0"/>
              <a:t>The machine code translation of the source program and the relative addresses assigned</a:t>
            </a:r>
          </a:p>
        </p:txBody>
      </p:sp>
      <p:sp>
        <p:nvSpPr>
          <p:cNvPr id="2" name="Date Placeholder 1"/>
          <p:cNvSpPr>
            <a:spLocks noGrp="1"/>
          </p:cNvSpPr>
          <p:nvPr>
            <p:ph type="dt" sz="half" idx="10"/>
          </p:nvPr>
        </p:nvSpPr>
        <p:spPr/>
        <p:txBody>
          <a:bodyPr/>
          <a:lstStyle/>
          <a:p>
            <a:pPr>
              <a:defRPr/>
            </a:pPr>
            <a:fld id="{95DB91EE-30BF-44B2-9180-EA15E6E8853A}" type="datetime1">
              <a:rPr lang="en-US" smtClean="0"/>
              <a:t>29-Aug-20</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smtClean="0"/>
              <a:t>Manisha Mali Department of Computer Engg. VIIT</a:t>
            </a:r>
            <a:endParaRPr lang="en-US"/>
          </a:p>
        </p:txBody>
      </p:sp>
      <p:sp>
        <p:nvSpPr>
          <p:cNvPr id="6" name="Slide Number Placeholder 5"/>
          <p:cNvSpPr>
            <a:spLocks noGrp="1"/>
          </p:cNvSpPr>
          <p:nvPr>
            <p:ph type="sldNum" sz="quarter" idx="12"/>
          </p:nvPr>
        </p:nvSpPr>
        <p:spPr/>
        <p:txBody>
          <a:bodyPr/>
          <a:lstStyle/>
          <a:p>
            <a:pPr>
              <a:defRPr/>
            </a:pPr>
            <a:fld id="{4452E11B-1929-478E-B7E4-EFB4A94F5172}" type="slidenum">
              <a:rPr lang="en-US"/>
              <a:pPr>
                <a:defRPr/>
              </a:pPr>
              <a:t>36</a:t>
            </a:fld>
            <a:endParaRPr lang="en-US"/>
          </a:p>
        </p:txBody>
      </p:sp>
      <p:sp>
        <p:nvSpPr>
          <p:cNvPr id="142338" name="Rectangle 2"/>
          <p:cNvSpPr>
            <a:spLocks noGrp="1" noChangeArrowheads="1"/>
          </p:cNvSpPr>
          <p:nvPr>
            <p:ph type="title"/>
          </p:nvPr>
        </p:nvSpPr>
        <p:spPr/>
        <p:txBody>
          <a:bodyPr/>
          <a:lstStyle/>
          <a:p>
            <a:pPr eaLnBrk="1" hangingPunct="1">
              <a:defRPr/>
            </a:pPr>
            <a:r>
              <a:rPr lang="en-US" smtClean="0"/>
              <a:t>Direct-linking loader</a:t>
            </a:r>
          </a:p>
        </p:txBody>
      </p:sp>
      <p:sp>
        <p:nvSpPr>
          <p:cNvPr id="142339" name="Rectangle 3"/>
          <p:cNvSpPr>
            <a:spLocks noGrp="1" noChangeArrowheads="1"/>
          </p:cNvSpPr>
          <p:nvPr>
            <p:ph type="body" idx="1"/>
          </p:nvPr>
        </p:nvSpPr>
        <p:spPr/>
        <p:txBody>
          <a:bodyPr/>
          <a:lstStyle/>
          <a:p>
            <a:pPr eaLnBrk="1" hangingPunct="1">
              <a:buFont typeface="Wingdings" charset="2"/>
              <a:buChar char="n"/>
              <a:defRPr/>
            </a:pPr>
            <a:r>
              <a:rPr lang="en-US" smtClean="0"/>
              <a:t>Four sections of the object deck</a:t>
            </a:r>
          </a:p>
          <a:p>
            <a:pPr lvl="1" eaLnBrk="1" hangingPunct="1">
              <a:buFont typeface="Wingdings" charset="2"/>
              <a:buChar char="n"/>
              <a:defRPr/>
            </a:pPr>
            <a:r>
              <a:rPr lang="en-US" smtClean="0"/>
              <a:t>External Symbol Dictionary cards (ESD)</a:t>
            </a:r>
          </a:p>
          <a:p>
            <a:pPr lvl="1" eaLnBrk="1" hangingPunct="1">
              <a:buFont typeface="Wingdings" charset="2"/>
              <a:buChar char="n"/>
              <a:defRPr/>
            </a:pPr>
            <a:r>
              <a:rPr lang="en-US" smtClean="0"/>
              <a:t>Instructions and data cards, called “text” of program (TXT)</a:t>
            </a:r>
          </a:p>
          <a:p>
            <a:pPr lvl="1" eaLnBrk="1" hangingPunct="1">
              <a:buFont typeface="Wingdings" charset="2"/>
              <a:buChar char="n"/>
              <a:defRPr/>
            </a:pPr>
            <a:r>
              <a:rPr lang="en-US" smtClean="0"/>
              <a:t>Relocation And Linkage Directory cards (RLD)</a:t>
            </a:r>
          </a:p>
          <a:p>
            <a:pPr lvl="1" eaLnBrk="1" hangingPunct="1">
              <a:buFont typeface="Wingdings" charset="2"/>
              <a:buChar char="n"/>
              <a:defRPr/>
            </a:pPr>
            <a:r>
              <a:rPr lang="en-US" smtClean="0"/>
              <a:t>End card (END)</a:t>
            </a:r>
          </a:p>
        </p:txBody>
      </p:sp>
      <p:sp>
        <p:nvSpPr>
          <p:cNvPr id="2" name="Date Placeholder 1"/>
          <p:cNvSpPr>
            <a:spLocks noGrp="1"/>
          </p:cNvSpPr>
          <p:nvPr>
            <p:ph type="dt" sz="half" idx="10"/>
          </p:nvPr>
        </p:nvSpPr>
        <p:spPr/>
        <p:txBody>
          <a:bodyPr/>
          <a:lstStyle/>
          <a:p>
            <a:pPr>
              <a:defRPr/>
            </a:pPr>
            <a:fld id="{F62E0B7D-17BE-40D7-93A0-8A4D255F99CB}" type="datetime1">
              <a:rPr lang="en-US" smtClean="0"/>
              <a:t>29-Aug-20</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p:txBody>
          <a:bodyPr/>
          <a:lstStyle/>
          <a:p>
            <a:pPr>
              <a:defRPr/>
            </a:pPr>
            <a:r>
              <a:rPr lang="en-US" smtClean="0"/>
              <a:t>Manisha Mali Department of Computer Engg. VIIT</a:t>
            </a:r>
            <a:endParaRPr lang="en-US"/>
          </a:p>
        </p:txBody>
      </p:sp>
      <p:sp>
        <p:nvSpPr>
          <p:cNvPr id="6" name="Slide Number Placeholder 4"/>
          <p:cNvSpPr>
            <a:spLocks noGrp="1"/>
          </p:cNvSpPr>
          <p:nvPr>
            <p:ph type="sldNum" sz="quarter" idx="12"/>
          </p:nvPr>
        </p:nvSpPr>
        <p:spPr/>
        <p:txBody>
          <a:bodyPr/>
          <a:lstStyle/>
          <a:p>
            <a:pPr>
              <a:defRPr/>
            </a:pPr>
            <a:fld id="{84D8F156-0483-477E-ABF5-5FAD4D1106D5}" type="slidenum">
              <a:rPr lang="en-US"/>
              <a:pPr>
                <a:defRPr/>
              </a:pPr>
              <a:t>37</a:t>
            </a:fld>
            <a:endParaRPr lang="en-US"/>
          </a:p>
        </p:txBody>
      </p:sp>
      <p:sp>
        <p:nvSpPr>
          <p:cNvPr id="133122" name="Rectangle 2"/>
          <p:cNvSpPr>
            <a:spLocks noGrp="1" noChangeArrowheads="1"/>
          </p:cNvSpPr>
          <p:nvPr>
            <p:ph type="title"/>
          </p:nvPr>
        </p:nvSpPr>
        <p:spPr>
          <a:xfrm>
            <a:off x="457200" y="0"/>
            <a:ext cx="8229600" cy="1143000"/>
          </a:xfrm>
        </p:spPr>
        <p:txBody>
          <a:bodyPr/>
          <a:lstStyle/>
          <a:p>
            <a:pPr eaLnBrk="1" hangingPunct="1">
              <a:defRPr/>
            </a:pPr>
            <a:r>
              <a:rPr lang="en-US" altLang="zh-TW" sz="4800" smtClean="0">
                <a:ea typeface="新細明體" charset="-120"/>
              </a:rPr>
              <a:t>Direct linking loader</a:t>
            </a:r>
            <a:endParaRPr lang="en-US" sz="4800" smtClean="0">
              <a:ea typeface="新細明體" charset="-120"/>
            </a:endParaRPr>
          </a:p>
        </p:txBody>
      </p:sp>
      <p:pic>
        <p:nvPicPr>
          <p:cNvPr id="3584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66800"/>
            <a:ext cx="85344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fld id="{BBE294F5-23BF-4916-B799-A0073431E4E0}" type="datetime1">
              <a:rPr lang="en-US" smtClean="0"/>
              <a:t>29-Aug-20</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p:txBody>
          <a:bodyPr/>
          <a:lstStyle/>
          <a:p>
            <a:pPr>
              <a:defRPr/>
            </a:pPr>
            <a:r>
              <a:rPr lang="en-US" smtClean="0"/>
              <a:t>Manisha Mali Department of Computer Engg. VIIT</a:t>
            </a:r>
            <a:endParaRPr lang="en-US"/>
          </a:p>
        </p:txBody>
      </p:sp>
      <p:sp>
        <p:nvSpPr>
          <p:cNvPr id="6" name="Slide Number Placeholder 4"/>
          <p:cNvSpPr>
            <a:spLocks noGrp="1"/>
          </p:cNvSpPr>
          <p:nvPr>
            <p:ph type="sldNum" sz="quarter" idx="12"/>
          </p:nvPr>
        </p:nvSpPr>
        <p:spPr/>
        <p:txBody>
          <a:bodyPr/>
          <a:lstStyle/>
          <a:p>
            <a:pPr>
              <a:defRPr/>
            </a:pPr>
            <a:fld id="{580BBE1C-905E-43FE-8EFD-2A3CA3F3E8EF}" type="slidenum">
              <a:rPr lang="en-US"/>
              <a:pPr>
                <a:defRPr/>
              </a:pPr>
              <a:t>38</a:t>
            </a:fld>
            <a:endParaRPr lang="en-US"/>
          </a:p>
        </p:txBody>
      </p:sp>
      <p:sp>
        <p:nvSpPr>
          <p:cNvPr id="135172" name="Rectangle 4"/>
          <p:cNvSpPr>
            <a:spLocks noGrp="1" noChangeArrowheads="1"/>
          </p:cNvSpPr>
          <p:nvPr>
            <p:ph type="title"/>
          </p:nvPr>
        </p:nvSpPr>
        <p:spPr/>
        <p:txBody>
          <a:bodyPr/>
          <a:lstStyle/>
          <a:p>
            <a:pPr eaLnBrk="1" hangingPunct="1">
              <a:defRPr/>
            </a:pPr>
            <a:r>
              <a:rPr lang="en-US" altLang="zh-TW" smtClean="0">
                <a:ea typeface="新細明體" charset="-120"/>
              </a:rPr>
              <a:t>Direct linking loader</a:t>
            </a:r>
            <a:br>
              <a:rPr lang="en-US" altLang="zh-TW" smtClean="0">
                <a:ea typeface="新細明體" charset="-120"/>
              </a:rPr>
            </a:br>
            <a:r>
              <a:rPr lang="en-US" altLang="zh-TW" sz="2400" smtClean="0">
                <a:ea typeface="新細明體" charset="-120"/>
              </a:rPr>
              <a:t>Example object deck</a:t>
            </a:r>
            <a:r>
              <a:rPr lang="en-US" altLang="zh-TW" smtClean="0">
                <a:ea typeface="新細明體" charset="-120"/>
              </a:rPr>
              <a:t> </a:t>
            </a:r>
            <a:endParaRPr lang="en-US" smtClean="0">
              <a:ea typeface="新細明體" charset="-120"/>
            </a:endParaRPr>
          </a:p>
        </p:txBody>
      </p:sp>
      <p:pic>
        <p:nvPicPr>
          <p:cNvPr id="3686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47800"/>
            <a:ext cx="80772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fld id="{8BA3903D-751E-4B1E-BC67-318B9EDABB10}" type="datetime1">
              <a:rPr lang="en-US" smtClean="0"/>
              <a:t>29-Aug-20</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ooter Placeholder 5"/>
          <p:cNvSpPr>
            <a:spLocks noGrp="1"/>
          </p:cNvSpPr>
          <p:nvPr>
            <p:ph type="ftr" sz="quarter" idx="11"/>
          </p:nvPr>
        </p:nvSpPr>
        <p:spPr/>
        <p:txBody>
          <a:bodyPr/>
          <a:lstStyle/>
          <a:p>
            <a:pPr>
              <a:defRPr/>
            </a:pPr>
            <a:r>
              <a:rPr lang="en-US" smtClean="0"/>
              <a:t>Manisha Mali Department of Computer Engg. VIIT</a:t>
            </a:r>
            <a:endParaRPr lang="en-US"/>
          </a:p>
        </p:txBody>
      </p:sp>
      <p:sp>
        <p:nvSpPr>
          <p:cNvPr id="33" name="Slide Number Placeholder 6"/>
          <p:cNvSpPr>
            <a:spLocks noGrp="1"/>
          </p:cNvSpPr>
          <p:nvPr>
            <p:ph type="sldNum" sz="quarter" idx="12"/>
          </p:nvPr>
        </p:nvSpPr>
        <p:spPr/>
        <p:txBody>
          <a:bodyPr/>
          <a:lstStyle/>
          <a:p>
            <a:pPr>
              <a:defRPr/>
            </a:pPr>
            <a:fld id="{EA098748-053C-440B-8ECF-DD269BD5802C}" type="slidenum">
              <a:rPr lang="en-US"/>
              <a:pPr>
                <a:defRPr/>
              </a:pPr>
              <a:t>39</a:t>
            </a:fld>
            <a:endParaRPr lang="en-US"/>
          </a:p>
        </p:txBody>
      </p:sp>
      <p:sp>
        <p:nvSpPr>
          <p:cNvPr id="137218" name="Rectangle 2"/>
          <p:cNvSpPr>
            <a:spLocks noGrp="1" noChangeArrowheads="1"/>
          </p:cNvSpPr>
          <p:nvPr>
            <p:ph type="title"/>
          </p:nvPr>
        </p:nvSpPr>
        <p:spPr/>
        <p:txBody>
          <a:bodyPr/>
          <a:lstStyle/>
          <a:p>
            <a:pPr eaLnBrk="1" hangingPunct="1">
              <a:defRPr/>
            </a:pPr>
            <a:r>
              <a:rPr lang="en-US" altLang="zh-TW" smtClean="0">
                <a:ea typeface="新細明體" charset="-120"/>
              </a:rPr>
              <a:t>Direct linking loader</a:t>
            </a:r>
            <a:br>
              <a:rPr lang="en-US" altLang="zh-TW" smtClean="0">
                <a:ea typeface="新細明體" charset="-120"/>
              </a:rPr>
            </a:br>
            <a:r>
              <a:rPr lang="en-US" altLang="zh-TW" smtClean="0">
                <a:ea typeface="新細明體" charset="-120"/>
              </a:rPr>
              <a:t> </a:t>
            </a:r>
            <a:r>
              <a:rPr lang="en-US" altLang="zh-TW" sz="2400" smtClean="0">
                <a:ea typeface="新細明體" charset="-120"/>
              </a:rPr>
              <a:t>Example object deck</a:t>
            </a:r>
            <a:r>
              <a:rPr lang="en-US" altLang="zh-TW" smtClean="0">
                <a:ea typeface="新細明體" charset="-120"/>
              </a:rPr>
              <a:t> </a:t>
            </a:r>
            <a:endParaRPr lang="en-US" smtClean="0">
              <a:ea typeface="新細明體" charset="-120"/>
            </a:endParaRPr>
          </a:p>
        </p:txBody>
      </p:sp>
      <p:sp>
        <p:nvSpPr>
          <p:cNvPr id="137254" name="Rectangle 38"/>
          <p:cNvSpPr>
            <a:spLocks noGrp="1" noChangeArrowheads="1"/>
          </p:cNvSpPr>
          <p:nvPr>
            <p:ph type="body" sz="half" idx="1"/>
          </p:nvPr>
        </p:nvSpPr>
        <p:spPr>
          <a:xfrm>
            <a:off x="457200" y="1447800"/>
            <a:ext cx="4038600" cy="609600"/>
          </a:xfrm>
        </p:spPr>
        <p:txBody>
          <a:bodyPr/>
          <a:lstStyle/>
          <a:p>
            <a:pPr eaLnBrk="1" hangingPunct="1">
              <a:buFont typeface="Wingdings" charset="2"/>
              <a:buChar char="n"/>
              <a:defRPr/>
            </a:pPr>
            <a:r>
              <a:rPr lang="en-US" sz="2800" smtClean="0"/>
              <a:t>RLD cards</a:t>
            </a:r>
          </a:p>
        </p:txBody>
      </p:sp>
      <p:graphicFrame>
        <p:nvGraphicFramePr>
          <p:cNvPr id="137277" name="Group 61"/>
          <p:cNvGraphicFramePr>
            <a:graphicFrameLocks noGrp="1"/>
          </p:cNvGraphicFramePr>
          <p:nvPr>
            <p:ph sz="half" idx="2"/>
          </p:nvPr>
        </p:nvGraphicFramePr>
        <p:xfrm>
          <a:off x="685800" y="2133600"/>
          <a:ext cx="6858000" cy="1813074"/>
        </p:xfrm>
        <a:graphic>
          <a:graphicData uri="http://schemas.openxmlformats.org/drawingml/2006/table">
            <a:tbl>
              <a:tblPr/>
              <a:tblGrid>
                <a:gridCol w="1477963"/>
                <a:gridCol w="1874837"/>
                <a:gridCol w="838200"/>
                <a:gridCol w="1447800"/>
                <a:gridCol w="1219200"/>
              </a:tblGrid>
              <a:tr h="76173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imes New Roman" charset="0"/>
                        </a:rPr>
                        <a:t>Reference no.</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imes New Roman" charset="0"/>
                        </a:rPr>
                        <a:t>Symbol</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imes New Roman" charset="0"/>
                        </a:rPr>
                        <a:t>Flag</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imes New Roman" charset="0"/>
                        </a:rPr>
                        <a:t>Length</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imes New Roman" charset="0"/>
                        </a:rPr>
                        <a:t>Relative location</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2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charset="0"/>
                        </a:rPr>
                        <a:t>14</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charset="0"/>
                        </a:rPr>
                        <a:t>JOHN</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charset="0"/>
                        </a:rPr>
                        <a:t>+</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charset="0"/>
                        </a:rPr>
                        <a:t>4</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charset="0"/>
                        </a:rPr>
                        <a:t>48</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979">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charset="0"/>
                        </a:rPr>
                        <a:t>17</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charset="0"/>
                        </a:rPr>
                        <a:t>SUM</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charset="0"/>
                        </a:rPr>
                        <a:t>+</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charset="0"/>
                        </a:rPr>
                        <a:t>4</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charset="0"/>
                        </a:rPr>
                        <a:t>60</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379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191000"/>
            <a:ext cx="8077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fld id="{D447AB2E-FEB2-4723-86F5-CE94CFA48F11}" type="datetime1">
              <a:rPr lang="en-US" smtClean="0"/>
              <a:t>29-Aug-20</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smtClean="0"/>
              <a:t>Manisha Mali Department of Computer Engg. VIIT</a:t>
            </a:r>
            <a:endParaRPr lang="en-US"/>
          </a:p>
        </p:txBody>
      </p:sp>
      <p:sp>
        <p:nvSpPr>
          <p:cNvPr id="6" name="Slide Number Placeholder 5"/>
          <p:cNvSpPr>
            <a:spLocks noGrp="1"/>
          </p:cNvSpPr>
          <p:nvPr>
            <p:ph type="sldNum" sz="quarter" idx="12"/>
          </p:nvPr>
        </p:nvSpPr>
        <p:spPr/>
        <p:txBody>
          <a:bodyPr/>
          <a:lstStyle/>
          <a:p>
            <a:pPr>
              <a:defRPr/>
            </a:pPr>
            <a:fld id="{8454A8A3-D8F7-4729-BDA3-1CA5F2736221}" type="slidenum">
              <a:rPr lang="en-US"/>
              <a:pPr>
                <a:defRPr/>
              </a:pPr>
              <a:t>4</a:t>
            </a:fld>
            <a:endParaRPr lang="en-US"/>
          </a:p>
        </p:txBody>
      </p:sp>
      <p:sp>
        <p:nvSpPr>
          <p:cNvPr id="6146" name="Rectangle 2"/>
          <p:cNvSpPr>
            <a:spLocks noGrp="1" noChangeArrowheads="1"/>
          </p:cNvSpPr>
          <p:nvPr>
            <p:ph type="title"/>
          </p:nvPr>
        </p:nvSpPr>
        <p:spPr/>
        <p:txBody>
          <a:bodyPr/>
          <a:lstStyle/>
          <a:p>
            <a:pPr eaLnBrk="1" hangingPunct="1">
              <a:defRPr/>
            </a:pPr>
            <a:r>
              <a:rPr lang="en-US" smtClean="0">
                <a:solidFill>
                  <a:srgbClr val="0000FF"/>
                </a:solidFill>
              </a:rPr>
              <a:t>We know…</a:t>
            </a:r>
          </a:p>
        </p:txBody>
      </p:sp>
      <p:sp>
        <p:nvSpPr>
          <p:cNvPr id="6147" name="Rectangle 3"/>
          <p:cNvSpPr>
            <a:spLocks noGrp="1" noChangeArrowheads="1"/>
          </p:cNvSpPr>
          <p:nvPr>
            <p:ph type="body" idx="1"/>
          </p:nvPr>
        </p:nvSpPr>
        <p:spPr/>
        <p:txBody>
          <a:bodyPr/>
          <a:lstStyle/>
          <a:p>
            <a:pPr lvl="1" eaLnBrk="1" hangingPunct="1">
              <a:buClr>
                <a:schemeClr val="tx1"/>
              </a:buClr>
              <a:buFontTx/>
              <a:buChar char="•"/>
              <a:defRPr/>
            </a:pPr>
            <a:r>
              <a:rPr lang="en-US" smtClean="0"/>
              <a:t>Source Program – Assembly Language</a:t>
            </a:r>
          </a:p>
          <a:p>
            <a:pPr lvl="1" eaLnBrk="1" hangingPunct="1">
              <a:buClr>
                <a:schemeClr val="tx1"/>
              </a:buClr>
              <a:buFontTx/>
              <a:buChar char="•"/>
              <a:defRPr/>
            </a:pPr>
            <a:r>
              <a:rPr lang="en-US" smtClean="0"/>
              <a:t> Object Program   - From assembler</a:t>
            </a:r>
          </a:p>
          <a:p>
            <a:pPr lvl="1" eaLnBrk="1" hangingPunct="1">
              <a:buClr>
                <a:schemeClr val="tx1"/>
              </a:buClr>
              <a:buFontTx/>
              <a:buNone/>
              <a:defRPr/>
            </a:pPr>
            <a:r>
              <a:rPr lang="en-US" smtClean="0"/>
              <a:t>			  - Contains translated instructions and 		data values from the source program</a:t>
            </a:r>
          </a:p>
          <a:p>
            <a:pPr lvl="1" eaLnBrk="1" hangingPunct="1">
              <a:buClr>
                <a:schemeClr val="tx1"/>
              </a:buClr>
              <a:buFontTx/>
              <a:buChar char="•"/>
              <a:defRPr/>
            </a:pPr>
            <a:r>
              <a:rPr lang="en-US" smtClean="0"/>
              <a:t> Executable Code   -  From Linker</a:t>
            </a:r>
          </a:p>
          <a:p>
            <a:pPr lvl="1" eaLnBrk="1" hangingPunct="1">
              <a:buClr>
                <a:schemeClr val="tx1"/>
              </a:buClr>
              <a:buFontTx/>
              <a:buChar char="•"/>
              <a:defRPr/>
            </a:pPr>
            <a:r>
              <a:rPr lang="en-US" smtClean="0"/>
              <a:t> Loader   - Loads the executable code to the specified memory locations and code gets executed.</a:t>
            </a:r>
          </a:p>
          <a:p>
            <a:pPr eaLnBrk="1" hangingPunct="1">
              <a:buFont typeface="Wingdings" charset="2"/>
              <a:buChar char="n"/>
              <a:defRPr/>
            </a:pPr>
            <a:endParaRPr lang="en-US" smtClean="0"/>
          </a:p>
        </p:txBody>
      </p:sp>
      <p:sp>
        <p:nvSpPr>
          <p:cNvPr id="2" name="Date Placeholder 1"/>
          <p:cNvSpPr>
            <a:spLocks noGrp="1"/>
          </p:cNvSpPr>
          <p:nvPr>
            <p:ph type="dt" sz="half" idx="10"/>
          </p:nvPr>
        </p:nvSpPr>
        <p:spPr/>
        <p:txBody>
          <a:bodyPr/>
          <a:lstStyle/>
          <a:p>
            <a:pPr>
              <a:defRPr/>
            </a:pPr>
            <a:fld id="{A3242780-2507-41E2-A29A-494647BC6D97}" type="datetime1">
              <a:rPr lang="en-US" smtClean="0"/>
              <a:t>29-Aug-20</a:t>
            </a:fld>
            <a:endParaRPr lang="en-US"/>
          </a:p>
        </p:txBody>
      </p:sp>
    </p:spTree>
    <p:extLst>
      <p:ext uri="{BB962C8B-B14F-4D97-AF65-F5344CB8AC3E}">
        <p14:creationId xmlns:p14="http://schemas.microsoft.com/office/powerpoint/2010/main" val="27592851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smtClean="0"/>
              <a:t>Manisha Mali Department of Computer Engg. VIIT</a:t>
            </a:r>
            <a:endParaRPr lang="en-US"/>
          </a:p>
        </p:txBody>
      </p:sp>
      <p:sp>
        <p:nvSpPr>
          <p:cNvPr id="7" name="Slide Number Placeholder 5"/>
          <p:cNvSpPr>
            <a:spLocks noGrp="1"/>
          </p:cNvSpPr>
          <p:nvPr>
            <p:ph type="sldNum" sz="quarter" idx="12"/>
          </p:nvPr>
        </p:nvSpPr>
        <p:spPr/>
        <p:txBody>
          <a:bodyPr/>
          <a:lstStyle/>
          <a:p>
            <a:pPr>
              <a:defRPr/>
            </a:pPr>
            <a:fld id="{29943556-C667-43E1-AC8E-9F1E14E7C829}" type="slidenum">
              <a:rPr lang="en-US"/>
              <a:pPr>
                <a:defRPr/>
              </a:pPr>
              <a:t>40</a:t>
            </a:fld>
            <a:endParaRPr lang="en-US"/>
          </a:p>
        </p:txBody>
      </p:sp>
      <p:sp>
        <p:nvSpPr>
          <p:cNvPr id="143362" name="Rectangle 2"/>
          <p:cNvSpPr>
            <a:spLocks noGrp="1" noChangeArrowheads="1"/>
          </p:cNvSpPr>
          <p:nvPr>
            <p:ph type="title"/>
          </p:nvPr>
        </p:nvSpPr>
        <p:spPr>
          <a:xfrm>
            <a:off x="457200" y="0"/>
            <a:ext cx="8229600" cy="685800"/>
          </a:xfrm>
        </p:spPr>
        <p:txBody>
          <a:bodyPr/>
          <a:lstStyle/>
          <a:p>
            <a:pPr eaLnBrk="1" hangingPunct="1">
              <a:defRPr/>
            </a:pPr>
            <a:r>
              <a:rPr lang="en-US" sz="4000" smtClean="0"/>
              <a:t>Example of a Direct-linking loader</a:t>
            </a:r>
          </a:p>
        </p:txBody>
      </p:sp>
      <p:sp>
        <p:nvSpPr>
          <p:cNvPr id="143363" name="Rectangle 3"/>
          <p:cNvSpPr>
            <a:spLocks noGrp="1" noChangeArrowheads="1"/>
          </p:cNvSpPr>
          <p:nvPr>
            <p:ph type="body" idx="1"/>
          </p:nvPr>
        </p:nvSpPr>
        <p:spPr/>
        <p:txBody>
          <a:bodyPr/>
          <a:lstStyle/>
          <a:p>
            <a:pPr eaLnBrk="1" hangingPunct="1">
              <a:buFont typeface="Wingdings" charset="2"/>
              <a:buChar char="n"/>
              <a:defRPr/>
            </a:pPr>
            <a:endParaRPr lang="en-US" smtClean="0"/>
          </a:p>
        </p:txBody>
      </p:sp>
      <p:pic>
        <p:nvPicPr>
          <p:cNvPr id="3891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38200"/>
            <a:ext cx="86868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fld id="{AFE4653B-A421-4BEA-B3D7-698892AE6142}" type="datetime1">
              <a:rPr lang="en-US" smtClean="0"/>
              <a:t>29-Aug-20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smtClean="0"/>
              <a:t>Manisha Mali Department of Computer Engg. VIIT</a:t>
            </a:r>
            <a:endParaRPr lang="en-US"/>
          </a:p>
        </p:txBody>
      </p:sp>
      <p:sp>
        <p:nvSpPr>
          <p:cNvPr id="7" name="Slide Number Placeholder 5"/>
          <p:cNvSpPr>
            <a:spLocks noGrp="1"/>
          </p:cNvSpPr>
          <p:nvPr>
            <p:ph type="sldNum" sz="quarter" idx="12"/>
          </p:nvPr>
        </p:nvSpPr>
        <p:spPr/>
        <p:txBody>
          <a:bodyPr/>
          <a:lstStyle/>
          <a:p>
            <a:pPr>
              <a:defRPr/>
            </a:pPr>
            <a:fld id="{C00C3980-637B-4501-9759-8180E420A6B8}" type="slidenum">
              <a:rPr lang="en-US"/>
              <a:pPr>
                <a:defRPr/>
              </a:pPr>
              <a:t>41</a:t>
            </a:fld>
            <a:endParaRPr lang="en-US"/>
          </a:p>
        </p:txBody>
      </p:sp>
      <p:sp>
        <p:nvSpPr>
          <p:cNvPr id="144386" name="Rectangle 2"/>
          <p:cNvSpPr>
            <a:spLocks noGrp="1" noChangeArrowheads="1"/>
          </p:cNvSpPr>
          <p:nvPr>
            <p:ph type="title"/>
          </p:nvPr>
        </p:nvSpPr>
        <p:spPr>
          <a:xfrm>
            <a:off x="457200" y="0"/>
            <a:ext cx="8229600" cy="712788"/>
          </a:xfrm>
        </p:spPr>
        <p:txBody>
          <a:bodyPr/>
          <a:lstStyle/>
          <a:p>
            <a:pPr eaLnBrk="1" hangingPunct="1">
              <a:defRPr/>
            </a:pPr>
            <a:r>
              <a:rPr lang="en-US" sz="4000" smtClean="0"/>
              <a:t>Example of Direct-linking loader</a:t>
            </a:r>
          </a:p>
        </p:txBody>
      </p:sp>
      <p:sp>
        <p:nvSpPr>
          <p:cNvPr id="144387" name="Rectangle 3"/>
          <p:cNvSpPr>
            <a:spLocks noGrp="1" noChangeArrowheads="1"/>
          </p:cNvSpPr>
          <p:nvPr>
            <p:ph type="body" idx="1"/>
          </p:nvPr>
        </p:nvSpPr>
        <p:spPr/>
        <p:txBody>
          <a:bodyPr/>
          <a:lstStyle/>
          <a:p>
            <a:pPr eaLnBrk="1" hangingPunct="1">
              <a:buFont typeface="Wingdings" charset="2"/>
              <a:buChar char="n"/>
              <a:defRPr/>
            </a:pPr>
            <a:endParaRPr lang="en-US" smtClean="0"/>
          </a:p>
        </p:txBody>
      </p:sp>
      <p:pic>
        <p:nvPicPr>
          <p:cNvPr id="3994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85800"/>
            <a:ext cx="86868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fld id="{41C70935-4458-4063-B541-900747E51278}" type="datetime1">
              <a:rPr lang="en-US" smtClean="0"/>
              <a:t>29-Aug-20</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smtClean="0"/>
              <a:t>Manisha Mali Department of Computer Engg. VIIT</a:t>
            </a:r>
            <a:endParaRPr lang="en-US"/>
          </a:p>
        </p:txBody>
      </p:sp>
      <p:sp>
        <p:nvSpPr>
          <p:cNvPr id="7" name="Slide Number Placeholder 5"/>
          <p:cNvSpPr>
            <a:spLocks noGrp="1"/>
          </p:cNvSpPr>
          <p:nvPr>
            <p:ph type="sldNum" sz="quarter" idx="12"/>
          </p:nvPr>
        </p:nvSpPr>
        <p:spPr/>
        <p:txBody>
          <a:bodyPr/>
          <a:lstStyle/>
          <a:p>
            <a:pPr>
              <a:defRPr/>
            </a:pPr>
            <a:fld id="{4D4DA8B1-EE49-4D15-AFD3-EF0FCC06CC38}" type="slidenum">
              <a:rPr lang="en-US"/>
              <a:pPr>
                <a:defRPr/>
              </a:pPr>
              <a:t>42</a:t>
            </a:fld>
            <a:endParaRPr lang="en-US"/>
          </a:p>
        </p:txBody>
      </p:sp>
      <p:sp>
        <p:nvSpPr>
          <p:cNvPr id="145411" name="Rectangle 3"/>
          <p:cNvSpPr>
            <a:spLocks noGrp="1" noChangeArrowheads="1"/>
          </p:cNvSpPr>
          <p:nvPr>
            <p:ph type="body" idx="1"/>
          </p:nvPr>
        </p:nvSpPr>
        <p:spPr/>
        <p:txBody>
          <a:bodyPr/>
          <a:lstStyle/>
          <a:p>
            <a:pPr eaLnBrk="1" hangingPunct="1">
              <a:buFont typeface="Wingdings" charset="2"/>
              <a:buChar char="n"/>
              <a:defRPr/>
            </a:pPr>
            <a:endParaRPr lang="en-US" smtClean="0"/>
          </a:p>
        </p:txBody>
      </p:sp>
      <p:pic>
        <p:nvPicPr>
          <p:cNvPr id="4096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85800"/>
            <a:ext cx="86868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5" name="Rectangle 7"/>
          <p:cNvSpPr>
            <a:spLocks noGrp="1" noChangeArrowheads="1"/>
          </p:cNvSpPr>
          <p:nvPr>
            <p:ph type="title"/>
          </p:nvPr>
        </p:nvSpPr>
        <p:spPr>
          <a:xfrm>
            <a:off x="457200" y="0"/>
            <a:ext cx="8229600" cy="636588"/>
          </a:xfrm>
        </p:spPr>
        <p:txBody>
          <a:bodyPr/>
          <a:lstStyle/>
          <a:p>
            <a:pPr eaLnBrk="1" hangingPunct="1">
              <a:defRPr/>
            </a:pPr>
            <a:r>
              <a:rPr lang="en-US" sz="4000" smtClean="0"/>
              <a:t>Example of a Direct-linking loader</a:t>
            </a:r>
          </a:p>
        </p:txBody>
      </p:sp>
      <p:sp>
        <p:nvSpPr>
          <p:cNvPr id="2" name="Date Placeholder 1"/>
          <p:cNvSpPr>
            <a:spLocks noGrp="1"/>
          </p:cNvSpPr>
          <p:nvPr>
            <p:ph type="dt" sz="half" idx="10"/>
          </p:nvPr>
        </p:nvSpPr>
        <p:spPr/>
        <p:txBody>
          <a:bodyPr/>
          <a:lstStyle/>
          <a:p>
            <a:pPr>
              <a:defRPr/>
            </a:pPr>
            <a:fld id="{6C648EE0-6795-4477-B9A7-D4D34F4086D3}" type="datetime1">
              <a:rPr lang="en-US" smtClean="0"/>
              <a:t>29-Aug-20</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smtClean="0"/>
              <a:t>Manisha Mali Department of Computer Engg. VIIT</a:t>
            </a:r>
            <a:endParaRPr lang="en-US"/>
          </a:p>
        </p:txBody>
      </p:sp>
      <p:sp>
        <p:nvSpPr>
          <p:cNvPr id="7" name="Slide Number Placeholder 5"/>
          <p:cNvSpPr>
            <a:spLocks noGrp="1"/>
          </p:cNvSpPr>
          <p:nvPr>
            <p:ph type="sldNum" sz="quarter" idx="12"/>
          </p:nvPr>
        </p:nvSpPr>
        <p:spPr/>
        <p:txBody>
          <a:bodyPr/>
          <a:lstStyle/>
          <a:p>
            <a:pPr>
              <a:defRPr/>
            </a:pPr>
            <a:fld id="{9264D25C-F5ED-4009-ABCF-83E6EA433B81}" type="slidenum">
              <a:rPr lang="en-US"/>
              <a:pPr>
                <a:defRPr/>
              </a:pPr>
              <a:t>43</a:t>
            </a:fld>
            <a:endParaRPr lang="en-US"/>
          </a:p>
        </p:txBody>
      </p:sp>
      <p:sp>
        <p:nvSpPr>
          <p:cNvPr id="146434" name="Rectangle 2"/>
          <p:cNvSpPr>
            <a:spLocks noGrp="1" noChangeArrowheads="1"/>
          </p:cNvSpPr>
          <p:nvPr>
            <p:ph type="title"/>
          </p:nvPr>
        </p:nvSpPr>
        <p:spPr>
          <a:xfrm>
            <a:off x="457200" y="277813"/>
            <a:ext cx="8229600" cy="865187"/>
          </a:xfrm>
        </p:spPr>
        <p:txBody>
          <a:bodyPr/>
          <a:lstStyle/>
          <a:p>
            <a:pPr eaLnBrk="1" hangingPunct="1">
              <a:defRPr/>
            </a:pPr>
            <a:r>
              <a:rPr lang="en-US" sz="4000" smtClean="0"/>
              <a:t>Example of a Direct-linking loader</a:t>
            </a:r>
          </a:p>
        </p:txBody>
      </p:sp>
      <p:sp>
        <p:nvSpPr>
          <p:cNvPr id="146435" name="Rectangle 3"/>
          <p:cNvSpPr>
            <a:spLocks noGrp="1" noChangeArrowheads="1"/>
          </p:cNvSpPr>
          <p:nvPr>
            <p:ph type="body" idx="1"/>
          </p:nvPr>
        </p:nvSpPr>
        <p:spPr/>
        <p:txBody>
          <a:bodyPr/>
          <a:lstStyle/>
          <a:p>
            <a:pPr eaLnBrk="1" hangingPunct="1">
              <a:buFont typeface="Wingdings" charset="2"/>
              <a:buChar char="n"/>
              <a:defRPr/>
            </a:pPr>
            <a:endParaRPr lang="en-US" smtClean="0"/>
          </a:p>
        </p:txBody>
      </p:sp>
      <p:pic>
        <p:nvPicPr>
          <p:cNvPr id="4199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8229600" cy="479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fld id="{85F1B9AB-0BE4-48D1-B90E-7D69B1353287}" type="datetime1">
              <a:rPr lang="en-US" smtClean="0"/>
              <a:t>29-Aug-20</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smtClean="0"/>
              <a:t>Manisha Mali Department of Computer Engg. VIIT</a:t>
            </a:r>
            <a:endParaRPr lang="en-US"/>
          </a:p>
        </p:txBody>
      </p:sp>
      <p:sp>
        <p:nvSpPr>
          <p:cNvPr id="6" name="Slide Number Placeholder 5"/>
          <p:cNvSpPr>
            <a:spLocks noGrp="1"/>
          </p:cNvSpPr>
          <p:nvPr>
            <p:ph type="sldNum" sz="quarter" idx="12"/>
          </p:nvPr>
        </p:nvSpPr>
        <p:spPr/>
        <p:txBody>
          <a:bodyPr/>
          <a:lstStyle/>
          <a:p>
            <a:pPr>
              <a:defRPr/>
            </a:pPr>
            <a:fld id="{428995CA-BF25-45C9-B06F-F41F7B01508C}" type="slidenum">
              <a:rPr lang="en-US"/>
              <a:pPr>
                <a:defRPr/>
              </a:pPr>
              <a:t>44</a:t>
            </a:fld>
            <a:endParaRPr lang="en-US"/>
          </a:p>
        </p:txBody>
      </p:sp>
      <p:sp>
        <p:nvSpPr>
          <p:cNvPr id="158722" name="Rectangle 2"/>
          <p:cNvSpPr>
            <a:spLocks noGrp="1" noChangeArrowheads="1"/>
          </p:cNvSpPr>
          <p:nvPr>
            <p:ph type="title"/>
          </p:nvPr>
        </p:nvSpPr>
        <p:spPr/>
        <p:txBody>
          <a:bodyPr/>
          <a:lstStyle/>
          <a:p>
            <a:pPr eaLnBrk="1" hangingPunct="1">
              <a:defRPr/>
            </a:pPr>
            <a:r>
              <a:rPr lang="en-US" altLang="zh-TW" sz="4000" dirty="0" smtClean="0">
                <a:ea typeface="新細明體" charset="-120"/>
              </a:rPr>
              <a:t>7. A binder and a module loader</a:t>
            </a:r>
            <a:br>
              <a:rPr lang="en-US" altLang="zh-TW" sz="4000" dirty="0" smtClean="0">
                <a:ea typeface="新細明體" charset="-120"/>
              </a:rPr>
            </a:br>
            <a:endParaRPr lang="en-US" sz="4000" dirty="0" smtClean="0">
              <a:ea typeface="新細明體" charset="-120"/>
            </a:endParaRPr>
          </a:p>
        </p:txBody>
      </p:sp>
      <p:sp>
        <p:nvSpPr>
          <p:cNvPr id="158723" name="Rectangle 3"/>
          <p:cNvSpPr>
            <a:spLocks noGrp="1" noChangeArrowheads="1"/>
          </p:cNvSpPr>
          <p:nvPr>
            <p:ph type="body" idx="1"/>
          </p:nvPr>
        </p:nvSpPr>
        <p:spPr>
          <a:xfrm>
            <a:off x="457200" y="1143000"/>
            <a:ext cx="8229600" cy="4525963"/>
          </a:xfrm>
        </p:spPr>
        <p:txBody>
          <a:bodyPr/>
          <a:lstStyle/>
          <a:p>
            <a:pPr eaLnBrk="1" hangingPunct="1">
              <a:lnSpc>
                <a:spcPct val="80000"/>
              </a:lnSpc>
              <a:buFont typeface="Wingdings" charset="2"/>
              <a:buChar char="n"/>
              <a:defRPr/>
            </a:pPr>
            <a:r>
              <a:rPr lang="en-US" sz="2800" smtClean="0"/>
              <a:t>A binder is a program that performs the same functions as the direct-linking loader in “binding” subroutines together, but rather than placing the relocated and linked text directly into memory, it outputs the text as a file or card deck.</a:t>
            </a:r>
          </a:p>
          <a:p>
            <a:pPr eaLnBrk="1" hangingPunct="1">
              <a:lnSpc>
                <a:spcPct val="80000"/>
              </a:lnSpc>
              <a:buFont typeface="Wingdings" charset="2"/>
              <a:buChar char="n"/>
              <a:defRPr/>
            </a:pPr>
            <a:r>
              <a:rPr lang="en-US" sz="2800" smtClean="0"/>
              <a:t>This output file is in a format ready to be loaded which is called as load module.</a:t>
            </a:r>
          </a:p>
          <a:p>
            <a:pPr eaLnBrk="1" hangingPunct="1">
              <a:lnSpc>
                <a:spcPct val="80000"/>
              </a:lnSpc>
              <a:buFont typeface="Wingdings" charset="2"/>
              <a:buChar char="n"/>
              <a:defRPr/>
            </a:pPr>
            <a:r>
              <a:rPr lang="en-US" sz="2800" smtClean="0"/>
              <a:t>The binder essentially performs the functions of allocation, relocation, and linking; the module loader performs the function of loading.</a:t>
            </a:r>
          </a:p>
          <a:p>
            <a:pPr eaLnBrk="1" hangingPunct="1">
              <a:lnSpc>
                <a:spcPct val="80000"/>
              </a:lnSpc>
              <a:buFont typeface="Wingdings" charset="2"/>
              <a:buChar char="n"/>
              <a:defRPr/>
            </a:pPr>
            <a:r>
              <a:rPr lang="en-US" sz="2800" smtClean="0"/>
              <a:t>A sophisticated binder is linkage editor</a:t>
            </a:r>
          </a:p>
          <a:p>
            <a:pPr eaLnBrk="1" hangingPunct="1">
              <a:lnSpc>
                <a:spcPct val="80000"/>
              </a:lnSpc>
              <a:buFont typeface="Wingdings" charset="2"/>
              <a:buChar char="n"/>
              <a:defRPr/>
            </a:pPr>
            <a:endParaRPr lang="en-US" sz="2800" smtClean="0"/>
          </a:p>
          <a:p>
            <a:pPr eaLnBrk="1" hangingPunct="1">
              <a:lnSpc>
                <a:spcPct val="80000"/>
              </a:lnSpc>
              <a:buFont typeface="Wingdings" charset="2"/>
              <a:buChar char="n"/>
              <a:defRPr/>
            </a:pPr>
            <a:endParaRPr lang="en-US" smtClean="0"/>
          </a:p>
        </p:txBody>
      </p:sp>
      <p:sp>
        <p:nvSpPr>
          <p:cNvPr id="2" name="Date Placeholder 1"/>
          <p:cNvSpPr>
            <a:spLocks noGrp="1"/>
          </p:cNvSpPr>
          <p:nvPr>
            <p:ph type="dt" sz="half" idx="10"/>
          </p:nvPr>
        </p:nvSpPr>
        <p:spPr/>
        <p:txBody>
          <a:bodyPr/>
          <a:lstStyle/>
          <a:p>
            <a:pPr>
              <a:defRPr/>
            </a:pPr>
            <a:fld id="{65AA3BB8-8E18-4C30-BBED-1D4775893A88}" type="datetime1">
              <a:rPr lang="en-US" smtClean="0"/>
              <a:t>29-Aug-20</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smtClean="0"/>
              <a:t>Manisha Mali Department of Computer Engg. VIIT</a:t>
            </a:r>
            <a:endParaRPr lang="en-US"/>
          </a:p>
        </p:txBody>
      </p:sp>
      <p:sp>
        <p:nvSpPr>
          <p:cNvPr id="6" name="Slide Number Placeholder 5"/>
          <p:cNvSpPr>
            <a:spLocks noGrp="1"/>
          </p:cNvSpPr>
          <p:nvPr>
            <p:ph type="sldNum" sz="quarter" idx="12"/>
          </p:nvPr>
        </p:nvSpPr>
        <p:spPr/>
        <p:txBody>
          <a:bodyPr/>
          <a:lstStyle/>
          <a:p>
            <a:pPr>
              <a:defRPr/>
            </a:pPr>
            <a:fld id="{CD98443B-4A6F-4A12-B85A-34266B797339}" type="slidenum">
              <a:rPr lang="en-US"/>
              <a:pPr>
                <a:defRPr/>
              </a:pPr>
              <a:t>45</a:t>
            </a:fld>
            <a:endParaRPr lang="en-US"/>
          </a:p>
        </p:txBody>
      </p:sp>
      <p:sp>
        <p:nvSpPr>
          <p:cNvPr id="159746" name="Rectangle 2"/>
          <p:cNvSpPr>
            <a:spLocks noGrp="1" noChangeArrowheads="1"/>
          </p:cNvSpPr>
          <p:nvPr>
            <p:ph type="title"/>
          </p:nvPr>
        </p:nvSpPr>
        <p:spPr/>
        <p:txBody>
          <a:bodyPr/>
          <a:lstStyle/>
          <a:p>
            <a:pPr eaLnBrk="1" hangingPunct="1">
              <a:defRPr/>
            </a:pPr>
            <a:r>
              <a:rPr lang="en-US" altLang="zh-TW" smtClean="0">
                <a:ea typeface="新細明體" charset="-120"/>
              </a:rPr>
              <a:t>A binder and a module loader</a:t>
            </a:r>
            <a:endParaRPr lang="en-US" smtClean="0">
              <a:ea typeface="新細明體" charset="-120"/>
            </a:endParaRPr>
          </a:p>
        </p:txBody>
      </p:sp>
      <p:sp>
        <p:nvSpPr>
          <p:cNvPr id="159747" name="Rectangle 3"/>
          <p:cNvSpPr>
            <a:spLocks noGrp="1" noChangeArrowheads="1"/>
          </p:cNvSpPr>
          <p:nvPr>
            <p:ph type="body" idx="1"/>
          </p:nvPr>
        </p:nvSpPr>
        <p:spPr/>
        <p:txBody>
          <a:bodyPr/>
          <a:lstStyle/>
          <a:p>
            <a:pPr eaLnBrk="1" hangingPunct="1">
              <a:buFont typeface="Wingdings" charset="2"/>
              <a:buChar char="n"/>
              <a:defRPr/>
            </a:pPr>
            <a:r>
              <a:rPr lang="en-US" smtClean="0"/>
              <a:t>Classes of binders</a:t>
            </a:r>
          </a:p>
          <a:p>
            <a:pPr lvl="1" eaLnBrk="1" hangingPunct="1">
              <a:buFont typeface="Wingdings" charset="2"/>
              <a:buChar char="n"/>
              <a:defRPr/>
            </a:pPr>
            <a:r>
              <a:rPr lang="en-US" smtClean="0"/>
              <a:t>Core image builder</a:t>
            </a:r>
          </a:p>
          <a:p>
            <a:pPr lvl="2" eaLnBrk="1" hangingPunct="1">
              <a:buFont typeface="Wingdings" charset="2"/>
              <a:buChar char="n"/>
              <a:defRPr/>
            </a:pPr>
            <a:r>
              <a:rPr lang="en-US" smtClean="0"/>
              <a:t>The specific core allocation of the program is performed at the time that the subroutines are bound together.</a:t>
            </a:r>
          </a:p>
          <a:p>
            <a:pPr lvl="1" eaLnBrk="1" hangingPunct="1">
              <a:buFont typeface="Wingdings" charset="2"/>
              <a:buChar char="n"/>
              <a:defRPr/>
            </a:pPr>
            <a:r>
              <a:rPr lang="en-US" smtClean="0"/>
              <a:t>Linkage editor</a:t>
            </a:r>
          </a:p>
          <a:p>
            <a:pPr lvl="2" eaLnBrk="1" hangingPunct="1">
              <a:buFont typeface="Wingdings" charset="2"/>
              <a:buChar char="n"/>
              <a:defRPr/>
            </a:pPr>
            <a:r>
              <a:rPr lang="en-US" smtClean="0"/>
              <a:t>Can keep track of the relocation information so that the resulting load module, can be further relocated &amp; loaded anywhere in core.</a:t>
            </a:r>
          </a:p>
        </p:txBody>
      </p:sp>
      <p:sp>
        <p:nvSpPr>
          <p:cNvPr id="2" name="Date Placeholder 1"/>
          <p:cNvSpPr>
            <a:spLocks noGrp="1"/>
          </p:cNvSpPr>
          <p:nvPr>
            <p:ph type="dt" sz="half" idx="10"/>
          </p:nvPr>
        </p:nvSpPr>
        <p:spPr/>
        <p:txBody>
          <a:bodyPr/>
          <a:lstStyle/>
          <a:p>
            <a:pPr>
              <a:defRPr/>
            </a:pPr>
            <a:fld id="{D12F6B76-CB1B-48AD-B9D8-1FCD74D18BD4}" type="datetime1">
              <a:rPr lang="en-US" smtClean="0"/>
              <a:t>29-Aug-20</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smtClean="0"/>
              <a:t>Manisha Mali Department of Computer Engg. VIIT</a:t>
            </a:r>
            <a:endParaRPr lang="en-US"/>
          </a:p>
        </p:txBody>
      </p:sp>
      <p:sp>
        <p:nvSpPr>
          <p:cNvPr id="6" name="Slide Number Placeholder 5"/>
          <p:cNvSpPr>
            <a:spLocks noGrp="1"/>
          </p:cNvSpPr>
          <p:nvPr>
            <p:ph type="sldNum" sz="quarter" idx="12"/>
          </p:nvPr>
        </p:nvSpPr>
        <p:spPr/>
        <p:txBody>
          <a:bodyPr/>
          <a:lstStyle/>
          <a:p>
            <a:pPr>
              <a:defRPr/>
            </a:pPr>
            <a:fld id="{B16C824D-6AB0-467D-9C50-4DEC53560F05}" type="slidenum">
              <a:rPr lang="en-US"/>
              <a:pPr>
                <a:defRPr/>
              </a:pPr>
              <a:t>46</a:t>
            </a:fld>
            <a:endParaRPr lang="en-US"/>
          </a:p>
        </p:txBody>
      </p:sp>
      <p:sp>
        <p:nvSpPr>
          <p:cNvPr id="160770" name="Rectangle 2"/>
          <p:cNvSpPr>
            <a:spLocks noGrp="1" noChangeArrowheads="1"/>
          </p:cNvSpPr>
          <p:nvPr>
            <p:ph type="title"/>
          </p:nvPr>
        </p:nvSpPr>
        <p:spPr/>
        <p:txBody>
          <a:bodyPr/>
          <a:lstStyle/>
          <a:p>
            <a:pPr eaLnBrk="1" hangingPunct="1">
              <a:defRPr/>
            </a:pPr>
            <a:r>
              <a:rPr lang="en-US" altLang="zh-TW" sz="4000" smtClean="0">
                <a:ea typeface="新細明體" charset="-120"/>
              </a:rPr>
              <a:t>8. Dynamic loading</a:t>
            </a:r>
            <a:br>
              <a:rPr lang="en-US" altLang="zh-TW" sz="4000" smtClean="0">
                <a:ea typeface="新細明體" charset="-120"/>
              </a:rPr>
            </a:br>
            <a:endParaRPr lang="en-US" sz="4000" smtClean="0">
              <a:ea typeface="新細明體" charset="-120"/>
            </a:endParaRPr>
          </a:p>
        </p:txBody>
      </p:sp>
      <p:pic>
        <p:nvPicPr>
          <p:cNvPr id="53253"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04800" y="990600"/>
            <a:ext cx="7848600" cy="5080000"/>
          </a:xfr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pPr>
              <a:defRPr/>
            </a:pPr>
            <a:fld id="{DCF3A2B0-7824-4359-99C2-B84650ADC543}" type="datetime1">
              <a:rPr lang="en-US" smtClean="0"/>
              <a:t>29-Aug-20</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smtClean="0"/>
              <a:t>Manisha Mali Department of Computer Engg. VIIT</a:t>
            </a:r>
            <a:endParaRPr lang="en-US"/>
          </a:p>
        </p:txBody>
      </p:sp>
      <p:sp>
        <p:nvSpPr>
          <p:cNvPr id="6" name="Slide Number Placeholder 5"/>
          <p:cNvSpPr>
            <a:spLocks noGrp="1"/>
          </p:cNvSpPr>
          <p:nvPr>
            <p:ph type="sldNum" sz="quarter" idx="12"/>
          </p:nvPr>
        </p:nvSpPr>
        <p:spPr/>
        <p:txBody>
          <a:bodyPr/>
          <a:lstStyle/>
          <a:p>
            <a:pPr>
              <a:defRPr/>
            </a:pPr>
            <a:fld id="{BF29F69E-4BD8-459F-920C-D22AB71926C9}" type="slidenum">
              <a:rPr lang="en-US"/>
              <a:pPr>
                <a:defRPr/>
              </a:pPr>
              <a:t>47</a:t>
            </a:fld>
            <a:endParaRPr lang="en-US"/>
          </a:p>
        </p:txBody>
      </p:sp>
      <p:sp>
        <p:nvSpPr>
          <p:cNvPr id="161794" name="Rectangle 2"/>
          <p:cNvSpPr>
            <a:spLocks noGrp="1" noChangeArrowheads="1"/>
          </p:cNvSpPr>
          <p:nvPr>
            <p:ph type="title"/>
          </p:nvPr>
        </p:nvSpPr>
        <p:spPr/>
        <p:txBody>
          <a:bodyPr/>
          <a:lstStyle/>
          <a:p>
            <a:pPr eaLnBrk="1" hangingPunct="1">
              <a:defRPr/>
            </a:pPr>
            <a:r>
              <a:rPr lang="en-US" altLang="zh-TW" sz="4000" smtClean="0">
                <a:ea typeface="新細明體" charset="-120"/>
              </a:rPr>
              <a:t>Dynamic loading</a:t>
            </a:r>
            <a:br>
              <a:rPr lang="en-US" altLang="zh-TW" sz="4000" smtClean="0">
                <a:ea typeface="新細明體" charset="-120"/>
              </a:rPr>
            </a:br>
            <a:endParaRPr lang="en-US" sz="4000" smtClean="0">
              <a:ea typeface="新細明體" charset="-120"/>
            </a:endParaRPr>
          </a:p>
        </p:txBody>
      </p:sp>
      <p:sp>
        <p:nvSpPr>
          <p:cNvPr id="161795" name="Rectangle 3"/>
          <p:cNvSpPr>
            <a:spLocks noGrp="1" noChangeArrowheads="1"/>
          </p:cNvSpPr>
          <p:nvPr>
            <p:ph type="body" idx="1"/>
          </p:nvPr>
        </p:nvSpPr>
        <p:spPr/>
        <p:txBody>
          <a:bodyPr/>
          <a:lstStyle/>
          <a:p>
            <a:pPr eaLnBrk="1" hangingPunct="1">
              <a:buFont typeface="Wingdings" charset="2"/>
              <a:buChar char="n"/>
              <a:defRPr/>
            </a:pPr>
            <a:r>
              <a:rPr lang="en-US" sz="2800" smtClean="0"/>
              <a:t>In order for overlay structure to work it is necessary for the module loader to load the various procedures as they are needed.</a:t>
            </a:r>
          </a:p>
          <a:p>
            <a:pPr eaLnBrk="1" hangingPunct="1">
              <a:buFont typeface="Wingdings" charset="2"/>
              <a:buChar char="n"/>
              <a:defRPr/>
            </a:pPr>
            <a:r>
              <a:rPr lang="en-US" sz="2800" smtClean="0"/>
              <a:t>The portion of the loader that actually intercepts the “calls” and loads the necessary procedure is called the overlay supervisor or flipper.</a:t>
            </a:r>
          </a:p>
          <a:p>
            <a:pPr eaLnBrk="1" hangingPunct="1">
              <a:buFont typeface="Wingdings" charset="2"/>
              <a:buChar char="n"/>
              <a:defRPr/>
            </a:pPr>
            <a:r>
              <a:rPr lang="en-US" sz="2800" smtClean="0"/>
              <a:t>This overall scheme is called dynamic loading or load-on-call (LOCAL).</a:t>
            </a:r>
          </a:p>
        </p:txBody>
      </p:sp>
      <p:sp>
        <p:nvSpPr>
          <p:cNvPr id="2" name="Date Placeholder 1"/>
          <p:cNvSpPr>
            <a:spLocks noGrp="1"/>
          </p:cNvSpPr>
          <p:nvPr>
            <p:ph type="dt" sz="half" idx="10"/>
          </p:nvPr>
        </p:nvSpPr>
        <p:spPr/>
        <p:txBody>
          <a:bodyPr/>
          <a:lstStyle/>
          <a:p>
            <a:pPr>
              <a:defRPr/>
            </a:pPr>
            <a:fld id="{79565D67-E822-4304-AC2A-4437618E3A2D}" type="datetime1">
              <a:rPr lang="en-US" smtClean="0"/>
              <a:t>29-Aug-20</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smtClean="0"/>
              <a:t>Manisha Mali Department of Computer Engg. VIIT</a:t>
            </a:r>
            <a:endParaRPr lang="en-US"/>
          </a:p>
        </p:txBody>
      </p:sp>
      <p:sp>
        <p:nvSpPr>
          <p:cNvPr id="6" name="Slide Number Placeholder 5"/>
          <p:cNvSpPr>
            <a:spLocks noGrp="1"/>
          </p:cNvSpPr>
          <p:nvPr>
            <p:ph type="sldNum" sz="quarter" idx="12"/>
          </p:nvPr>
        </p:nvSpPr>
        <p:spPr/>
        <p:txBody>
          <a:bodyPr/>
          <a:lstStyle/>
          <a:p>
            <a:pPr>
              <a:defRPr/>
            </a:pPr>
            <a:fld id="{B672DF6D-9CF2-4BF7-B88B-D0754270DFC8}" type="slidenum">
              <a:rPr lang="en-US"/>
              <a:pPr>
                <a:defRPr/>
              </a:pPr>
              <a:t>48</a:t>
            </a:fld>
            <a:endParaRPr lang="en-US"/>
          </a:p>
        </p:txBody>
      </p:sp>
      <p:sp>
        <p:nvSpPr>
          <p:cNvPr id="162818" name="Rectangle 2"/>
          <p:cNvSpPr>
            <a:spLocks noGrp="1" noChangeArrowheads="1"/>
          </p:cNvSpPr>
          <p:nvPr>
            <p:ph type="title"/>
          </p:nvPr>
        </p:nvSpPr>
        <p:spPr/>
        <p:txBody>
          <a:bodyPr/>
          <a:lstStyle/>
          <a:p>
            <a:pPr eaLnBrk="1" hangingPunct="1">
              <a:defRPr/>
            </a:pPr>
            <a:r>
              <a:rPr lang="en-US" altLang="zh-TW" smtClean="0">
                <a:ea typeface="新細明體" charset="-120"/>
              </a:rPr>
              <a:t>9. Dynamic linking</a:t>
            </a:r>
            <a:endParaRPr lang="en-US" smtClean="0">
              <a:ea typeface="新細明體" charset="-120"/>
            </a:endParaRPr>
          </a:p>
        </p:txBody>
      </p:sp>
      <p:sp>
        <p:nvSpPr>
          <p:cNvPr id="162819" name="Rectangle 3"/>
          <p:cNvSpPr>
            <a:spLocks noGrp="1" noChangeArrowheads="1"/>
          </p:cNvSpPr>
          <p:nvPr>
            <p:ph type="body" idx="1"/>
          </p:nvPr>
        </p:nvSpPr>
        <p:spPr/>
        <p:txBody>
          <a:bodyPr/>
          <a:lstStyle/>
          <a:p>
            <a:pPr eaLnBrk="1" hangingPunct="1">
              <a:buFont typeface="Wingdings" charset="2"/>
              <a:buChar char="n"/>
              <a:defRPr/>
            </a:pPr>
            <a:r>
              <a:rPr lang="en-US" smtClean="0"/>
              <a:t>Loading and linking of external references are postponed until execution time</a:t>
            </a:r>
          </a:p>
          <a:p>
            <a:pPr eaLnBrk="1" hangingPunct="1">
              <a:buFont typeface="Wingdings" charset="2"/>
              <a:buChar char="n"/>
              <a:defRPr/>
            </a:pPr>
            <a:r>
              <a:rPr lang="en-US" smtClean="0"/>
              <a:t>Assembler produces text, binding and relocation information from a source language deck.</a:t>
            </a:r>
          </a:p>
          <a:p>
            <a:pPr eaLnBrk="1" hangingPunct="1">
              <a:buFont typeface="Wingdings" charset="2"/>
              <a:buChar char="n"/>
              <a:defRPr/>
            </a:pPr>
            <a:r>
              <a:rPr lang="en-US" smtClean="0"/>
              <a:t>The loader loads only the main program.</a:t>
            </a:r>
          </a:p>
        </p:txBody>
      </p:sp>
      <p:sp>
        <p:nvSpPr>
          <p:cNvPr id="2" name="Date Placeholder 1"/>
          <p:cNvSpPr>
            <a:spLocks noGrp="1"/>
          </p:cNvSpPr>
          <p:nvPr>
            <p:ph type="dt" sz="half" idx="10"/>
          </p:nvPr>
        </p:nvSpPr>
        <p:spPr/>
        <p:txBody>
          <a:bodyPr/>
          <a:lstStyle/>
          <a:p>
            <a:pPr>
              <a:defRPr/>
            </a:pPr>
            <a:fld id="{46026A82-0F98-4082-965A-DD6BECB45C24}" type="datetime1">
              <a:rPr lang="en-US" smtClean="0"/>
              <a:t>29-Aug-20</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698197859"/>
              </p:ext>
            </p:extLst>
          </p:nvPr>
        </p:nvGraphicFramePr>
        <p:xfrm>
          <a:off x="457200" y="381001"/>
          <a:ext cx="8229600" cy="6370319"/>
        </p:xfrm>
        <a:graphic>
          <a:graphicData uri="http://schemas.openxmlformats.org/drawingml/2006/table">
            <a:tbl>
              <a:tblPr firstRow="1" bandRow="1">
                <a:tableStyleId>{5C22544A-7EE6-4342-B048-85BDC9FD1C3A}</a:tableStyleId>
              </a:tblPr>
              <a:tblGrid>
                <a:gridCol w="1828800"/>
                <a:gridCol w="3352800"/>
                <a:gridCol w="3048000"/>
              </a:tblGrid>
              <a:tr h="866967">
                <a:tc>
                  <a:txBody>
                    <a:bodyPr/>
                    <a:lstStyle/>
                    <a:p>
                      <a:pPr algn="ctr" fontAlgn="ctr"/>
                      <a:r>
                        <a:rPr lang="en-US" b="1" cap="all" dirty="0">
                          <a:solidFill>
                            <a:srgbClr val="002060"/>
                          </a:solidFill>
                          <a:effectLst/>
                        </a:rPr>
                        <a:t>BASIS FOR COMPARISON</a:t>
                      </a:r>
                    </a:p>
                  </a:txBody>
                  <a:tcPr marL="76200" marR="76200" marT="76200" marB="76200" anchor="ctr"/>
                </a:tc>
                <a:tc>
                  <a:txBody>
                    <a:bodyPr/>
                    <a:lstStyle/>
                    <a:p>
                      <a:pPr algn="ctr" fontAlgn="ctr"/>
                      <a:r>
                        <a:rPr lang="en-US" b="1" cap="all">
                          <a:solidFill>
                            <a:srgbClr val="002060"/>
                          </a:solidFill>
                          <a:effectLst/>
                        </a:rPr>
                        <a:t>LINKER</a:t>
                      </a:r>
                    </a:p>
                  </a:txBody>
                  <a:tcPr marL="76200" marR="76200" marT="76200" marB="76200" anchor="ctr"/>
                </a:tc>
                <a:tc>
                  <a:txBody>
                    <a:bodyPr/>
                    <a:lstStyle/>
                    <a:p>
                      <a:pPr algn="ctr" fontAlgn="ctr"/>
                      <a:r>
                        <a:rPr lang="en-US" b="1" cap="all" dirty="0">
                          <a:solidFill>
                            <a:srgbClr val="002060"/>
                          </a:solidFill>
                          <a:effectLst/>
                        </a:rPr>
                        <a:t>LOADER</a:t>
                      </a:r>
                    </a:p>
                  </a:txBody>
                  <a:tcPr marL="76200" marR="76200" marT="76200" marB="76200" anchor="ctr"/>
                </a:tc>
              </a:tr>
              <a:tr h="1206214">
                <a:tc>
                  <a:txBody>
                    <a:bodyPr/>
                    <a:lstStyle/>
                    <a:p>
                      <a:pPr algn="l" fontAlgn="t"/>
                      <a:r>
                        <a:rPr lang="en-US" sz="2000" b="1" dirty="0">
                          <a:effectLst/>
                        </a:rPr>
                        <a:t>Basic</a:t>
                      </a:r>
                    </a:p>
                  </a:txBody>
                  <a:tcPr marL="76200" marR="76200" marT="76200" marB="76200"/>
                </a:tc>
                <a:tc>
                  <a:txBody>
                    <a:bodyPr/>
                    <a:lstStyle/>
                    <a:p>
                      <a:pPr algn="l" fontAlgn="t"/>
                      <a:r>
                        <a:rPr lang="en-US" sz="2000" b="1" dirty="0">
                          <a:effectLst/>
                        </a:rPr>
                        <a:t>It generates the executable module of a source program.</a:t>
                      </a:r>
                    </a:p>
                  </a:txBody>
                  <a:tcPr marL="76200" marR="76200" marT="76200" marB="76200"/>
                </a:tc>
                <a:tc>
                  <a:txBody>
                    <a:bodyPr/>
                    <a:lstStyle/>
                    <a:p>
                      <a:pPr algn="l" fontAlgn="t"/>
                      <a:r>
                        <a:rPr lang="en-US" sz="2000" b="1" dirty="0">
                          <a:effectLst/>
                        </a:rPr>
                        <a:t>It loads the executable module to the main memory.</a:t>
                      </a:r>
                    </a:p>
                  </a:txBody>
                  <a:tcPr marL="76200" marR="76200" marT="76200" marB="76200"/>
                </a:tc>
              </a:tr>
              <a:tr h="1206214">
                <a:tc>
                  <a:txBody>
                    <a:bodyPr/>
                    <a:lstStyle/>
                    <a:p>
                      <a:pPr algn="l" fontAlgn="t"/>
                      <a:r>
                        <a:rPr lang="en-US" sz="2000" b="1">
                          <a:effectLst/>
                        </a:rPr>
                        <a:t>Input</a:t>
                      </a:r>
                    </a:p>
                  </a:txBody>
                  <a:tcPr marL="76200" marR="76200" marT="76200" marB="76200"/>
                </a:tc>
                <a:tc>
                  <a:txBody>
                    <a:bodyPr/>
                    <a:lstStyle/>
                    <a:p>
                      <a:pPr algn="l" fontAlgn="t"/>
                      <a:r>
                        <a:rPr lang="en-US" sz="2000" b="1" dirty="0">
                          <a:effectLst/>
                        </a:rPr>
                        <a:t>It takes as input, the object code generated by an assembler.</a:t>
                      </a:r>
                    </a:p>
                  </a:txBody>
                  <a:tcPr marL="76200" marR="76200" marT="76200" marB="76200"/>
                </a:tc>
                <a:tc>
                  <a:txBody>
                    <a:bodyPr/>
                    <a:lstStyle/>
                    <a:p>
                      <a:pPr algn="l" fontAlgn="t"/>
                      <a:r>
                        <a:rPr lang="en-US" sz="2000" b="1">
                          <a:effectLst/>
                        </a:rPr>
                        <a:t>It takes executable module generated by a linker.</a:t>
                      </a:r>
                    </a:p>
                  </a:txBody>
                  <a:tcPr marL="76200" marR="76200" marT="76200" marB="76200"/>
                </a:tc>
              </a:tr>
              <a:tr h="1545462">
                <a:tc>
                  <a:txBody>
                    <a:bodyPr/>
                    <a:lstStyle/>
                    <a:p>
                      <a:pPr algn="l" fontAlgn="t"/>
                      <a:r>
                        <a:rPr lang="en-US" sz="2000" b="1">
                          <a:effectLst/>
                        </a:rPr>
                        <a:t>Function</a:t>
                      </a:r>
                    </a:p>
                  </a:txBody>
                  <a:tcPr marL="76200" marR="76200" marT="76200" marB="76200"/>
                </a:tc>
                <a:tc>
                  <a:txBody>
                    <a:bodyPr/>
                    <a:lstStyle/>
                    <a:p>
                      <a:pPr algn="l" fontAlgn="t"/>
                      <a:r>
                        <a:rPr lang="en-US" sz="2000" b="1" dirty="0">
                          <a:effectLst/>
                        </a:rPr>
                        <a:t>It combines all the object modules of a source code to generate an executable module.</a:t>
                      </a:r>
                    </a:p>
                  </a:txBody>
                  <a:tcPr marL="76200" marR="76200" marT="76200" marB="76200"/>
                </a:tc>
                <a:tc>
                  <a:txBody>
                    <a:bodyPr/>
                    <a:lstStyle/>
                    <a:p>
                      <a:pPr algn="l" fontAlgn="t"/>
                      <a:r>
                        <a:rPr lang="en-US" sz="2000" b="1" dirty="0">
                          <a:effectLst/>
                        </a:rPr>
                        <a:t>It allocates the addresses to an executable module in main memory for execution.</a:t>
                      </a:r>
                    </a:p>
                  </a:txBody>
                  <a:tcPr marL="76200" marR="76200" marT="76200" marB="76200"/>
                </a:tc>
              </a:tr>
              <a:tr h="1545462">
                <a:tc>
                  <a:txBody>
                    <a:bodyPr/>
                    <a:lstStyle/>
                    <a:p>
                      <a:pPr algn="l" fontAlgn="t"/>
                      <a:r>
                        <a:rPr lang="en-US" sz="2000" b="1">
                          <a:effectLst/>
                        </a:rPr>
                        <a:t>Type/Approach</a:t>
                      </a:r>
                    </a:p>
                  </a:txBody>
                  <a:tcPr marL="76200" marR="76200" marT="76200" marB="76200"/>
                </a:tc>
                <a:tc>
                  <a:txBody>
                    <a:bodyPr/>
                    <a:lstStyle/>
                    <a:p>
                      <a:pPr algn="l" fontAlgn="t"/>
                      <a:r>
                        <a:rPr lang="en-US" sz="2000" b="1">
                          <a:effectLst/>
                        </a:rPr>
                        <a:t>Linkage Editor, Dynamic linker.</a:t>
                      </a:r>
                    </a:p>
                  </a:txBody>
                  <a:tcPr marL="76200" marR="76200" marT="76200" marB="76200"/>
                </a:tc>
                <a:tc>
                  <a:txBody>
                    <a:bodyPr/>
                    <a:lstStyle/>
                    <a:p>
                      <a:pPr algn="l" fontAlgn="t"/>
                      <a:r>
                        <a:rPr lang="en-US" sz="2000" b="1" dirty="0">
                          <a:effectLst/>
                        </a:rPr>
                        <a:t>Absolute loading, </a:t>
                      </a:r>
                      <a:r>
                        <a:rPr lang="en-US" sz="2000" b="1" dirty="0" err="1">
                          <a:effectLst/>
                        </a:rPr>
                        <a:t>Relocatable</a:t>
                      </a:r>
                      <a:r>
                        <a:rPr lang="en-US" sz="2000" b="1" dirty="0">
                          <a:effectLst/>
                        </a:rPr>
                        <a:t> loading and Dynamic Run-time loading.</a:t>
                      </a:r>
                    </a:p>
                  </a:txBody>
                  <a:tcPr marL="76200" marR="76200" marT="76200" marB="76200"/>
                </a:tc>
              </a:tr>
            </a:tbl>
          </a:graphicData>
        </a:graphic>
      </p:graphicFrame>
      <p:sp>
        <p:nvSpPr>
          <p:cNvPr id="4" name="Date Placeholder 3"/>
          <p:cNvSpPr>
            <a:spLocks noGrp="1"/>
          </p:cNvSpPr>
          <p:nvPr>
            <p:ph type="dt" sz="half" idx="10"/>
          </p:nvPr>
        </p:nvSpPr>
        <p:spPr/>
        <p:txBody>
          <a:bodyPr/>
          <a:lstStyle/>
          <a:p>
            <a:pPr>
              <a:defRPr/>
            </a:pPr>
            <a:fld id="{03C487B8-C627-4539-8C77-7A6B41D44FBD}" type="datetime1">
              <a:rPr lang="en-US" smtClean="0"/>
              <a:t>29-Aug-20</a:t>
            </a:fld>
            <a:endParaRPr lang="en-US"/>
          </a:p>
        </p:txBody>
      </p:sp>
      <p:sp>
        <p:nvSpPr>
          <p:cNvPr id="5" name="Footer Placeholder 4"/>
          <p:cNvSpPr>
            <a:spLocks noGrp="1"/>
          </p:cNvSpPr>
          <p:nvPr>
            <p:ph type="ftr" sz="quarter" idx="11"/>
          </p:nvPr>
        </p:nvSpPr>
        <p:spPr/>
        <p:txBody>
          <a:bodyPr/>
          <a:lstStyle/>
          <a:p>
            <a:pPr>
              <a:defRPr/>
            </a:pPr>
            <a:r>
              <a:rPr lang="en-US" smtClean="0"/>
              <a:t>Manisha Mali Department of Computer Engg. VIIT</a:t>
            </a:r>
            <a:endParaRPr lang="en-US"/>
          </a:p>
        </p:txBody>
      </p:sp>
      <p:sp>
        <p:nvSpPr>
          <p:cNvPr id="6" name="Slide Number Placeholder 5"/>
          <p:cNvSpPr>
            <a:spLocks noGrp="1"/>
          </p:cNvSpPr>
          <p:nvPr>
            <p:ph type="sldNum" sz="quarter" idx="12"/>
          </p:nvPr>
        </p:nvSpPr>
        <p:spPr/>
        <p:txBody>
          <a:bodyPr/>
          <a:lstStyle/>
          <a:p>
            <a:pPr>
              <a:defRPr/>
            </a:pPr>
            <a:fld id="{133509B5-ADC5-48BE-BEE9-2E747DB52918}" type="slidenum">
              <a:rPr lang="en-US" smtClean="0"/>
              <a:pPr>
                <a:defRPr/>
              </a:pPr>
              <a:t>49</a:t>
            </a:fld>
            <a:endParaRPr lang="en-US"/>
          </a:p>
        </p:txBody>
      </p:sp>
    </p:spTree>
    <p:extLst>
      <p:ext uri="{BB962C8B-B14F-4D97-AF65-F5344CB8AC3E}">
        <p14:creationId xmlns:p14="http://schemas.microsoft.com/office/powerpoint/2010/main" val="2776201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smtClean="0"/>
              <a:t>Manisha Mali Department of Computer Engg. VIIT</a:t>
            </a:r>
            <a:endParaRPr lang="en-US"/>
          </a:p>
        </p:txBody>
      </p:sp>
      <p:sp>
        <p:nvSpPr>
          <p:cNvPr id="6" name="Slide Number Placeholder 5"/>
          <p:cNvSpPr>
            <a:spLocks noGrp="1"/>
          </p:cNvSpPr>
          <p:nvPr>
            <p:ph type="sldNum" sz="quarter" idx="12"/>
          </p:nvPr>
        </p:nvSpPr>
        <p:spPr/>
        <p:txBody>
          <a:bodyPr/>
          <a:lstStyle/>
          <a:p>
            <a:pPr>
              <a:defRPr/>
            </a:pPr>
            <a:fld id="{0395F5D1-B5CE-4C38-A96F-3484AD459E32}" type="slidenum">
              <a:rPr lang="en-US"/>
              <a:pPr>
                <a:defRPr/>
              </a:pPr>
              <a:t>5</a:t>
            </a:fld>
            <a:endParaRPr lang="en-US"/>
          </a:p>
        </p:txBody>
      </p:sp>
      <p:sp>
        <p:nvSpPr>
          <p:cNvPr id="17410" name="Rectangle 2"/>
          <p:cNvSpPr>
            <a:spLocks noGrp="1" noChangeArrowheads="1"/>
          </p:cNvSpPr>
          <p:nvPr>
            <p:ph type="title"/>
          </p:nvPr>
        </p:nvSpPr>
        <p:spPr/>
        <p:txBody>
          <a:bodyPr/>
          <a:lstStyle/>
          <a:p>
            <a:pPr eaLnBrk="1" hangingPunct="1">
              <a:defRPr/>
            </a:pPr>
            <a:r>
              <a:rPr lang="en-US" sz="4000" dirty="0" smtClean="0"/>
              <a:t/>
            </a:r>
            <a:br>
              <a:rPr lang="en-US" sz="4000" dirty="0" smtClean="0"/>
            </a:br>
            <a:r>
              <a:rPr lang="en-US" sz="4000" dirty="0" smtClean="0"/>
              <a:t>LOADERS</a:t>
            </a:r>
          </a:p>
        </p:txBody>
      </p:sp>
      <p:sp>
        <p:nvSpPr>
          <p:cNvPr id="17411" name="Rectangle 3"/>
          <p:cNvSpPr>
            <a:spLocks noGrp="1" noChangeArrowheads="1"/>
          </p:cNvSpPr>
          <p:nvPr>
            <p:ph type="body" idx="1"/>
          </p:nvPr>
        </p:nvSpPr>
        <p:spPr>
          <a:xfrm>
            <a:off x="457200" y="1901825"/>
            <a:ext cx="8229600" cy="4229100"/>
          </a:xfrm>
        </p:spPr>
        <p:txBody>
          <a:bodyPr/>
          <a:lstStyle/>
          <a:p>
            <a:pPr eaLnBrk="1" hangingPunct="1">
              <a:buFont typeface="Wingdings" charset="2"/>
              <a:buChar char="n"/>
              <a:defRPr/>
            </a:pPr>
            <a:r>
              <a:rPr lang="en-US" sz="2800" dirty="0" smtClean="0"/>
              <a:t>Loader is a program which accepts the object program decks, prepare these programs for execution by the computer, and initiates the execution</a:t>
            </a:r>
          </a:p>
          <a:p>
            <a:pPr eaLnBrk="1" hangingPunct="1">
              <a:buFont typeface="Wingdings" charset="2"/>
              <a:buChar char="n"/>
              <a:defRPr/>
            </a:pPr>
            <a:r>
              <a:rPr lang="en-US" sz="2800" dirty="0">
                <a:effectLst/>
              </a:rPr>
              <a:t>Loader program loads the executable from the disk into the primary memory(RAM) for execution. It allocates the memory space to the executable module in the main memory and then transfers control to the beginning instruction of the program.</a:t>
            </a:r>
            <a:r>
              <a:rPr lang="en-US" sz="2800" dirty="0" smtClean="0"/>
              <a:t>.</a:t>
            </a:r>
          </a:p>
        </p:txBody>
      </p:sp>
      <p:sp>
        <p:nvSpPr>
          <p:cNvPr id="2" name="Date Placeholder 1"/>
          <p:cNvSpPr>
            <a:spLocks noGrp="1"/>
          </p:cNvSpPr>
          <p:nvPr>
            <p:ph type="dt" sz="half" idx="10"/>
          </p:nvPr>
        </p:nvSpPr>
        <p:spPr/>
        <p:txBody>
          <a:bodyPr/>
          <a:lstStyle/>
          <a:p>
            <a:pPr>
              <a:defRPr/>
            </a:pPr>
            <a:fld id="{D301ED96-A081-401B-A46D-8C7C4887C892}" type="datetime1">
              <a:rPr lang="en-US" smtClean="0"/>
              <a:t>29-Aug-20</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smtClean="0"/>
              <a:t>Manisha Mali Department of Computer Engg. VIIT</a:t>
            </a:r>
            <a:endParaRPr lang="en-US"/>
          </a:p>
        </p:txBody>
      </p:sp>
      <p:sp>
        <p:nvSpPr>
          <p:cNvPr id="6" name="Slide Number Placeholder 5"/>
          <p:cNvSpPr>
            <a:spLocks noGrp="1"/>
          </p:cNvSpPr>
          <p:nvPr>
            <p:ph type="sldNum" sz="quarter" idx="12"/>
          </p:nvPr>
        </p:nvSpPr>
        <p:spPr/>
        <p:txBody>
          <a:bodyPr/>
          <a:lstStyle/>
          <a:p>
            <a:pPr>
              <a:defRPr/>
            </a:pPr>
            <a:fld id="{AA0DC46A-AD18-4DFF-8B82-17C128FD09C8}" type="slidenum">
              <a:rPr lang="en-US"/>
              <a:pPr>
                <a:defRPr/>
              </a:pPr>
              <a:t>50</a:t>
            </a:fld>
            <a:endParaRPr lang="en-US"/>
          </a:p>
        </p:txBody>
      </p:sp>
      <p:sp>
        <p:nvSpPr>
          <p:cNvPr id="9218" name="Rectangle 2"/>
          <p:cNvSpPr>
            <a:spLocks noGrp="1" noChangeArrowheads="1"/>
          </p:cNvSpPr>
          <p:nvPr>
            <p:ph type="title"/>
          </p:nvPr>
        </p:nvSpPr>
        <p:spPr/>
        <p:txBody>
          <a:bodyPr/>
          <a:lstStyle/>
          <a:p>
            <a:pPr eaLnBrk="1" hangingPunct="1">
              <a:defRPr/>
            </a:pPr>
            <a:r>
              <a:rPr lang="en-US" altLang="zh-TW" sz="4800" dirty="0" smtClean="0">
                <a:solidFill>
                  <a:srgbClr val="0000FF"/>
                </a:solidFill>
                <a:ea typeface="新細明體" charset="-120"/>
              </a:rPr>
              <a:t>Summary</a:t>
            </a:r>
            <a:endParaRPr lang="en-US" sz="4000" dirty="0" smtClean="0">
              <a:solidFill>
                <a:srgbClr val="0000FF"/>
              </a:solidFill>
              <a:ea typeface="新細明體" charset="-120"/>
            </a:endParaRPr>
          </a:p>
        </p:txBody>
      </p:sp>
      <p:sp>
        <p:nvSpPr>
          <p:cNvPr id="9219" name="Rectangle 3"/>
          <p:cNvSpPr>
            <a:spLocks noGrp="1" noChangeArrowheads="1"/>
          </p:cNvSpPr>
          <p:nvPr>
            <p:ph type="body" idx="1"/>
          </p:nvPr>
        </p:nvSpPr>
        <p:spPr/>
        <p:txBody>
          <a:bodyPr/>
          <a:lstStyle/>
          <a:p>
            <a:pPr eaLnBrk="1" hangingPunct="1">
              <a:lnSpc>
                <a:spcPct val="90000"/>
              </a:lnSpc>
              <a:buFont typeface="Wingdings" charset="2"/>
              <a:buChar char="n"/>
              <a:defRPr/>
            </a:pPr>
            <a:r>
              <a:rPr lang="en-US" altLang="zh-TW" sz="2800" smtClean="0">
                <a:ea typeface="新細明體" charset="-120"/>
              </a:rPr>
              <a:t>Loading - which allocates memory location and brings the object program into memory for execution  -  </a:t>
            </a:r>
            <a:r>
              <a:rPr lang="en-US" altLang="zh-TW" sz="2800" smtClean="0">
                <a:solidFill>
                  <a:srgbClr val="0000FF"/>
                </a:solidFill>
                <a:ea typeface="新細明體" charset="-120"/>
              </a:rPr>
              <a:t>Loader </a:t>
            </a:r>
          </a:p>
          <a:p>
            <a:pPr eaLnBrk="1" hangingPunct="1">
              <a:lnSpc>
                <a:spcPct val="90000"/>
              </a:lnSpc>
              <a:buFont typeface="Wingdings" charset="2"/>
              <a:buChar char="n"/>
              <a:defRPr/>
            </a:pPr>
            <a:r>
              <a:rPr lang="en-US" altLang="zh-TW" sz="2800" smtClean="0">
                <a:ea typeface="新細明體" charset="-120"/>
              </a:rPr>
              <a:t>Linking- which combines two or more separate object programs and supplies the information needed to allow references between them  - </a:t>
            </a:r>
            <a:r>
              <a:rPr lang="en-US" altLang="zh-TW" sz="2800" smtClean="0">
                <a:solidFill>
                  <a:srgbClr val="0000FF"/>
                </a:solidFill>
                <a:ea typeface="新細明體" charset="-120"/>
              </a:rPr>
              <a:t>Linker</a:t>
            </a:r>
          </a:p>
          <a:p>
            <a:pPr eaLnBrk="1" hangingPunct="1">
              <a:lnSpc>
                <a:spcPct val="90000"/>
              </a:lnSpc>
              <a:buFont typeface="Wingdings" charset="2"/>
              <a:buChar char="n"/>
              <a:defRPr/>
            </a:pPr>
            <a:r>
              <a:rPr lang="en-US" altLang="zh-TW" sz="2800" smtClean="0">
                <a:ea typeface="新細明體" charset="-120"/>
              </a:rPr>
              <a:t>Relocation - which modifies the object program so that it can be loaded at an address different from the location originally specified  - </a:t>
            </a:r>
            <a:r>
              <a:rPr lang="en-US" altLang="zh-TW" sz="2800" smtClean="0">
                <a:solidFill>
                  <a:srgbClr val="0000FF"/>
                </a:solidFill>
                <a:ea typeface="新細明體" charset="-120"/>
              </a:rPr>
              <a:t>Linking Loader</a:t>
            </a:r>
            <a:endParaRPr lang="en-US" sz="2800" smtClean="0">
              <a:solidFill>
                <a:srgbClr val="0000FF"/>
              </a:solidFill>
            </a:endParaRPr>
          </a:p>
        </p:txBody>
      </p:sp>
      <p:sp>
        <p:nvSpPr>
          <p:cNvPr id="2" name="Date Placeholder 1"/>
          <p:cNvSpPr>
            <a:spLocks noGrp="1"/>
          </p:cNvSpPr>
          <p:nvPr>
            <p:ph type="dt" sz="half" idx="10"/>
          </p:nvPr>
        </p:nvSpPr>
        <p:spPr/>
        <p:txBody>
          <a:bodyPr/>
          <a:lstStyle/>
          <a:p>
            <a:pPr>
              <a:defRPr/>
            </a:pPr>
            <a:fld id="{322B9D3F-2E3A-4330-A34B-5A37B8064562}" type="datetime1">
              <a:rPr lang="en-US" smtClean="0"/>
              <a:t>29-Aug-20</a:t>
            </a:fld>
            <a:endParaRPr lang="en-US"/>
          </a:p>
        </p:txBody>
      </p:sp>
    </p:spTree>
    <p:extLst>
      <p:ext uri="{BB962C8B-B14F-4D97-AF65-F5344CB8AC3E}">
        <p14:creationId xmlns:p14="http://schemas.microsoft.com/office/powerpoint/2010/main" val="32765356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623" y="365125"/>
            <a:ext cx="7790727" cy="1325563"/>
          </a:xfrm>
        </p:spPr>
        <p:txBody>
          <a:bodyPr/>
          <a:lstStyle/>
          <a:p>
            <a:r>
              <a:rPr lang="en-US" b="1" dirty="0" smtClean="0"/>
              <a:t>References</a:t>
            </a:r>
            <a:endParaRPr lang="en-US" b="1" dirty="0"/>
          </a:p>
        </p:txBody>
      </p:sp>
      <p:sp>
        <p:nvSpPr>
          <p:cNvPr id="3" name="Content Placeholder 2"/>
          <p:cNvSpPr>
            <a:spLocks noGrp="1"/>
          </p:cNvSpPr>
          <p:nvPr>
            <p:ph idx="1"/>
          </p:nvPr>
        </p:nvSpPr>
        <p:spPr/>
        <p:txBody>
          <a:bodyPr>
            <a:normAutofit/>
          </a:bodyPr>
          <a:lstStyle/>
          <a:p>
            <a:pPr marL="0" marR="0" algn="just">
              <a:lnSpc>
                <a:spcPct val="115000"/>
              </a:lnSpc>
              <a:spcBef>
                <a:spcPts val="0"/>
              </a:spcBef>
              <a:spcAft>
                <a:spcPts val="0"/>
              </a:spcAft>
            </a:pPr>
            <a:r>
              <a:rPr lang="en-IN" sz="2000" dirty="0"/>
              <a:t>D. M. </a:t>
            </a:r>
            <a:r>
              <a:rPr lang="en-IN" sz="2000" dirty="0" err="1"/>
              <a:t>Dhamdhere</a:t>
            </a:r>
            <a:r>
              <a:rPr lang="en-IN" sz="2000" dirty="0"/>
              <a:t>, Systems Programming and  Operating Systems, Tata </a:t>
            </a:r>
            <a:r>
              <a:rPr lang="en-IN" sz="2000" dirty="0" smtClean="0"/>
              <a:t>     McGraw-Hill</a:t>
            </a:r>
            <a:r>
              <a:rPr lang="en-IN" sz="2000" dirty="0"/>
              <a:t>, ISBN 13:978-0-07-463579-7, Second Revised Edition</a:t>
            </a:r>
            <a:endParaRPr lang="en-US" sz="2000" dirty="0">
              <a:ea typeface="Calibri"/>
              <a:cs typeface="Times New Roman"/>
            </a:endParaRPr>
          </a:p>
          <a:p>
            <a:r>
              <a:rPr lang="en-IN" sz="2000" dirty="0" smtClean="0"/>
              <a:t>J</a:t>
            </a:r>
            <a:r>
              <a:rPr lang="en-IN" sz="2000" dirty="0"/>
              <a:t>. J. Donovan, Systems Programming, McGraw-Hill, ISBN 13:978-0-07-460482-3, Indian </a:t>
            </a:r>
            <a:r>
              <a:rPr lang="en-IN" sz="2000" dirty="0" smtClean="0"/>
              <a:t>Edition</a:t>
            </a:r>
          </a:p>
          <a:p>
            <a:r>
              <a:rPr lang="en-US" sz="2000" spc="-5" dirty="0">
                <a:cs typeface="Arial"/>
              </a:rPr>
              <a:t>Leland L.</a:t>
            </a:r>
            <a:r>
              <a:rPr lang="en-US" sz="2000" dirty="0">
                <a:cs typeface="Arial"/>
              </a:rPr>
              <a:t> </a:t>
            </a:r>
            <a:r>
              <a:rPr lang="en-US" sz="2000" spc="-5" dirty="0" smtClean="0">
                <a:cs typeface="Arial"/>
              </a:rPr>
              <a:t>Beck</a:t>
            </a:r>
            <a:r>
              <a:rPr lang="en-US" sz="2000" dirty="0" smtClean="0">
                <a:cs typeface="Arial"/>
              </a:rPr>
              <a:t>, “System</a:t>
            </a:r>
            <a:r>
              <a:rPr lang="en-US" sz="2000" spc="-35" dirty="0" smtClean="0">
                <a:cs typeface="Arial"/>
              </a:rPr>
              <a:t> </a:t>
            </a:r>
            <a:r>
              <a:rPr lang="en-US" sz="2000" dirty="0" smtClean="0">
                <a:cs typeface="Arial"/>
              </a:rPr>
              <a:t>Software : </a:t>
            </a:r>
            <a:r>
              <a:rPr lang="en-US" sz="2000" spc="-5" dirty="0" smtClean="0">
                <a:cs typeface="Arial"/>
              </a:rPr>
              <a:t>An </a:t>
            </a:r>
            <a:r>
              <a:rPr lang="en-US" sz="2000" spc="-5" dirty="0">
                <a:cs typeface="Arial"/>
              </a:rPr>
              <a:t>introduction to systems</a:t>
            </a:r>
            <a:r>
              <a:rPr lang="en-US" sz="2000" dirty="0">
                <a:cs typeface="Arial"/>
              </a:rPr>
              <a:t> </a:t>
            </a:r>
            <a:r>
              <a:rPr lang="en-US" sz="2000" spc="-5" dirty="0" smtClean="0">
                <a:cs typeface="Arial"/>
              </a:rPr>
              <a:t>programming”</a:t>
            </a:r>
          </a:p>
          <a:p>
            <a:r>
              <a:rPr lang="en-US" sz="2000" dirty="0">
                <a:hlinkClick r:id="rId2"/>
              </a:rPr>
              <a:t>https://</a:t>
            </a:r>
            <a:r>
              <a:rPr lang="en-US" sz="2000" dirty="0" smtClean="0">
                <a:hlinkClick r:id="rId2"/>
              </a:rPr>
              <a:t>techdifferences.com/difference-between-linker-and-loader.html</a:t>
            </a:r>
            <a:endParaRPr lang="en-US" sz="2000" dirty="0" smtClean="0"/>
          </a:p>
          <a:p>
            <a:r>
              <a:rPr lang="en-US" sz="2000" dirty="0">
                <a:hlinkClick r:id="rId3"/>
              </a:rPr>
              <a:t>https://www.embhack.com/difference-between-linker-and-loader</a:t>
            </a:r>
            <a:r>
              <a:rPr lang="en-US" sz="2000" dirty="0" smtClean="0">
                <a:hlinkClick r:id="rId3"/>
              </a:rPr>
              <a:t>/</a:t>
            </a:r>
            <a:endParaRPr lang="en-US" sz="2000" dirty="0" smtClean="0"/>
          </a:p>
          <a:p>
            <a:r>
              <a:rPr lang="en-US" sz="2000" dirty="0">
                <a:hlinkClick r:id="rId4"/>
              </a:rPr>
              <a:t>https://techblogmu.blogspot.com</a:t>
            </a:r>
            <a:r>
              <a:rPr lang="en-US" sz="2000" dirty="0" smtClean="0">
                <a:hlinkClick r:id="rId4"/>
              </a:rPr>
              <a:t>/</a:t>
            </a:r>
            <a:endParaRPr lang="en-US" sz="2000" dirty="0" smtClean="0"/>
          </a:p>
          <a:p>
            <a:r>
              <a:rPr lang="en-US" sz="2000" dirty="0">
                <a:hlinkClick r:id="rId5"/>
              </a:rPr>
              <a:t>https://www.geeksforgeeks.org/</a:t>
            </a:r>
            <a:endParaRPr lang="en-US" sz="2000" dirty="0">
              <a:cs typeface="Arial"/>
            </a:endParaRPr>
          </a:p>
          <a:p>
            <a:endParaRPr lang="en-IN" sz="2000" dirty="0" smtClean="0"/>
          </a:p>
          <a:p>
            <a:pPr marL="0" indent="0">
              <a:buNone/>
            </a:pPr>
            <a:endParaRPr lang="en-US" sz="2000"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smtClean="0"/>
              <a:t>Manisha Mali, Department of Computer Engineering, VIIT , Pune-48</a:t>
            </a:r>
            <a:endParaRPr lang="en-IN"/>
          </a:p>
        </p:txBody>
      </p:sp>
      <p:sp>
        <p:nvSpPr>
          <p:cNvPr id="6" name="Slide Number Placeholder 5"/>
          <p:cNvSpPr>
            <a:spLocks noGrp="1"/>
          </p:cNvSpPr>
          <p:nvPr>
            <p:ph type="sldNum" sz="quarter" idx="12"/>
          </p:nvPr>
        </p:nvSpPr>
        <p:spPr/>
        <p:txBody>
          <a:bodyPr/>
          <a:lstStyle/>
          <a:p>
            <a:fld id="{3FCAF691-C30B-4477-A4FB-AFF7F164B000}" type="slidenum">
              <a:rPr lang="en-IN" smtClean="0"/>
              <a:t>51</a:t>
            </a:fld>
            <a:endParaRPr lang="en-IN"/>
          </a:p>
        </p:txBody>
      </p:sp>
    </p:spTree>
    <p:extLst>
      <p:ext uri="{BB962C8B-B14F-4D97-AF65-F5344CB8AC3E}">
        <p14:creationId xmlns:p14="http://schemas.microsoft.com/office/powerpoint/2010/main" val="11403473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smtClean="0"/>
              <a:t>MANISHA MALI   Department of Computer Engineering, VIIT, Pune -48</a:t>
            </a:r>
            <a:endParaRPr lang="en-US"/>
          </a:p>
        </p:txBody>
      </p:sp>
      <p:sp>
        <p:nvSpPr>
          <p:cNvPr id="5" name="Slide Number Placeholder 4"/>
          <p:cNvSpPr>
            <a:spLocks noGrp="1"/>
          </p:cNvSpPr>
          <p:nvPr>
            <p:ph type="sldNum" sz="quarter" idx="11"/>
          </p:nvPr>
        </p:nvSpPr>
        <p:spPr/>
        <p:txBody>
          <a:bodyPr/>
          <a:lstStyle/>
          <a:p>
            <a:pPr>
              <a:defRPr/>
            </a:pPr>
            <a:fld id="{1D716013-2E20-4D55-8947-1F9258714DBE}" type="slidenum">
              <a:rPr lang="en-US" smtClean="0"/>
              <a:pPr>
                <a:defRPr/>
              </a:pPr>
              <a:t>52</a:t>
            </a:fld>
            <a:endParaRPr lang="en-US"/>
          </a:p>
        </p:txBody>
      </p:sp>
      <p:sp>
        <p:nvSpPr>
          <p:cNvPr id="6" name="Date Placeholder 5"/>
          <p:cNvSpPr>
            <a:spLocks noGrp="1"/>
          </p:cNvSpPr>
          <p:nvPr>
            <p:ph type="dt" sz="half" idx="12"/>
          </p:nvPr>
        </p:nvSpPr>
        <p:spPr/>
        <p:txBody>
          <a:bodyPr/>
          <a:lstStyle/>
          <a:p>
            <a:pPr>
              <a:defRPr/>
            </a:pPr>
            <a:fld id="{62BBCDA0-3CE8-4261-8E59-7F89AC14BE26}" type="datetime1">
              <a:rPr lang="en-US" smtClean="0"/>
              <a:t>29-Aug-20</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9139" y="1752600"/>
            <a:ext cx="4056352" cy="3276600"/>
          </a:xfrm>
          <a:prstGeom prst="rect">
            <a:avLst/>
          </a:prstGeom>
        </p:spPr>
      </p:pic>
    </p:spTree>
    <p:extLst>
      <p:ext uri="{BB962C8B-B14F-4D97-AF65-F5344CB8AC3E}">
        <p14:creationId xmlns:p14="http://schemas.microsoft.com/office/powerpoint/2010/main" val="723200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3"/>
          <p:cNvSpPr>
            <a:spLocks noGrp="1"/>
          </p:cNvSpPr>
          <p:nvPr>
            <p:ph type="ftr" sz="quarter" idx="11"/>
          </p:nvPr>
        </p:nvSpPr>
        <p:spPr/>
        <p:txBody>
          <a:bodyPr/>
          <a:lstStyle/>
          <a:p>
            <a:pPr>
              <a:defRPr/>
            </a:pPr>
            <a:r>
              <a:rPr lang="en-US" smtClean="0"/>
              <a:t>Manisha Mali Department of Computer Engg. VIIT</a:t>
            </a:r>
            <a:endParaRPr lang="en-US"/>
          </a:p>
        </p:txBody>
      </p:sp>
      <p:sp>
        <p:nvSpPr>
          <p:cNvPr id="18" name="Slide Number Placeholder 4"/>
          <p:cNvSpPr>
            <a:spLocks noGrp="1"/>
          </p:cNvSpPr>
          <p:nvPr>
            <p:ph type="sldNum" sz="quarter" idx="12"/>
          </p:nvPr>
        </p:nvSpPr>
        <p:spPr/>
        <p:txBody>
          <a:bodyPr/>
          <a:lstStyle/>
          <a:p>
            <a:pPr>
              <a:defRPr/>
            </a:pPr>
            <a:fld id="{55D7B40A-87C0-4064-8B61-E392EECE2046}" type="slidenum">
              <a:rPr lang="en-US"/>
              <a:pPr>
                <a:defRPr/>
              </a:pPr>
              <a:t>6</a:t>
            </a:fld>
            <a:endParaRPr lang="en-US"/>
          </a:p>
        </p:txBody>
      </p:sp>
      <p:sp>
        <p:nvSpPr>
          <p:cNvPr id="2065" name="Rectangle 17"/>
          <p:cNvSpPr>
            <a:spLocks noGrp="1" noChangeArrowheads="1"/>
          </p:cNvSpPr>
          <p:nvPr>
            <p:ph type="title"/>
          </p:nvPr>
        </p:nvSpPr>
        <p:spPr/>
        <p:txBody>
          <a:bodyPr/>
          <a:lstStyle/>
          <a:p>
            <a:pPr eaLnBrk="1" hangingPunct="1">
              <a:defRPr/>
            </a:pPr>
            <a:r>
              <a:rPr lang="en-US" altLang="zh-TW" dirty="0">
                <a:solidFill>
                  <a:srgbClr val="0000FF"/>
                </a:solidFill>
                <a:latin typeface="Times New Roman" charset="0"/>
                <a:ea typeface="新細明體" charset="-120"/>
              </a:rPr>
              <a:t>Role of Loader</a:t>
            </a:r>
            <a:r>
              <a:rPr lang="en-US" dirty="0">
                <a:solidFill>
                  <a:srgbClr val="0000FF"/>
                </a:solidFill>
                <a:latin typeface="Times New Roman" charset="0"/>
              </a:rPr>
              <a:t/>
            </a:r>
            <a:br>
              <a:rPr lang="en-US" dirty="0">
                <a:solidFill>
                  <a:srgbClr val="0000FF"/>
                </a:solidFill>
                <a:latin typeface="Times New Roman" charset="0"/>
              </a:rPr>
            </a:br>
            <a:endParaRPr lang="en-US" dirty="0" smtClean="0"/>
          </a:p>
        </p:txBody>
      </p:sp>
      <p:sp>
        <p:nvSpPr>
          <p:cNvPr id="2052" name="Rectangle 4"/>
          <p:cNvSpPr>
            <a:spLocks noChangeArrowheads="1"/>
          </p:cNvSpPr>
          <p:nvPr/>
        </p:nvSpPr>
        <p:spPr bwMode="auto">
          <a:xfrm>
            <a:off x="304800" y="1066800"/>
            <a:ext cx="3962400" cy="685800"/>
          </a:xfrm>
          <a:prstGeom prst="rect">
            <a:avLst/>
          </a:prstGeom>
          <a:noFill/>
          <a:ln w="9525">
            <a:noFill/>
            <a:miter lim="800000"/>
            <a:headEnd/>
            <a:tailEnd/>
          </a:ln>
          <a:effectLst/>
        </p:spPr>
        <p:txBody>
          <a:bodyPr anchor="ctr"/>
          <a:lstStyle/>
          <a:p>
            <a:pPr eaLnBrk="1" hangingPunct="1">
              <a:defRPr/>
            </a:pPr>
            <a:endParaRPr lang="en-US" sz="4400" b="1" dirty="0">
              <a:solidFill>
                <a:srgbClr val="0000FF"/>
              </a:solidFill>
              <a:effectLst>
                <a:outerShdw blurRad="38100" dist="38100" dir="2700000" algn="tl">
                  <a:srgbClr val="000000"/>
                </a:outerShdw>
              </a:effectLst>
              <a:latin typeface="Times New Roman" charset="0"/>
            </a:endParaRPr>
          </a:p>
        </p:txBody>
      </p:sp>
      <p:sp>
        <p:nvSpPr>
          <p:cNvPr id="5126" name="Text Box 5"/>
          <p:cNvSpPr txBox="1">
            <a:spLocks noChangeArrowheads="1"/>
          </p:cNvSpPr>
          <p:nvPr/>
        </p:nvSpPr>
        <p:spPr bwMode="auto">
          <a:xfrm>
            <a:off x="533400" y="2286000"/>
            <a:ext cx="16002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spcBef>
                <a:spcPct val="50000"/>
              </a:spcBef>
            </a:pPr>
            <a:r>
              <a:rPr kumimoji="1" lang="en-US" altLang="zh-TW" sz="2400" b="1">
                <a:ea typeface="新細明體" charset="-120"/>
              </a:rPr>
              <a:t>Source</a:t>
            </a:r>
          </a:p>
          <a:p>
            <a:pPr algn="ctr" eaLnBrk="1" hangingPunct="1">
              <a:spcBef>
                <a:spcPct val="50000"/>
              </a:spcBef>
            </a:pPr>
            <a:r>
              <a:rPr kumimoji="1" lang="en-US" altLang="zh-TW" sz="2400" b="1">
                <a:ea typeface="新細明體" charset="-120"/>
              </a:rPr>
              <a:t>Program</a:t>
            </a:r>
            <a:endParaRPr kumimoji="1" lang="en-US" altLang="zh-TW" sz="2400">
              <a:ea typeface="新細明體" charset="-120"/>
            </a:endParaRPr>
          </a:p>
        </p:txBody>
      </p:sp>
      <p:sp>
        <p:nvSpPr>
          <p:cNvPr id="5127" name="AutoShape 6"/>
          <p:cNvSpPr>
            <a:spLocks noChangeArrowheads="1"/>
          </p:cNvSpPr>
          <p:nvPr/>
        </p:nvSpPr>
        <p:spPr bwMode="auto">
          <a:xfrm>
            <a:off x="2514600" y="2286000"/>
            <a:ext cx="1524000" cy="1219200"/>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kumimoji="1" lang="en-US" altLang="zh-TW" sz="2400" b="1" dirty="0">
                <a:solidFill>
                  <a:srgbClr val="002060"/>
                </a:solidFill>
                <a:ea typeface="新細明體" charset="-120"/>
              </a:rPr>
              <a:t>Translator</a:t>
            </a:r>
          </a:p>
        </p:txBody>
      </p:sp>
      <p:sp>
        <p:nvSpPr>
          <p:cNvPr id="5128" name="Line 7"/>
          <p:cNvSpPr>
            <a:spLocks noChangeShapeType="1"/>
          </p:cNvSpPr>
          <p:nvPr/>
        </p:nvSpPr>
        <p:spPr bwMode="auto">
          <a:xfrm>
            <a:off x="2057400" y="28956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29" name="Text Box 8"/>
          <p:cNvSpPr txBox="1">
            <a:spLocks noChangeArrowheads="1"/>
          </p:cNvSpPr>
          <p:nvPr/>
        </p:nvSpPr>
        <p:spPr bwMode="auto">
          <a:xfrm>
            <a:off x="4343400" y="2438400"/>
            <a:ext cx="13716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spcBef>
                <a:spcPct val="50000"/>
              </a:spcBef>
            </a:pPr>
            <a:r>
              <a:rPr kumimoji="1" lang="en-US" altLang="zh-TW" sz="2400" b="1">
                <a:ea typeface="新細明體" charset="-120"/>
              </a:rPr>
              <a:t>Object</a:t>
            </a:r>
          </a:p>
          <a:p>
            <a:pPr algn="ctr" eaLnBrk="1" hangingPunct="1">
              <a:spcBef>
                <a:spcPct val="50000"/>
              </a:spcBef>
            </a:pPr>
            <a:r>
              <a:rPr kumimoji="1" lang="en-US" altLang="zh-TW" sz="2400" b="1">
                <a:ea typeface="新細明體" charset="-120"/>
              </a:rPr>
              <a:t>Program</a:t>
            </a:r>
          </a:p>
        </p:txBody>
      </p:sp>
      <p:sp>
        <p:nvSpPr>
          <p:cNvPr id="5130" name="Line 9"/>
          <p:cNvSpPr>
            <a:spLocks noChangeShapeType="1"/>
          </p:cNvSpPr>
          <p:nvPr/>
        </p:nvSpPr>
        <p:spPr bwMode="auto">
          <a:xfrm>
            <a:off x="4038600" y="28956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31" name="Line 10"/>
          <p:cNvSpPr>
            <a:spLocks noChangeShapeType="1"/>
          </p:cNvSpPr>
          <p:nvPr/>
        </p:nvSpPr>
        <p:spPr bwMode="auto">
          <a:xfrm>
            <a:off x="5486400" y="28956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32" name="AutoShape 11"/>
          <p:cNvSpPr>
            <a:spLocks noChangeArrowheads="1"/>
          </p:cNvSpPr>
          <p:nvPr/>
        </p:nvSpPr>
        <p:spPr bwMode="auto">
          <a:xfrm>
            <a:off x="5867400" y="2362200"/>
            <a:ext cx="1447800" cy="1143000"/>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kumimoji="1" lang="en-US" altLang="zh-TW" sz="2400" b="1" dirty="0">
                <a:solidFill>
                  <a:srgbClr val="002060"/>
                </a:solidFill>
                <a:ea typeface="新細明體" charset="-120"/>
              </a:rPr>
              <a:t>Loader</a:t>
            </a:r>
          </a:p>
        </p:txBody>
      </p:sp>
      <p:sp>
        <p:nvSpPr>
          <p:cNvPr id="5133" name="Rectangle 12"/>
          <p:cNvSpPr>
            <a:spLocks noChangeArrowheads="1"/>
          </p:cNvSpPr>
          <p:nvPr/>
        </p:nvSpPr>
        <p:spPr bwMode="auto">
          <a:xfrm>
            <a:off x="7620000" y="1676400"/>
            <a:ext cx="1295400" cy="3733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34" name="Text Box 13"/>
          <p:cNvSpPr txBox="1">
            <a:spLocks noChangeArrowheads="1"/>
          </p:cNvSpPr>
          <p:nvPr/>
        </p:nvSpPr>
        <p:spPr bwMode="auto">
          <a:xfrm>
            <a:off x="7772400" y="2438400"/>
            <a:ext cx="11430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sz="1600" b="1">
                <a:latin typeface="Arial" pitchFamily="34" charset="0"/>
              </a:rPr>
              <a:t>Object program ready for execution</a:t>
            </a:r>
          </a:p>
        </p:txBody>
      </p:sp>
      <p:sp>
        <p:nvSpPr>
          <p:cNvPr id="5135" name="Line 14"/>
          <p:cNvSpPr>
            <a:spLocks noChangeShapeType="1"/>
          </p:cNvSpPr>
          <p:nvPr/>
        </p:nvSpPr>
        <p:spPr bwMode="auto">
          <a:xfrm>
            <a:off x="7315200" y="29718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36" name="Text Box 15"/>
          <p:cNvSpPr txBox="1">
            <a:spLocks noChangeArrowheads="1"/>
          </p:cNvSpPr>
          <p:nvPr/>
        </p:nvSpPr>
        <p:spPr bwMode="auto">
          <a:xfrm>
            <a:off x="7696200" y="5562600"/>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sz="2000" b="1">
                <a:latin typeface="Arial" pitchFamily="34" charset="0"/>
              </a:rPr>
              <a:t>Memory</a:t>
            </a:r>
          </a:p>
        </p:txBody>
      </p:sp>
      <p:sp>
        <p:nvSpPr>
          <p:cNvPr id="5137" name="Text Box 16"/>
          <p:cNvSpPr txBox="1">
            <a:spLocks noChangeArrowheads="1"/>
          </p:cNvSpPr>
          <p:nvPr/>
        </p:nvSpPr>
        <p:spPr bwMode="auto">
          <a:xfrm>
            <a:off x="533400" y="4343400"/>
            <a:ext cx="571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sz="2800">
                <a:latin typeface="Arial" pitchFamily="34" charset="0"/>
              </a:rPr>
              <a:t>Translator – Assembler/Compiler</a:t>
            </a:r>
          </a:p>
        </p:txBody>
      </p:sp>
      <p:sp>
        <p:nvSpPr>
          <p:cNvPr id="2" name="Date Placeholder 1"/>
          <p:cNvSpPr>
            <a:spLocks noGrp="1"/>
          </p:cNvSpPr>
          <p:nvPr>
            <p:ph type="dt" sz="half" idx="10"/>
          </p:nvPr>
        </p:nvSpPr>
        <p:spPr/>
        <p:txBody>
          <a:bodyPr/>
          <a:lstStyle/>
          <a:p>
            <a:pPr>
              <a:defRPr/>
            </a:pPr>
            <a:fld id="{A1D8AC20-1ECE-4ABF-B33A-ADDAD59980E9}" type="datetime1">
              <a:rPr lang="en-US" smtClean="0"/>
              <a:t>29-Aug-20</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Linker</a:t>
            </a:r>
            <a:endParaRPr lang="en-US" dirty="0"/>
          </a:p>
        </p:txBody>
      </p:sp>
      <p:sp>
        <p:nvSpPr>
          <p:cNvPr id="3" name="Date Placeholder 2"/>
          <p:cNvSpPr>
            <a:spLocks noGrp="1"/>
          </p:cNvSpPr>
          <p:nvPr>
            <p:ph type="dt" sz="half" idx="10"/>
          </p:nvPr>
        </p:nvSpPr>
        <p:spPr/>
        <p:txBody>
          <a:bodyPr/>
          <a:lstStyle/>
          <a:p>
            <a:pPr>
              <a:defRPr/>
            </a:pPr>
            <a:fld id="{6BFA4C9E-C52A-41F8-8983-8BF25DB0BC56}" type="datetime1">
              <a:rPr lang="en-US" smtClean="0"/>
              <a:t>29-Aug-20</a:t>
            </a:fld>
            <a:endParaRPr lang="en-US"/>
          </a:p>
        </p:txBody>
      </p:sp>
      <p:sp>
        <p:nvSpPr>
          <p:cNvPr id="4" name="Footer Placeholder 3"/>
          <p:cNvSpPr>
            <a:spLocks noGrp="1"/>
          </p:cNvSpPr>
          <p:nvPr>
            <p:ph type="ftr" sz="quarter" idx="11"/>
          </p:nvPr>
        </p:nvSpPr>
        <p:spPr/>
        <p:txBody>
          <a:bodyPr/>
          <a:lstStyle/>
          <a:p>
            <a:pPr>
              <a:defRPr/>
            </a:pPr>
            <a:r>
              <a:rPr lang="en-US" smtClean="0"/>
              <a:t>Manisha Mali Department of Computer Engg. VIIT</a:t>
            </a:r>
            <a:endParaRPr lang="en-US"/>
          </a:p>
        </p:txBody>
      </p:sp>
      <p:sp>
        <p:nvSpPr>
          <p:cNvPr id="5" name="Slide Number Placeholder 4"/>
          <p:cNvSpPr>
            <a:spLocks noGrp="1"/>
          </p:cNvSpPr>
          <p:nvPr>
            <p:ph type="sldNum" sz="quarter" idx="12"/>
          </p:nvPr>
        </p:nvSpPr>
        <p:spPr/>
        <p:txBody>
          <a:bodyPr/>
          <a:lstStyle/>
          <a:p>
            <a:pPr>
              <a:defRPr/>
            </a:pPr>
            <a:fld id="{69051E09-43DA-4F35-93CF-94A64BF0A7FA}" type="slidenum">
              <a:rPr lang="en-US" smtClean="0"/>
              <a:pPr>
                <a:defRPr/>
              </a:pPr>
              <a:t>7</a:t>
            </a:fld>
            <a:endParaRPr lang="en-US"/>
          </a:p>
        </p:txBody>
      </p:sp>
      <p:sp>
        <p:nvSpPr>
          <p:cNvPr id="6" name="TextBox 5"/>
          <p:cNvSpPr txBox="1"/>
          <p:nvPr/>
        </p:nvSpPr>
        <p:spPr>
          <a:xfrm>
            <a:off x="990601" y="1447800"/>
            <a:ext cx="7620000" cy="5262979"/>
          </a:xfrm>
          <a:prstGeom prst="rect">
            <a:avLst/>
          </a:prstGeom>
          <a:noFill/>
        </p:spPr>
        <p:txBody>
          <a:bodyPr wrap="square" rtlCol="0">
            <a:spAutoFit/>
          </a:bodyPr>
          <a:lstStyle/>
          <a:p>
            <a:pPr marL="342900" indent="-342900">
              <a:buFont typeface="Arial" pitchFamily="34" charset="0"/>
              <a:buChar char="•"/>
            </a:pPr>
            <a:r>
              <a:rPr lang="en-US" sz="2400" dirty="0"/>
              <a:t>In </a:t>
            </a:r>
            <a:r>
              <a:rPr lang="en-US" sz="2400" dirty="0">
                <a:hlinkClick r:id="rId2" tooltip="Computing"/>
              </a:rPr>
              <a:t>computing</a:t>
            </a:r>
            <a:r>
              <a:rPr lang="en-US" sz="2400" dirty="0"/>
              <a:t>, a </a:t>
            </a:r>
            <a:r>
              <a:rPr lang="en-US" sz="2400" b="1" dirty="0"/>
              <a:t>linker</a:t>
            </a:r>
            <a:r>
              <a:rPr lang="en-US" sz="2400" dirty="0"/>
              <a:t> or </a:t>
            </a:r>
            <a:r>
              <a:rPr lang="en-US" sz="2400" b="1" dirty="0"/>
              <a:t>link editor</a:t>
            </a:r>
            <a:r>
              <a:rPr lang="en-US" sz="2400" dirty="0"/>
              <a:t> is a computer </a:t>
            </a:r>
            <a:r>
              <a:rPr lang="en-US" sz="2400" dirty="0">
                <a:hlinkClick r:id="rId3" tooltip="System software"/>
              </a:rPr>
              <a:t>system program</a:t>
            </a:r>
            <a:r>
              <a:rPr lang="en-US" sz="2400" dirty="0"/>
              <a:t> </a:t>
            </a:r>
            <a:r>
              <a:rPr lang="en-US" sz="2400" dirty="0" smtClean="0"/>
              <a:t>that </a:t>
            </a:r>
            <a:r>
              <a:rPr lang="en-US" sz="2400" dirty="0"/>
              <a:t>takes one or more </a:t>
            </a:r>
            <a:r>
              <a:rPr lang="en-US" sz="2400" dirty="0">
                <a:hlinkClick r:id="rId4" tooltip="Object file"/>
              </a:rPr>
              <a:t>object files</a:t>
            </a:r>
            <a:r>
              <a:rPr lang="en-US" sz="2400" dirty="0"/>
              <a:t> (generated by a </a:t>
            </a:r>
            <a:r>
              <a:rPr lang="en-US" sz="2400" dirty="0">
                <a:hlinkClick r:id="rId5" tooltip="Compiler"/>
              </a:rPr>
              <a:t>compiler</a:t>
            </a:r>
            <a:r>
              <a:rPr lang="en-US" sz="2400" dirty="0"/>
              <a:t> or an </a:t>
            </a:r>
            <a:r>
              <a:rPr lang="en-US" sz="2400" dirty="0">
                <a:hlinkClick r:id="rId6" tooltip="Assembler (computing)"/>
              </a:rPr>
              <a:t>assembler</a:t>
            </a:r>
            <a:r>
              <a:rPr lang="en-US" sz="2400" dirty="0"/>
              <a:t>) </a:t>
            </a:r>
            <a:r>
              <a:rPr lang="en-US" sz="2400" dirty="0" smtClean="0"/>
              <a:t>and </a:t>
            </a:r>
            <a:r>
              <a:rPr lang="en-US" sz="2400" dirty="0"/>
              <a:t>combines them into a single </a:t>
            </a:r>
            <a:r>
              <a:rPr lang="en-US" sz="2400" dirty="0">
                <a:hlinkClick r:id="rId7" tooltip="Executable"/>
              </a:rPr>
              <a:t>executable</a:t>
            </a:r>
            <a:r>
              <a:rPr lang="en-US" sz="2400" dirty="0"/>
              <a:t> file, </a:t>
            </a:r>
            <a:r>
              <a:rPr lang="en-US" sz="2400" dirty="0">
                <a:hlinkClick r:id="rId8" tooltip="Library (computing)"/>
              </a:rPr>
              <a:t>library</a:t>
            </a:r>
            <a:r>
              <a:rPr lang="en-US" sz="2400" dirty="0"/>
              <a:t> file, or another 'object' file</a:t>
            </a:r>
            <a:r>
              <a:rPr lang="en-US" sz="2400" dirty="0" smtClean="0"/>
              <a:t>.</a:t>
            </a:r>
          </a:p>
          <a:p>
            <a:pPr marL="342900" indent="-342900">
              <a:buFont typeface="Arial" pitchFamily="34" charset="0"/>
              <a:buChar char="•"/>
            </a:pPr>
            <a:r>
              <a:rPr lang="en-US" sz="2400" dirty="0"/>
              <a:t>Linking is the process of combining various pieces of code and data together to form a single executable that can be loaded in memory.</a:t>
            </a:r>
          </a:p>
          <a:p>
            <a:pPr marL="342900" indent="-342900">
              <a:buFont typeface="Arial" pitchFamily="34" charset="0"/>
              <a:buChar char="•"/>
            </a:pPr>
            <a:r>
              <a:rPr lang="en-US" sz="2400" dirty="0"/>
              <a:t>Linking can be done at compile-time, at load time (by loaders) and also at run time (by application programs).</a:t>
            </a:r>
          </a:p>
          <a:p>
            <a:pPr marL="342900" indent="-342900">
              <a:buFont typeface="Arial" pitchFamily="34" charset="0"/>
              <a:buChar char="•"/>
            </a:pPr>
            <a:r>
              <a:rPr lang="en-US" sz="2400" dirty="0"/>
              <a:t>The linker program in the system is responsible for linking various object modules of the program into a single object file.</a:t>
            </a:r>
          </a:p>
          <a:p>
            <a:endParaRPr lang="en-US" sz="2400" dirty="0"/>
          </a:p>
        </p:txBody>
      </p:sp>
    </p:spTree>
    <p:extLst>
      <p:ext uri="{BB962C8B-B14F-4D97-AF65-F5344CB8AC3E}">
        <p14:creationId xmlns:p14="http://schemas.microsoft.com/office/powerpoint/2010/main" val="3913696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3"/>
          <p:cNvSpPr>
            <a:spLocks noGrp="1"/>
          </p:cNvSpPr>
          <p:nvPr>
            <p:ph type="ftr" sz="quarter" idx="11"/>
          </p:nvPr>
        </p:nvSpPr>
        <p:spPr/>
        <p:txBody>
          <a:bodyPr/>
          <a:lstStyle/>
          <a:p>
            <a:pPr>
              <a:defRPr/>
            </a:pPr>
            <a:r>
              <a:rPr lang="en-US" smtClean="0"/>
              <a:t>Manisha Mali Department of Computer Engg. VIIT</a:t>
            </a:r>
            <a:endParaRPr lang="en-US"/>
          </a:p>
        </p:txBody>
      </p:sp>
      <p:sp>
        <p:nvSpPr>
          <p:cNvPr id="21" name="Slide Number Placeholder 4"/>
          <p:cNvSpPr>
            <a:spLocks noGrp="1"/>
          </p:cNvSpPr>
          <p:nvPr>
            <p:ph type="sldNum" sz="quarter" idx="12"/>
          </p:nvPr>
        </p:nvSpPr>
        <p:spPr/>
        <p:txBody>
          <a:bodyPr/>
          <a:lstStyle/>
          <a:p>
            <a:pPr>
              <a:defRPr/>
            </a:pPr>
            <a:fld id="{7C86B8C2-E290-4036-A710-1A49BADB20CE}" type="slidenum">
              <a:rPr lang="en-US"/>
              <a:pPr>
                <a:defRPr/>
              </a:pPr>
              <a:t>8</a:t>
            </a:fld>
            <a:endParaRPr lang="en-US"/>
          </a:p>
        </p:txBody>
      </p:sp>
      <p:sp>
        <p:nvSpPr>
          <p:cNvPr id="3077" name="Rectangle 5"/>
          <p:cNvSpPr>
            <a:spLocks noChangeArrowheads="1"/>
          </p:cNvSpPr>
          <p:nvPr/>
        </p:nvSpPr>
        <p:spPr bwMode="auto">
          <a:xfrm>
            <a:off x="304800" y="723900"/>
            <a:ext cx="8534400" cy="685800"/>
          </a:xfrm>
          <a:prstGeom prst="rect">
            <a:avLst/>
          </a:prstGeom>
          <a:noFill/>
          <a:ln w="9525">
            <a:noFill/>
            <a:miter lim="800000"/>
            <a:headEnd/>
            <a:tailEnd/>
          </a:ln>
          <a:effectLst/>
        </p:spPr>
        <p:txBody>
          <a:bodyPr anchor="ctr"/>
          <a:lstStyle/>
          <a:p>
            <a:pPr eaLnBrk="1" hangingPunct="1">
              <a:defRPr/>
            </a:pPr>
            <a:r>
              <a:rPr lang="en-US" altLang="zh-TW" sz="4800" b="1" dirty="0">
                <a:solidFill>
                  <a:srgbClr val="0000FF"/>
                </a:solidFill>
                <a:effectLst>
                  <a:outerShdw blurRad="38100" dist="38100" dir="2700000" algn="tl">
                    <a:srgbClr val="000000"/>
                  </a:outerShdw>
                </a:effectLst>
                <a:latin typeface="Times New Roman" charset="0"/>
                <a:ea typeface="新細明體" charset="-120"/>
              </a:rPr>
              <a:t>Role of Loader and Linker</a:t>
            </a:r>
            <a:endParaRPr lang="en-US" sz="4800" b="1" dirty="0">
              <a:solidFill>
                <a:srgbClr val="0000FF"/>
              </a:solidFill>
              <a:effectLst>
                <a:outerShdw blurRad="38100" dist="38100" dir="2700000" algn="tl">
                  <a:srgbClr val="000000"/>
                </a:outerShdw>
              </a:effectLst>
              <a:latin typeface="Times New Roman" charset="0"/>
            </a:endParaRPr>
          </a:p>
        </p:txBody>
      </p:sp>
      <p:sp>
        <p:nvSpPr>
          <p:cNvPr id="7174" name="Text Box 6"/>
          <p:cNvSpPr txBox="1">
            <a:spLocks noChangeArrowheads="1"/>
          </p:cNvSpPr>
          <p:nvPr/>
        </p:nvSpPr>
        <p:spPr bwMode="auto">
          <a:xfrm>
            <a:off x="304800" y="2286000"/>
            <a:ext cx="13716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spcBef>
                <a:spcPct val="50000"/>
              </a:spcBef>
            </a:pPr>
            <a:r>
              <a:rPr kumimoji="1" lang="en-US" altLang="zh-TW" sz="2400" b="1">
                <a:ea typeface="新細明體" charset="-120"/>
              </a:rPr>
              <a:t>Source</a:t>
            </a:r>
          </a:p>
          <a:p>
            <a:pPr algn="ctr" eaLnBrk="1" hangingPunct="1">
              <a:spcBef>
                <a:spcPct val="50000"/>
              </a:spcBef>
            </a:pPr>
            <a:r>
              <a:rPr kumimoji="1" lang="en-US" altLang="zh-TW" sz="2400" b="1">
                <a:ea typeface="新細明體" charset="-120"/>
              </a:rPr>
              <a:t>Program</a:t>
            </a:r>
            <a:endParaRPr kumimoji="1" lang="en-US" altLang="zh-TW" sz="2400">
              <a:ea typeface="新細明體" charset="-120"/>
            </a:endParaRPr>
          </a:p>
        </p:txBody>
      </p:sp>
      <p:sp>
        <p:nvSpPr>
          <p:cNvPr id="7175" name="AutoShape 7"/>
          <p:cNvSpPr>
            <a:spLocks noChangeArrowheads="1"/>
          </p:cNvSpPr>
          <p:nvPr/>
        </p:nvSpPr>
        <p:spPr bwMode="auto">
          <a:xfrm>
            <a:off x="2209800" y="2286000"/>
            <a:ext cx="1524000" cy="1219200"/>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kumimoji="1" lang="en-US" altLang="zh-TW" sz="2400" b="1">
                <a:solidFill>
                  <a:srgbClr val="000000"/>
                </a:solidFill>
                <a:ea typeface="新細明體" charset="-120"/>
              </a:rPr>
              <a:t>Assembler</a:t>
            </a:r>
          </a:p>
        </p:txBody>
      </p:sp>
      <p:sp>
        <p:nvSpPr>
          <p:cNvPr id="7176" name="Line 8"/>
          <p:cNvSpPr>
            <a:spLocks noChangeShapeType="1"/>
          </p:cNvSpPr>
          <p:nvPr/>
        </p:nvSpPr>
        <p:spPr bwMode="auto">
          <a:xfrm>
            <a:off x="1676400" y="28194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77" name="Text Box 9"/>
          <p:cNvSpPr txBox="1">
            <a:spLocks noChangeArrowheads="1"/>
          </p:cNvSpPr>
          <p:nvPr/>
        </p:nvSpPr>
        <p:spPr bwMode="auto">
          <a:xfrm>
            <a:off x="4038600" y="2438400"/>
            <a:ext cx="13716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spcBef>
                <a:spcPct val="50000"/>
              </a:spcBef>
            </a:pPr>
            <a:r>
              <a:rPr kumimoji="1" lang="en-US" altLang="zh-TW" sz="2400" b="1">
                <a:ea typeface="新細明體" charset="-120"/>
              </a:rPr>
              <a:t>Object</a:t>
            </a:r>
          </a:p>
          <a:p>
            <a:pPr algn="ctr" eaLnBrk="1" hangingPunct="1">
              <a:spcBef>
                <a:spcPct val="50000"/>
              </a:spcBef>
            </a:pPr>
            <a:r>
              <a:rPr kumimoji="1" lang="en-US" altLang="zh-TW" sz="2400" b="1">
                <a:ea typeface="新細明體" charset="-120"/>
              </a:rPr>
              <a:t>Program</a:t>
            </a:r>
          </a:p>
        </p:txBody>
      </p:sp>
      <p:sp>
        <p:nvSpPr>
          <p:cNvPr id="7178" name="Line 10"/>
          <p:cNvSpPr>
            <a:spLocks noChangeShapeType="1"/>
          </p:cNvSpPr>
          <p:nvPr/>
        </p:nvSpPr>
        <p:spPr bwMode="auto">
          <a:xfrm>
            <a:off x="3733800" y="28956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79" name="AutoShape 11"/>
          <p:cNvSpPr>
            <a:spLocks noChangeArrowheads="1"/>
          </p:cNvSpPr>
          <p:nvPr/>
        </p:nvSpPr>
        <p:spPr bwMode="auto">
          <a:xfrm>
            <a:off x="5638800" y="2362200"/>
            <a:ext cx="1447800" cy="1143000"/>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kumimoji="1" lang="en-US" altLang="zh-TW" sz="2400" b="1">
                <a:solidFill>
                  <a:srgbClr val="000000"/>
                </a:solidFill>
                <a:ea typeface="新細明體" charset="-120"/>
              </a:rPr>
              <a:t>Linker</a:t>
            </a:r>
          </a:p>
        </p:txBody>
      </p:sp>
      <p:sp>
        <p:nvSpPr>
          <p:cNvPr id="7180" name="Line 12"/>
          <p:cNvSpPr>
            <a:spLocks noChangeShapeType="1"/>
          </p:cNvSpPr>
          <p:nvPr/>
        </p:nvSpPr>
        <p:spPr bwMode="auto">
          <a:xfrm>
            <a:off x="5181600" y="29718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81" name="Text Box 13"/>
          <p:cNvSpPr txBox="1">
            <a:spLocks noChangeArrowheads="1"/>
          </p:cNvSpPr>
          <p:nvPr/>
        </p:nvSpPr>
        <p:spPr bwMode="auto">
          <a:xfrm>
            <a:off x="5638800" y="3886200"/>
            <a:ext cx="16986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r>
              <a:rPr kumimoji="1" lang="en-US" altLang="zh-TW" sz="2400" b="1">
                <a:ea typeface="新細明體" charset="-120"/>
              </a:rPr>
              <a:t>Executable </a:t>
            </a:r>
          </a:p>
          <a:p>
            <a:pPr algn="ctr" eaLnBrk="1" hangingPunct="1"/>
            <a:r>
              <a:rPr kumimoji="1" lang="en-US" altLang="zh-TW" sz="2400" b="1">
                <a:ea typeface="新細明體" charset="-120"/>
              </a:rPr>
              <a:t>Code</a:t>
            </a:r>
            <a:endParaRPr kumimoji="1" lang="en-US" altLang="zh-TW" sz="2400">
              <a:ea typeface="新細明體" charset="-120"/>
            </a:endParaRPr>
          </a:p>
        </p:txBody>
      </p:sp>
      <p:sp>
        <p:nvSpPr>
          <p:cNvPr id="7182" name="AutoShape 14"/>
          <p:cNvSpPr>
            <a:spLocks noChangeArrowheads="1"/>
          </p:cNvSpPr>
          <p:nvPr/>
        </p:nvSpPr>
        <p:spPr bwMode="auto">
          <a:xfrm>
            <a:off x="5715000" y="4953000"/>
            <a:ext cx="1447800" cy="1143000"/>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kumimoji="1" lang="en-US" altLang="zh-TW" sz="2400" b="1">
                <a:solidFill>
                  <a:srgbClr val="000000"/>
                </a:solidFill>
                <a:ea typeface="新細明體" charset="-120"/>
              </a:rPr>
              <a:t>Loader</a:t>
            </a:r>
          </a:p>
        </p:txBody>
      </p:sp>
      <p:sp>
        <p:nvSpPr>
          <p:cNvPr id="7183" name="Line 15"/>
          <p:cNvSpPr>
            <a:spLocks noChangeShapeType="1"/>
          </p:cNvSpPr>
          <p:nvPr/>
        </p:nvSpPr>
        <p:spPr bwMode="auto">
          <a:xfrm>
            <a:off x="6324600" y="35052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84" name="Line 16"/>
          <p:cNvSpPr>
            <a:spLocks noChangeShapeType="1"/>
          </p:cNvSpPr>
          <p:nvPr/>
        </p:nvSpPr>
        <p:spPr bwMode="auto">
          <a:xfrm>
            <a:off x="6324600" y="44958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85" name="Rectangle 17"/>
          <p:cNvSpPr>
            <a:spLocks noChangeArrowheads="1"/>
          </p:cNvSpPr>
          <p:nvPr/>
        </p:nvSpPr>
        <p:spPr bwMode="auto">
          <a:xfrm>
            <a:off x="7620000" y="2286000"/>
            <a:ext cx="1295400" cy="3733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86" name="Text Box 18"/>
          <p:cNvSpPr txBox="1">
            <a:spLocks noChangeArrowheads="1"/>
          </p:cNvSpPr>
          <p:nvPr/>
        </p:nvSpPr>
        <p:spPr bwMode="auto">
          <a:xfrm>
            <a:off x="7696200" y="3200400"/>
            <a:ext cx="11430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sz="1600" b="1">
                <a:latin typeface="Arial" pitchFamily="34" charset="0"/>
              </a:rPr>
              <a:t>Object program ready for execution</a:t>
            </a:r>
          </a:p>
        </p:txBody>
      </p:sp>
      <p:sp>
        <p:nvSpPr>
          <p:cNvPr id="7187" name="Line 19"/>
          <p:cNvSpPr>
            <a:spLocks noChangeShapeType="1"/>
          </p:cNvSpPr>
          <p:nvPr/>
        </p:nvSpPr>
        <p:spPr bwMode="auto">
          <a:xfrm>
            <a:off x="7162800" y="54102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88" name="Text Box 20"/>
          <p:cNvSpPr txBox="1">
            <a:spLocks noChangeArrowheads="1"/>
          </p:cNvSpPr>
          <p:nvPr/>
        </p:nvSpPr>
        <p:spPr bwMode="auto">
          <a:xfrm>
            <a:off x="7620000" y="1752600"/>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sz="2000" b="1">
                <a:latin typeface="Arial" pitchFamily="34" charset="0"/>
              </a:rPr>
              <a:t>Memory</a:t>
            </a:r>
          </a:p>
        </p:txBody>
      </p:sp>
      <p:sp>
        <p:nvSpPr>
          <p:cNvPr id="2" name="Date Placeholder 1"/>
          <p:cNvSpPr>
            <a:spLocks noGrp="1"/>
          </p:cNvSpPr>
          <p:nvPr>
            <p:ph type="dt" sz="half" idx="10"/>
          </p:nvPr>
        </p:nvSpPr>
        <p:spPr/>
        <p:txBody>
          <a:bodyPr/>
          <a:lstStyle/>
          <a:p>
            <a:pPr>
              <a:defRPr/>
            </a:pPr>
            <a:fld id="{0A4CD838-E0E7-405E-B85F-C11189631C5F}" type="datetime1">
              <a:rPr lang="en-US" smtClean="0"/>
              <a:t>29-Aug-20</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smtClean="0"/>
              <a:t>Manisha Mali Department of Computer Engg. VIIT</a:t>
            </a:r>
            <a:endParaRPr lang="en-US"/>
          </a:p>
        </p:txBody>
      </p:sp>
      <p:sp>
        <p:nvSpPr>
          <p:cNvPr id="6" name="Slide Number Placeholder 5"/>
          <p:cNvSpPr>
            <a:spLocks noGrp="1"/>
          </p:cNvSpPr>
          <p:nvPr>
            <p:ph type="sldNum" sz="quarter" idx="12"/>
          </p:nvPr>
        </p:nvSpPr>
        <p:spPr/>
        <p:txBody>
          <a:bodyPr/>
          <a:lstStyle/>
          <a:p>
            <a:pPr>
              <a:defRPr/>
            </a:pPr>
            <a:fld id="{71302E3F-1886-4D9D-835E-01F0CAFB0B08}" type="slidenum">
              <a:rPr lang="en-US"/>
              <a:pPr>
                <a:defRPr/>
              </a:pPr>
              <a:t>9</a:t>
            </a:fld>
            <a:endParaRPr lang="en-US"/>
          </a:p>
        </p:txBody>
      </p:sp>
      <p:sp>
        <p:nvSpPr>
          <p:cNvPr id="11266" name="Rectangle 2"/>
          <p:cNvSpPr>
            <a:spLocks noGrp="1" noChangeArrowheads="1"/>
          </p:cNvSpPr>
          <p:nvPr>
            <p:ph type="title"/>
          </p:nvPr>
        </p:nvSpPr>
        <p:spPr/>
        <p:txBody>
          <a:bodyPr/>
          <a:lstStyle/>
          <a:p>
            <a:pPr eaLnBrk="1" hangingPunct="1">
              <a:defRPr/>
            </a:pPr>
            <a:r>
              <a:rPr lang="en-US" smtClean="0">
                <a:solidFill>
                  <a:srgbClr val="0000FF"/>
                </a:solidFill>
              </a:rPr>
              <a:t>Basic Loader Functions</a:t>
            </a:r>
          </a:p>
        </p:txBody>
      </p:sp>
      <p:sp>
        <p:nvSpPr>
          <p:cNvPr id="11267" name="Rectangle 3"/>
          <p:cNvSpPr>
            <a:spLocks noGrp="1" noChangeArrowheads="1"/>
          </p:cNvSpPr>
          <p:nvPr>
            <p:ph type="body" idx="1"/>
          </p:nvPr>
        </p:nvSpPr>
        <p:spPr/>
        <p:txBody>
          <a:bodyPr/>
          <a:lstStyle/>
          <a:p>
            <a:pPr eaLnBrk="1" hangingPunct="1">
              <a:buFont typeface="Wingdings" charset="2"/>
              <a:buChar char="n"/>
              <a:defRPr/>
            </a:pPr>
            <a:r>
              <a:rPr lang="en-US" smtClean="0"/>
              <a:t>A Loader is a system program that performs the loading function</a:t>
            </a:r>
          </a:p>
          <a:p>
            <a:pPr eaLnBrk="1" hangingPunct="1">
              <a:buFont typeface="Wingdings" charset="2"/>
              <a:buChar char="n"/>
              <a:defRPr/>
            </a:pPr>
            <a:r>
              <a:rPr lang="en-US" smtClean="0"/>
              <a:t>It brings object program into memory and starts its execution</a:t>
            </a:r>
          </a:p>
        </p:txBody>
      </p:sp>
      <p:sp>
        <p:nvSpPr>
          <p:cNvPr id="2" name="Date Placeholder 1"/>
          <p:cNvSpPr>
            <a:spLocks noGrp="1"/>
          </p:cNvSpPr>
          <p:nvPr>
            <p:ph type="dt" sz="half" idx="10"/>
          </p:nvPr>
        </p:nvSpPr>
        <p:spPr/>
        <p:txBody>
          <a:bodyPr/>
          <a:lstStyle/>
          <a:p>
            <a:pPr>
              <a:defRPr/>
            </a:pPr>
            <a:fld id="{E6A86C6B-A37C-4F85-A393-A3C106386CD1}" type="datetime1">
              <a:rPr lang="en-US" smtClean="0"/>
              <a:t>29-Aug-20</a:t>
            </a:fld>
            <a:endParaRPr lang="en-US"/>
          </a:p>
        </p:txBody>
      </p:sp>
    </p:spTree>
  </p:cSld>
  <p:clrMapOvr>
    <a:masterClrMapping/>
  </p:clrMapOvr>
</p:sld>
</file>

<file path=ppt/theme/theme1.xml><?xml version="1.0" encoding="utf-8"?>
<a:theme xmlns:a="http://schemas.openxmlformats.org/drawingml/2006/main" name="Maple">
  <a:themeElements>
    <a:clrScheme name="Maple 1">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CC"/>
      </a:hlink>
      <a:folHlink>
        <a:srgbClr val="CCCC00"/>
      </a:folHlink>
    </a:clrScheme>
    <a:fontScheme name="Mapl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charset="0"/>
          </a:defRPr>
        </a:defPPr>
      </a:lstStyle>
    </a:lnDef>
  </a:objectDefaults>
  <a:extraClrSchemeLst>
    <a:extraClrScheme>
      <a:clrScheme name="Maple 1">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CC"/>
        </a:hlink>
        <a:folHlink>
          <a:srgbClr val="CCCC00"/>
        </a:folHlink>
      </a:clrScheme>
      <a:clrMap bg1="dk2" tx1="lt1" bg2="dk1" tx2="lt2" accent1="accent1" accent2="accent2" accent3="accent3" accent4="accent4" accent5="accent5" accent6="accent6" hlink="hlink" folHlink="folHlink"/>
    </a:extraClrScheme>
    <a:extraClrScheme>
      <a:clrScheme name="Maple 2">
        <a:dk1>
          <a:srgbClr val="EA9306"/>
        </a:dk1>
        <a:lt1>
          <a:srgbClr val="FFFFFF"/>
        </a:lt1>
        <a:dk2>
          <a:srgbClr val="FAC120"/>
        </a:dk2>
        <a:lt2>
          <a:srgbClr val="FFFDD1"/>
        </a:lt2>
        <a:accent1>
          <a:srgbClr val="CC6600"/>
        </a:accent1>
        <a:accent2>
          <a:srgbClr val="FF9933"/>
        </a:accent2>
        <a:accent3>
          <a:srgbClr val="FCDDAB"/>
        </a:accent3>
        <a:accent4>
          <a:srgbClr val="DADADA"/>
        </a:accent4>
        <a:accent5>
          <a:srgbClr val="E2B8AA"/>
        </a:accent5>
        <a:accent6>
          <a:srgbClr val="E78A2D"/>
        </a:accent6>
        <a:hlink>
          <a:srgbClr val="A50021"/>
        </a:hlink>
        <a:folHlink>
          <a:srgbClr val="666633"/>
        </a:folHlink>
      </a:clrScheme>
      <a:clrMap bg1="dk2" tx1="lt1" bg2="dk1" tx2="lt2" accent1="accent1" accent2="accent2" accent3="accent3" accent4="accent4" accent5="accent5" accent6="accent6" hlink="hlink" folHlink="folHlink"/>
    </a:extraClrScheme>
    <a:extraClrScheme>
      <a:clrScheme name="Maple 3">
        <a:dk1>
          <a:srgbClr val="000000"/>
        </a:dk1>
        <a:lt1>
          <a:srgbClr val="FFFFCC"/>
        </a:lt1>
        <a:dk2>
          <a:srgbClr val="A26D18"/>
        </a:dk2>
        <a:lt2>
          <a:srgbClr val="F9D793"/>
        </a:lt2>
        <a:accent1>
          <a:srgbClr val="FFD05B"/>
        </a:accent1>
        <a:accent2>
          <a:srgbClr val="FEE1A8"/>
        </a:accent2>
        <a:accent3>
          <a:srgbClr val="FFFFE2"/>
        </a:accent3>
        <a:accent4>
          <a:srgbClr val="000000"/>
        </a:accent4>
        <a:accent5>
          <a:srgbClr val="FFE4B5"/>
        </a:accent5>
        <a:accent6>
          <a:srgbClr val="E6CC98"/>
        </a:accent6>
        <a:hlink>
          <a:srgbClr val="FF0000"/>
        </a:hlink>
        <a:folHlink>
          <a:srgbClr val="CC6600"/>
        </a:folHlink>
      </a:clrScheme>
      <a:clrMap bg1="lt1" tx1="dk1" bg2="lt2" tx2="dk2" accent1="accent1" accent2="accent2" accent3="accent3" accent4="accent4" accent5="accent5" accent6="accent6" hlink="hlink" folHlink="folHlink"/>
    </a:extraClrScheme>
    <a:extraClrScheme>
      <a:clrScheme name="Maple 4">
        <a:dk1>
          <a:srgbClr val="008000"/>
        </a:dk1>
        <a:lt1>
          <a:srgbClr val="FFFFFF"/>
        </a:lt1>
        <a:dk2>
          <a:srgbClr val="005800"/>
        </a:dk2>
        <a:lt2>
          <a:srgbClr val="FFFFCC"/>
        </a:lt2>
        <a:accent1>
          <a:srgbClr val="00CC99"/>
        </a:accent1>
        <a:accent2>
          <a:srgbClr val="007825"/>
        </a:accent2>
        <a:accent3>
          <a:srgbClr val="AAB4AA"/>
        </a:accent3>
        <a:accent4>
          <a:srgbClr val="DADADA"/>
        </a:accent4>
        <a:accent5>
          <a:srgbClr val="AAE2CA"/>
        </a:accent5>
        <a:accent6>
          <a:srgbClr val="006C20"/>
        </a:accent6>
        <a:hlink>
          <a:srgbClr val="9966FF"/>
        </a:hlink>
        <a:folHlink>
          <a:srgbClr val="99CCFF"/>
        </a:folHlink>
      </a:clrScheme>
      <a:clrMap bg1="dk2" tx1="lt1" bg2="dk1" tx2="lt2" accent1="accent1" accent2="accent2" accent3="accent3" accent4="accent4" accent5="accent5" accent6="accent6" hlink="hlink" folHlink="folHlink"/>
    </a:extraClrScheme>
    <a:extraClrScheme>
      <a:clrScheme name="Maple 5">
        <a:dk1>
          <a:srgbClr val="56925A"/>
        </a:dk1>
        <a:lt1>
          <a:srgbClr val="FFFFFF"/>
        </a:lt1>
        <a:dk2>
          <a:srgbClr val="6FB56D"/>
        </a:dk2>
        <a:lt2>
          <a:srgbClr val="FFFFCC"/>
        </a:lt2>
        <a:accent1>
          <a:srgbClr val="2B877C"/>
        </a:accent1>
        <a:accent2>
          <a:srgbClr val="5A9A5F"/>
        </a:accent2>
        <a:accent3>
          <a:srgbClr val="BBD7BA"/>
        </a:accent3>
        <a:accent4>
          <a:srgbClr val="DADADA"/>
        </a:accent4>
        <a:accent5>
          <a:srgbClr val="ACC3BF"/>
        </a:accent5>
        <a:accent6>
          <a:srgbClr val="518B55"/>
        </a:accent6>
        <a:hlink>
          <a:srgbClr val="99FF33"/>
        </a:hlink>
        <a:folHlink>
          <a:srgbClr val="CCFF99"/>
        </a:folHlink>
      </a:clrScheme>
      <a:clrMap bg1="dk2" tx1="lt1" bg2="dk1" tx2="lt2" accent1="accent1" accent2="accent2" accent3="accent3" accent4="accent4" accent5="accent5" accent6="accent6" hlink="hlink" folHlink="folHlink"/>
    </a:extraClrScheme>
    <a:extraClrScheme>
      <a:clrScheme name="Maple 6">
        <a:dk1>
          <a:srgbClr val="006699"/>
        </a:dk1>
        <a:lt1>
          <a:srgbClr val="FFFFFF"/>
        </a:lt1>
        <a:dk2>
          <a:srgbClr val="006666"/>
        </a:dk2>
        <a:lt2>
          <a:srgbClr val="CCECFF"/>
        </a:lt2>
        <a:accent1>
          <a:srgbClr val="00CCFF"/>
        </a:accent1>
        <a:accent2>
          <a:srgbClr val="017A83"/>
        </a:accent2>
        <a:accent3>
          <a:srgbClr val="AAB8B8"/>
        </a:accent3>
        <a:accent4>
          <a:srgbClr val="DADADA"/>
        </a:accent4>
        <a:accent5>
          <a:srgbClr val="AAE2FF"/>
        </a:accent5>
        <a:accent6>
          <a:srgbClr val="016E76"/>
        </a:accent6>
        <a:hlink>
          <a:srgbClr val="FFFFCC"/>
        </a:hlink>
        <a:folHlink>
          <a:srgbClr val="99FF99"/>
        </a:folHlink>
      </a:clrScheme>
      <a:clrMap bg1="dk2" tx1="lt1" bg2="dk1" tx2="lt2" accent1="accent1" accent2="accent2" accent3="accent3" accent4="accent4" accent5="accent5" accent6="accent6" hlink="hlink" folHlink="folHlink"/>
    </a:extraClrScheme>
    <a:extraClrScheme>
      <a:clrScheme name="Maple 7">
        <a:dk1>
          <a:srgbClr val="80ACC4"/>
        </a:dk1>
        <a:lt1>
          <a:srgbClr val="FFFFFF"/>
        </a:lt1>
        <a:dk2>
          <a:srgbClr val="B3D1DF"/>
        </a:dk2>
        <a:lt2>
          <a:srgbClr val="FFFFFF"/>
        </a:lt2>
        <a:accent1>
          <a:srgbClr val="5089A8"/>
        </a:accent1>
        <a:accent2>
          <a:srgbClr val="BBC6DB"/>
        </a:accent2>
        <a:accent3>
          <a:srgbClr val="D6E5EC"/>
        </a:accent3>
        <a:accent4>
          <a:srgbClr val="DADADA"/>
        </a:accent4>
        <a:accent5>
          <a:srgbClr val="B3C4D1"/>
        </a:accent5>
        <a:accent6>
          <a:srgbClr val="A9B3C6"/>
        </a:accent6>
        <a:hlink>
          <a:srgbClr val="0000FF"/>
        </a:hlink>
        <a:folHlink>
          <a:srgbClr val="006699"/>
        </a:folHlink>
      </a:clrScheme>
      <a:clrMap bg1="dk2" tx1="lt1" bg2="dk1" tx2="lt2" accent1="accent1" accent2="accent2" accent3="accent3" accent4="accent4" accent5="accent5" accent6="accent6" hlink="hlink" folHlink="folHlink"/>
    </a:extraClrScheme>
    <a:extraClrScheme>
      <a:clrScheme name="Maple 8">
        <a:dk1>
          <a:srgbClr val="5700AE"/>
        </a:dk1>
        <a:lt1>
          <a:srgbClr val="FFFFFF"/>
        </a:lt1>
        <a:dk2>
          <a:srgbClr val="7301CB"/>
        </a:dk2>
        <a:lt2>
          <a:srgbClr val="C5C5FF"/>
        </a:lt2>
        <a:accent1>
          <a:srgbClr val="9999FF"/>
        </a:accent1>
        <a:accent2>
          <a:srgbClr val="7000E0"/>
        </a:accent2>
        <a:accent3>
          <a:srgbClr val="BCAAE2"/>
        </a:accent3>
        <a:accent4>
          <a:srgbClr val="DADADA"/>
        </a:accent4>
        <a:accent5>
          <a:srgbClr val="CACAFF"/>
        </a:accent5>
        <a:accent6>
          <a:srgbClr val="6500CB"/>
        </a:accent6>
        <a:hlink>
          <a:srgbClr val="99F3FF"/>
        </a:hlink>
        <a:folHlink>
          <a:srgbClr val="CCCCFF"/>
        </a:folHlink>
      </a:clrScheme>
      <a:clrMap bg1="dk2" tx1="lt1" bg2="dk1" tx2="lt2" accent1="accent1" accent2="accent2" accent3="accent3" accent4="accent4" accent5="accent5" accent6="accent6" hlink="hlink" folHlink="folHlink"/>
    </a:extraClrScheme>
    <a:extraClrScheme>
      <a:clrScheme name="Maple 9">
        <a:dk1>
          <a:srgbClr val="003366"/>
        </a:dk1>
        <a:lt1>
          <a:srgbClr val="FFFFFF"/>
        </a:lt1>
        <a:dk2>
          <a:srgbClr val="003366"/>
        </a:dk2>
        <a:lt2>
          <a:srgbClr val="CBD5DF"/>
        </a:lt2>
        <a:accent1>
          <a:srgbClr val="A9BEE9"/>
        </a:accent1>
        <a:accent2>
          <a:srgbClr val="D6E4F2"/>
        </a:accent2>
        <a:accent3>
          <a:srgbClr val="FFFFFF"/>
        </a:accent3>
        <a:accent4>
          <a:srgbClr val="002A56"/>
        </a:accent4>
        <a:accent5>
          <a:srgbClr val="D1DBF2"/>
        </a:accent5>
        <a:accent6>
          <a:srgbClr val="C2CFDB"/>
        </a:accent6>
        <a:hlink>
          <a:srgbClr val="0000CC"/>
        </a:hlink>
        <a:folHlink>
          <a:srgbClr val="8668E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Maple</Template>
  <TotalTime>1303</TotalTime>
  <Words>2163</Words>
  <Application>Microsoft Office PowerPoint</Application>
  <PresentationFormat>On-screen Show (4:3)</PresentationFormat>
  <Paragraphs>403</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Maple</vt:lpstr>
      <vt:lpstr>Unit II : Macroprocessors,  Loaders And Linkers Course : Language Processor and Compiler Construction</vt:lpstr>
      <vt:lpstr>Contents</vt:lpstr>
      <vt:lpstr>Introduction</vt:lpstr>
      <vt:lpstr>We know…</vt:lpstr>
      <vt:lpstr> LOADERS</vt:lpstr>
      <vt:lpstr>Role of Loader </vt:lpstr>
      <vt:lpstr>Linker</vt:lpstr>
      <vt:lpstr>PowerPoint Presentation</vt:lpstr>
      <vt:lpstr>Basic Loader Functions</vt:lpstr>
      <vt:lpstr>General loading scheme</vt:lpstr>
      <vt:lpstr>Type of Loaders</vt:lpstr>
      <vt:lpstr>1. Assemble-and-go Loader OR Compile-and-go  loader </vt:lpstr>
      <vt:lpstr>Functions of loaders</vt:lpstr>
      <vt:lpstr>Assemble-and-go Loader</vt:lpstr>
      <vt:lpstr>2. General loader scheme </vt:lpstr>
      <vt:lpstr>3. Absolute Loader</vt:lpstr>
      <vt:lpstr>Role of Absolute Loader</vt:lpstr>
      <vt:lpstr>Absolute Loader</vt:lpstr>
      <vt:lpstr>Absolute Loader</vt:lpstr>
      <vt:lpstr>Absolute Loader</vt:lpstr>
      <vt:lpstr>Absolute Loader</vt:lpstr>
      <vt:lpstr>Absolute Loader</vt:lpstr>
      <vt:lpstr>4. Subroutine linkage</vt:lpstr>
      <vt:lpstr>4. Subroutine linkage</vt:lpstr>
      <vt:lpstr>4. Subroutine linkage </vt:lpstr>
      <vt:lpstr> Subroutine linkage </vt:lpstr>
      <vt:lpstr>Subroutine linkage</vt:lpstr>
      <vt:lpstr>5. Relocating Loaders</vt:lpstr>
      <vt:lpstr>Relocating Loaders</vt:lpstr>
      <vt:lpstr>Relocating loader (relative loader) Assembly  of program for “direct-address”360 that uses a BSS loader BSS : Binary Symbolic Subroutine used in IBM 7094, IBM 1130, GE 635 and UNIVAC 1108</vt:lpstr>
      <vt:lpstr>Relocating loader (relative loader) BSS loading of program for “direct access”360 BSS (Binary Symbolic Subroutine)</vt:lpstr>
      <vt:lpstr>Relocating loader (relative loader)</vt:lpstr>
      <vt:lpstr>Relocating loader (relative loader) Disadvantages</vt:lpstr>
      <vt:lpstr>6. Direct linking loader </vt:lpstr>
      <vt:lpstr>Direct linking loader</vt:lpstr>
      <vt:lpstr>Direct-linking loader</vt:lpstr>
      <vt:lpstr>Direct linking loader</vt:lpstr>
      <vt:lpstr>Direct linking loader Example object deck </vt:lpstr>
      <vt:lpstr>Direct linking loader  Example object deck </vt:lpstr>
      <vt:lpstr>Example of a Direct-linking loader</vt:lpstr>
      <vt:lpstr>Example of Direct-linking loader</vt:lpstr>
      <vt:lpstr>Example of a Direct-linking loader</vt:lpstr>
      <vt:lpstr>Example of a Direct-linking loader</vt:lpstr>
      <vt:lpstr>7. A binder and a module loader </vt:lpstr>
      <vt:lpstr>A binder and a module loader</vt:lpstr>
      <vt:lpstr>8. Dynamic loading </vt:lpstr>
      <vt:lpstr>Dynamic loading </vt:lpstr>
      <vt:lpstr>9. Dynamic linking</vt:lpstr>
      <vt:lpstr>PowerPoint Presentation</vt:lpstr>
      <vt:lpstr>Summary</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Student</dc:creator>
  <cp:lastModifiedBy>Manisha</cp:lastModifiedBy>
  <cp:revision>68</cp:revision>
  <dcterms:created xsi:type="dcterms:W3CDTF">2009-03-17T19:49:11Z</dcterms:created>
  <dcterms:modified xsi:type="dcterms:W3CDTF">2020-08-29T08:17:26Z</dcterms:modified>
</cp:coreProperties>
</file>