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10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5"/>
  </p:notesMasterIdLst>
  <p:sldIdLst>
    <p:sldId id="326" r:id="rId2"/>
    <p:sldId id="327" r:id="rId3"/>
    <p:sldId id="304" r:id="rId4"/>
    <p:sldId id="305" r:id="rId5"/>
    <p:sldId id="259" r:id="rId6"/>
    <p:sldId id="260" r:id="rId7"/>
    <p:sldId id="306" r:id="rId8"/>
    <p:sldId id="330" r:id="rId9"/>
    <p:sldId id="261" r:id="rId10"/>
    <p:sldId id="342" r:id="rId11"/>
    <p:sldId id="343" r:id="rId12"/>
    <p:sldId id="344" r:id="rId13"/>
    <p:sldId id="345" r:id="rId14"/>
    <p:sldId id="262" r:id="rId15"/>
    <p:sldId id="339" r:id="rId16"/>
    <p:sldId id="340" r:id="rId17"/>
    <p:sldId id="341" r:id="rId18"/>
    <p:sldId id="346" r:id="rId19"/>
    <p:sldId id="347" r:id="rId20"/>
    <p:sldId id="348" r:id="rId21"/>
    <p:sldId id="349" r:id="rId22"/>
    <p:sldId id="263" r:id="rId23"/>
    <p:sldId id="353" r:id="rId24"/>
    <p:sldId id="351" r:id="rId25"/>
    <p:sldId id="352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82" r:id="rId36"/>
    <p:sldId id="369" r:id="rId37"/>
    <p:sldId id="350" r:id="rId38"/>
    <p:sldId id="264" r:id="rId39"/>
    <p:sldId id="265" r:id="rId40"/>
    <p:sldId id="266" r:id="rId41"/>
    <p:sldId id="336" r:id="rId42"/>
    <p:sldId id="269" r:id="rId43"/>
    <p:sldId id="337" r:id="rId44"/>
    <p:sldId id="272" r:id="rId45"/>
    <p:sldId id="273" r:id="rId46"/>
    <p:sldId id="370" r:id="rId47"/>
    <p:sldId id="371" r:id="rId48"/>
    <p:sldId id="274" r:id="rId49"/>
    <p:sldId id="276" r:id="rId50"/>
    <p:sldId id="277" r:id="rId51"/>
    <p:sldId id="278" r:id="rId52"/>
    <p:sldId id="358" r:id="rId53"/>
    <p:sldId id="380" r:id="rId54"/>
    <p:sldId id="308" r:id="rId55"/>
    <p:sldId id="372" r:id="rId56"/>
    <p:sldId id="373" r:id="rId57"/>
    <p:sldId id="374" r:id="rId58"/>
    <p:sldId id="375" r:id="rId59"/>
    <p:sldId id="314" r:id="rId60"/>
    <p:sldId id="315" r:id="rId61"/>
    <p:sldId id="379" r:id="rId62"/>
    <p:sldId id="321" r:id="rId63"/>
    <p:sldId id="381" r:id="rId64"/>
    <p:sldId id="387" r:id="rId65"/>
    <p:sldId id="383" r:id="rId66"/>
    <p:sldId id="376" r:id="rId67"/>
    <p:sldId id="377" r:id="rId68"/>
    <p:sldId id="378" r:id="rId69"/>
    <p:sldId id="280" r:id="rId70"/>
    <p:sldId id="281" r:id="rId71"/>
    <p:sldId id="282" r:id="rId72"/>
    <p:sldId id="322" r:id="rId73"/>
    <p:sldId id="324" r:id="rId74"/>
    <p:sldId id="323" r:id="rId75"/>
    <p:sldId id="385" r:id="rId76"/>
    <p:sldId id="388" r:id="rId77"/>
    <p:sldId id="390" r:id="rId78"/>
    <p:sldId id="386" r:id="rId79"/>
    <p:sldId id="389" r:id="rId80"/>
    <p:sldId id="283" r:id="rId81"/>
    <p:sldId id="384" r:id="rId82"/>
    <p:sldId id="329" r:id="rId83"/>
    <p:sldId id="328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110" autoAdjust="0"/>
  </p:normalViewPr>
  <p:slideViewPr>
    <p:cSldViewPr>
      <p:cViewPr>
        <p:scale>
          <a:sx n="80" d="100"/>
          <a:sy n="80" d="100"/>
        </p:scale>
        <p:origin x="-108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70C89E-03F1-47E4-B47A-A666E1B90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559C-9A1D-465C-BD22-C64000BBBB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5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7A20D5-2714-4D6A-948D-091ECA9E0819}" type="slidenum">
              <a:rPr lang="en-US"/>
              <a:pPr/>
              <a:t>40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56CCE3-3BD4-4FF0-9380-F6591E132312}" type="slidenum">
              <a:rPr lang="en-US"/>
              <a:pPr/>
              <a:t>42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4E5C23-7F87-43A2-B0F9-C8230B4279CE}" type="slidenum">
              <a:rPr lang="en-US"/>
              <a:pPr/>
              <a:t>44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6ED194-6262-48B9-A5E6-46B298A23FBF}" type="slidenum">
              <a:rPr lang="en-US"/>
              <a:pPr/>
              <a:t>45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96C031-5672-40E6-9424-50DFDFB81F75}" type="slidenum">
              <a:rPr lang="en-US"/>
              <a:pPr/>
              <a:t>46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45CB90-4E47-4528-8ECA-E2BCA3ABDAB7}" type="slidenum">
              <a:rPr lang="en-US"/>
              <a:pPr/>
              <a:t>48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48259C-19B7-486B-929D-303425B0E4D9}" type="slidenum">
              <a:rPr lang="en-US"/>
              <a:pPr/>
              <a:t>49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21A65-9D3F-472E-95BD-A80F84C08E7A}" type="slidenum">
              <a:rPr lang="en-US"/>
              <a:pPr/>
              <a:t>50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9E4B9C-7C41-46E1-84A7-96348B790836}" type="slidenum">
              <a:rPr lang="en-US"/>
              <a:pPr/>
              <a:t>51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3DF414D-B759-4D30-AD5E-ED68EE3BBB0A}" type="slidenum">
              <a:rPr lang="en-US" sz="1200"/>
              <a:pPr algn="r" eaLnBrk="1" hangingPunct="1"/>
              <a:t>54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DD0C01-9439-4304-9023-742D7579461E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0468275-CFAC-47FD-8A60-70E37159F322}" type="slidenum">
              <a:rPr lang="en-US" sz="1200"/>
              <a:pPr algn="r" eaLnBrk="1" hangingPunct="1"/>
              <a:t>62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48259C-19B7-486B-929D-303425B0E4D9}" type="slidenum">
              <a:rPr lang="en-US"/>
              <a:pPr/>
              <a:t>64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2C6564-2608-4BE7-ABA6-494B2C032F21}" type="slidenum">
              <a:rPr lang="en-US"/>
              <a:pPr/>
              <a:t>69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C473B0-9D4C-44C8-B9D5-0D0665DB39F7}" type="slidenum">
              <a:rPr lang="en-US"/>
              <a:pPr/>
              <a:t>70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972A24-55C6-4D56-9747-E1A2471CDC29}" type="slidenum">
              <a:rPr lang="en-US"/>
              <a:pPr/>
              <a:t>71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7FA6B9-F932-4CA1-8BAC-A8B2B7CB5391}" type="slidenum">
              <a:rPr lang="en-US"/>
              <a:pPr/>
              <a:t>80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353C9C-7DC6-4E77-A473-B60C8FBF24C6}" type="slidenum">
              <a:rPr lang="en-US"/>
              <a:pPr/>
              <a:t>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C711DF-9369-4E11-BA5D-032B87780793}" type="slidenum">
              <a:rPr lang="en-US"/>
              <a:pPr/>
              <a:t>7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F05919-3234-4A1D-9CB0-45FBAFDCF7EF}" type="slidenum">
              <a:rPr lang="en-US"/>
              <a:pPr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61EA3A-E42E-4303-935B-52B79D8AFAA1}" type="slidenum">
              <a:rPr lang="en-US"/>
              <a:pPr/>
              <a:t>14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F69A22-448A-4E24-8BF1-46F7B2D4B34F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9E2902-7629-48C8-9199-2D70A4714D6B}" type="slidenum">
              <a:rPr lang="en-US"/>
              <a:pPr/>
              <a:t>38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70AE77-BA57-4738-B0C9-3FC5DF936CCD}" type="slidenum">
              <a:rPr lang="en-US"/>
              <a:pPr/>
              <a:t>39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F1D207-2908-4181-81DB-90CC7DDF3534}" type="datetime1">
              <a:rPr lang="en-US" smtClean="0"/>
              <a:t>18-Aug-20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MANISHA MALI   Department of Computer Engineering, VIIT, Pune -48</a:t>
            </a:r>
            <a:endParaRPr lang="en-US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911DBF-68A8-4885-9356-B71A03F3E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4623" cy="8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0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C469E-B634-43F0-AA33-90E71E458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AFE5E-C53B-44F1-A4C2-EA9A43F6AE26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32899-D043-49FC-904C-5C7A0A0FB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54A17-7BD4-4844-B3DB-E73179054EB5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A3B9F-2F2F-47DD-BA9C-E87E4485F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CF1DF-391E-4E91-9B5A-741653193F63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773D4-4531-4D7B-9C49-D3A0A1B10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78B59-9693-4CCF-9C90-925D5A6EC391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6013-2E20-4D55-8947-1F9258714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CDA0-3CE8-4261-8E59-7F89AC14BE26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28C0C-4104-46AC-936A-9CC7D86DB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9FEEF-7B4B-4AA6-8D89-02764D76A90A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B79F0-1138-41D0-9D06-028D43EC4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2E401-CA94-4F96-AEAE-F4072984E9F3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86404-EC72-44B0-894A-755753A0C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39FC6-A426-4472-8278-51414B96CC06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70995-9F47-48C0-9E9D-1AD2263A3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5CA5-A94C-4D65-8452-5B39D03E09C8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3F7CD-873A-4E78-AB52-17ABF7A27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2D147-7C8E-49F0-8FAD-610231548D76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B698B-154C-4631-BF5E-8C46BD78C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A5D51-72F4-40E2-9B9D-E8907AE6242D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EDA7A-CD78-4BDE-9721-5F320C66F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72C92-5D82-43BE-A456-C07E352DB5B3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7EEE2CA9-92DD-4528-9D73-624745D51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fld id="{5411F813-ABAE-4C29-9311-2AC6A1F47569}" type="datetime1">
              <a:rPr lang="en-US" smtClean="0"/>
              <a:t>18-Aug-20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12" y="69056"/>
            <a:ext cx="733527" cy="8859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  <p:sldLayoutId id="2147483665" r:id="rId12"/>
    <p:sldLayoutId id="2147483664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7" Type="http://schemas.openxmlformats.org/officeDocument/2006/relationships/image" Target="../media/image80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BhattBalkrishna/ch-3-assembler-in-system-programming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322FD-CCA9-4406-9618-24339941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922" y="228600"/>
            <a:ext cx="7516836" cy="1202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b="1" dirty="0" smtClean="0">
                <a:solidFill>
                  <a:schemeClr val="tx1"/>
                </a:solidFill>
              </a:rPr>
              <a:t>Unit I : Assembler</a:t>
            </a:r>
            <a:r>
              <a:rPr lang="en-IN" sz="14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Lucida Sans Typewriter" panose="020B0509030504030204" pitchFamily="49" charset="0"/>
              </a:rPr>
            </a:br>
            <a:r>
              <a:rPr lang="en-IN" sz="1400" b="1" dirty="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t>Course</a:t>
            </a:r>
            <a:r>
              <a:rPr lang="en-IN" sz="1400" dirty="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t> : </a:t>
            </a:r>
            <a:r>
              <a:rPr lang="en-IN" sz="1800" b="1" dirty="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t>Language Processor and Compiler Construction</a:t>
            </a:r>
            <a:endParaRPr lang="en-IN" sz="2700" b="1" dirty="0">
              <a:solidFill>
                <a:schemeClr val="tx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E6DDC4-FD95-4802-92CF-9A0A6615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433" y="2590800"/>
            <a:ext cx="7214214" cy="131293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srgbClr val="FFFF00"/>
                </a:solidFill>
              </a:rPr>
              <a:t>Manisha Mali</a:t>
            </a:r>
            <a:endParaRPr lang="en-IN" dirty="0">
              <a:solidFill>
                <a:srgbClr val="FFFF00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IN" sz="2400" dirty="0" smtClean="0">
                <a:solidFill>
                  <a:srgbClr val="FFFF00"/>
                </a:solidFill>
              </a:rPr>
              <a:t>manisha.mali@viit.ac.in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82E6DDC4-FD95-4802-92CF-9A0A66152708}"/>
              </a:ext>
            </a:extLst>
          </p:cNvPr>
          <p:cNvSpPr txBox="1">
            <a:spLocks/>
          </p:cNvSpPr>
          <p:nvPr/>
        </p:nvSpPr>
        <p:spPr>
          <a:xfrm>
            <a:off x="152400" y="4398105"/>
            <a:ext cx="8756247" cy="1926495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BRACT’S, Vishwakarma Institute of Information Technology,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Pune-48</a:t>
            </a: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(An Autonomous Institute affiliated to </a:t>
            </a:r>
            <a:r>
              <a:rPr lang="en-IN" sz="2000" b="1" dirty="0" err="1">
                <a:latin typeface="Arial" pitchFamily="34" charset="0"/>
                <a:cs typeface="Arial" pitchFamily="34" charset="0"/>
              </a:rPr>
              <a:t>Savitribai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>
                <a:latin typeface="Arial" pitchFamily="34" charset="0"/>
                <a:cs typeface="Arial" pitchFamily="34" charset="0"/>
              </a:rPr>
              <a:t>Phule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 Pune University)</a:t>
            </a:r>
          </a:p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(NBA and NAAC accredited, ISO 9001:2015 certified) </a:t>
            </a:r>
          </a:p>
          <a:p>
            <a:endParaRPr lang="en-IN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b="1" dirty="0"/>
              <a:t>Department of Computer Engineering</a:t>
            </a:r>
          </a:p>
          <a:p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CB7720-478D-422D-AC40-119CF4D89EDF}" type="datetime1">
              <a:rPr lang="en-US" smtClean="0"/>
              <a:t>18-Aug-20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   Department of Computer Engineering, VIIT, Pune -48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11DBF-68A8-4885-9356-B71A03F3ED6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2119" y="467994"/>
            <a:ext cx="46990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Statement</a:t>
            </a:r>
            <a:r>
              <a:rPr spc="-45" dirty="0"/>
              <a:t> </a:t>
            </a:r>
            <a:r>
              <a:rPr spc="-5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2286000"/>
            <a:ext cx="1447800" cy="838200"/>
          </a:xfrm>
          <a:prstGeom prst="rect">
            <a:avLst/>
          </a:prstGeom>
          <a:solidFill>
            <a:srgbClr val="4B7B8A"/>
          </a:solidFill>
          <a:ln w="57912">
            <a:solidFill>
              <a:srgbClr val="E1EBEE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290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2286000"/>
            <a:ext cx="1905000" cy="8382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29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Opcode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0" y="2286000"/>
            <a:ext cx="2819400" cy="8382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29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Operand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1800" y="2286000"/>
            <a:ext cx="2286000" cy="8382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2895">
              <a:lnSpc>
                <a:spcPts val="3229"/>
              </a:lnSpc>
              <a:tabLst>
                <a:tab pos="59944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	Operand</a:t>
            </a:r>
            <a:endParaRPr sz="28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2699" y="757067"/>
            <a:ext cx="2383790" cy="1509395"/>
            <a:chOff x="6542699" y="757067"/>
            <a:chExt cx="2383790" cy="1509395"/>
          </a:xfrm>
        </p:grpSpPr>
        <p:sp>
          <p:nvSpPr>
            <p:cNvPr id="8" name="object 8"/>
            <p:cNvSpPr/>
            <p:nvPr/>
          </p:nvSpPr>
          <p:spPr>
            <a:xfrm>
              <a:off x="6552605" y="766973"/>
              <a:ext cx="2364105" cy="1296035"/>
            </a:xfrm>
            <a:custGeom>
              <a:avLst/>
              <a:gdLst/>
              <a:ahLst/>
              <a:cxnLst/>
              <a:rect l="l" t="t" r="r" b="b"/>
              <a:pathLst>
                <a:path w="2364104" h="1296035">
                  <a:moveTo>
                    <a:pt x="1444601" y="0"/>
                  </a:moveTo>
                  <a:lnTo>
                    <a:pt x="1392379" y="4056"/>
                  </a:lnTo>
                  <a:lnTo>
                    <a:pt x="1342820" y="16432"/>
                  </a:lnTo>
                  <a:lnTo>
                    <a:pt x="1297844" y="36645"/>
                  </a:lnTo>
                  <a:lnTo>
                    <a:pt x="1259371" y="64215"/>
                  </a:lnTo>
                  <a:lnTo>
                    <a:pt x="1229320" y="98658"/>
                  </a:lnTo>
                  <a:lnTo>
                    <a:pt x="1213758" y="88041"/>
                  </a:lnTo>
                  <a:lnTo>
                    <a:pt x="1179778" y="69476"/>
                  </a:lnTo>
                  <a:lnTo>
                    <a:pt x="1113004" y="46282"/>
                  </a:lnTo>
                  <a:lnTo>
                    <a:pt x="1063079" y="37913"/>
                  </a:lnTo>
                  <a:lnTo>
                    <a:pt x="1012841" y="36211"/>
                  </a:lnTo>
                  <a:lnTo>
                    <a:pt x="963402" y="40923"/>
                  </a:lnTo>
                  <a:lnTo>
                    <a:pt x="915877" y="51792"/>
                  </a:lnTo>
                  <a:lnTo>
                    <a:pt x="871377" y="68563"/>
                  </a:lnTo>
                  <a:lnTo>
                    <a:pt x="831017" y="90983"/>
                  </a:lnTo>
                  <a:lnTo>
                    <a:pt x="795909" y="118794"/>
                  </a:lnTo>
                  <a:lnTo>
                    <a:pt x="767167" y="151744"/>
                  </a:lnTo>
                  <a:lnTo>
                    <a:pt x="723078" y="135331"/>
                  </a:lnTo>
                  <a:lnTo>
                    <a:pt x="676740" y="123497"/>
                  </a:lnTo>
                  <a:lnTo>
                    <a:pt x="628800" y="116338"/>
                  </a:lnTo>
                  <a:lnTo>
                    <a:pt x="579901" y="113953"/>
                  </a:lnTo>
                  <a:lnTo>
                    <a:pt x="530693" y="116438"/>
                  </a:lnTo>
                  <a:lnTo>
                    <a:pt x="477169" y="124901"/>
                  </a:lnTo>
                  <a:lnTo>
                    <a:pt x="427139" y="138748"/>
                  </a:lnTo>
                  <a:lnTo>
                    <a:pt x="381088" y="157501"/>
                  </a:lnTo>
                  <a:lnTo>
                    <a:pt x="339507" y="180681"/>
                  </a:lnTo>
                  <a:lnTo>
                    <a:pt x="302883" y="207810"/>
                  </a:lnTo>
                  <a:lnTo>
                    <a:pt x="271705" y="238408"/>
                  </a:lnTo>
                  <a:lnTo>
                    <a:pt x="246460" y="271998"/>
                  </a:lnTo>
                  <a:lnTo>
                    <a:pt x="227638" y="308101"/>
                  </a:lnTo>
                  <a:lnTo>
                    <a:pt x="215727" y="346237"/>
                  </a:lnTo>
                  <a:lnTo>
                    <a:pt x="211215" y="385930"/>
                  </a:lnTo>
                  <a:lnTo>
                    <a:pt x="214590" y="426699"/>
                  </a:lnTo>
                  <a:lnTo>
                    <a:pt x="212558" y="430763"/>
                  </a:lnTo>
                  <a:lnTo>
                    <a:pt x="157997" y="439966"/>
                  </a:lnTo>
                  <a:lnTo>
                    <a:pt x="108402" y="458195"/>
                  </a:lnTo>
                  <a:lnTo>
                    <a:pt x="65736" y="484519"/>
                  </a:lnTo>
                  <a:lnTo>
                    <a:pt x="31964" y="518012"/>
                  </a:lnTo>
                  <a:lnTo>
                    <a:pt x="9851" y="555659"/>
                  </a:lnTo>
                  <a:lnTo>
                    <a:pt x="0" y="594800"/>
                  </a:lnTo>
                  <a:lnTo>
                    <a:pt x="1902" y="633978"/>
                  </a:lnTo>
                  <a:lnTo>
                    <a:pt x="15053" y="671731"/>
                  </a:lnTo>
                  <a:lnTo>
                    <a:pt x="38945" y="706601"/>
                  </a:lnTo>
                  <a:lnTo>
                    <a:pt x="73072" y="737128"/>
                  </a:lnTo>
                  <a:lnTo>
                    <a:pt x="116927" y="761852"/>
                  </a:lnTo>
                  <a:lnTo>
                    <a:pt x="85728" y="792860"/>
                  </a:lnTo>
                  <a:lnTo>
                    <a:pt x="64507" y="827701"/>
                  </a:lnTo>
                  <a:lnTo>
                    <a:pt x="53811" y="865115"/>
                  </a:lnTo>
                  <a:lnTo>
                    <a:pt x="54189" y="903838"/>
                  </a:lnTo>
                  <a:lnTo>
                    <a:pt x="66823" y="943687"/>
                  </a:lnTo>
                  <a:lnTo>
                    <a:pt x="90494" y="979223"/>
                  </a:lnTo>
                  <a:lnTo>
                    <a:pt x="123612" y="1009510"/>
                  </a:lnTo>
                  <a:lnTo>
                    <a:pt x="164584" y="1033610"/>
                  </a:lnTo>
                  <a:lnTo>
                    <a:pt x="211822" y="1050586"/>
                  </a:lnTo>
                  <a:lnTo>
                    <a:pt x="263734" y="1059499"/>
                  </a:lnTo>
                  <a:lnTo>
                    <a:pt x="318730" y="1059413"/>
                  </a:lnTo>
                  <a:lnTo>
                    <a:pt x="323175" y="1065128"/>
                  </a:lnTo>
                  <a:lnTo>
                    <a:pt x="353280" y="1097839"/>
                  </a:lnTo>
                  <a:lnTo>
                    <a:pt x="387785" y="1126855"/>
                  </a:lnTo>
                  <a:lnTo>
                    <a:pt x="426146" y="1152074"/>
                  </a:lnTo>
                  <a:lnTo>
                    <a:pt x="467822" y="1173397"/>
                  </a:lnTo>
                  <a:lnTo>
                    <a:pt x="512270" y="1190720"/>
                  </a:lnTo>
                  <a:lnTo>
                    <a:pt x="558948" y="1203944"/>
                  </a:lnTo>
                  <a:lnTo>
                    <a:pt x="607312" y="1212967"/>
                  </a:lnTo>
                  <a:lnTo>
                    <a:pt x="656821" y="1217687"/>
                  </a:lnTo>
                  <a:lnTo>
                    <a:pt x="706932" y="1218003"/>
                  </a:lnTo>
                  <a:lnTo>
                    <a:pt x="757103" y="1213814"/>
                  </a:lnTo>
                  <a:lnTo>
                    <a:pt x="806791" y="1205019"/>
                  </a:lnTo>
                  <a:lnTo>
                    <a:pt x="855454" y="1191516"/>
                  </a:lnTo>
                  <a:lnTo>
                    <a:pt x="902549" y="1173205"/>
                  </a:lnTo>
                  <a:lnTo>
                    <a:pt x="933725" y="1203340"/>
                  </a:lnTo>
                  <a:lnTo>
                    <a:pt x="969877" y="1229824"/>
                  </a:lnTo>
                  <a:lnTo>
                    <a:pt x="1010429" y="1252328"/>
                  </a:lnTo>
                  <a:lnTo>
                    <a:pt x="1054810" y="1270521"/>
                  </a:lnTo>
                  <a:lnTo>
                    <a:pt x="1102447" y="1284076"/>
                  </a:lnTo>
                  <a:lnTo>
                    <a:pt x="1155835" y="1293034"/>
                  </a:lnTo>
                  <a:lnTo>
                    <a:pt x="1209052" y="1295993"/>
                  </a:lnTo>
                  <a:lnTo>
                    <a:pt x="1261387" y="1293237"/>
                  </a:lnTo>
                  <a:lnTo>
                    <a:pt x="1312127" y="1285051"/>
                  </a:lnTo>
                  <a:lnTo>
                    <a:pt x="1360559" y="1271721"/>
                  </a:lnTo>
                  <a:lnTo>
                    <a:pt x="1405973" y="1253532"/>
                  </a:lnTo>
                  <a:lnTo>
                    <a:pt x="1447654" y="1230768"/>
                  </a:lnTo>
                  <a:lnTo>
                    <a:pt x="1484892" y="1203715"/>
                  </a:lnTo>
                  <a:lnTo>
                    <a:pt x="1516974" y="1172658"/>
                  </a:lnTo>
                  <a:lnTo>
                    <a:pt x="1543188" y="1137882"/>
                  </a:lnTo>
                  <a:lnTo>
                    <a:pt x="1562822" y="1099672"/>
                  </a:lnTo>
                  <a:lnTo>
                    <a:pt x="1601279" y="1114965"/>
                  </a:lnTo>
                  <a:lnTo>
                    <a:pt x="1641974" y="1126104"/>
                  </a:lnTo>
                  <a:lnTo>
                    <a:pt x="1684337" y="1132979"/>
                  </a:lnTo>
                  <a:lnTo>
                    <a:pt x="1727795" y="1135486"/>
                  </a:lnTo>
                  <a:lnTo>
                    <a:pt x="1784710" y="1132016"/>
                  </a:lnTo>
                  <a:lnTo>
                    <a:pt x="1838355" y="1121371"/>
                  </a:lnTo>
                  <a:lnTo>
                    <a:pt x="1887829" y="1104211"/>
                  </a:lnTo>
                  <a:lnTo>
                    <a:pt x="1932232" y="1081196"/>
                  </a:lnTo>
                  <a:lnTo>
                    <a:pt x="1970665" y="1052987"/>
                  </a:lnTo>
                  <a:lnTo>
                    <a:pt x="2002227" y="1020245"/>
                  </a:lnTo>
                  <a:lnTo>
                    <a:pt x="2026019" y="983630"/>
                  </a:lnTo>
                  <a:lnTo>
                    <a:pt x="2041141" y="943803"/>
                  </a:lnTo>
                  <a:lnTo>
                    <a:pt x="2046692" y="901425"/>
                  </a:lnTo>
                  <a:lnTo>
                    <a:pt x="2093225" y="894164"/>
                  </a:lnTo>
                  <a:lnTo>
                    <a:pt x="2137973" y="882581"/>
                  </a:lnTo>
                  <a:lnTo>
                    <a:pt x="2180387" y="866831"/>
                  </a:lnTo>
                  <a:lnTo>
                    <a:pt x="2219920" y="847069"/>
                  </a:lnTo>
                  <a:lnTo>
                    <a:pt x="2260867" y="819787"/>
                  </a:lnTo>
                  <a:lnTo>
                    <a:pt x="2295179" y="789117"/>
                  </a:lnTo>
                  <a:lnTo>
                    <a:pt x="2322750" y="755657"/>
                  </a:lnTo>
                  <a:lnTo>
                    <a:pt x="2343474" y="720006"/>
                  </a:lnTo>
                  <a:lnTo>
                    <a:pt x="2357246" y="682761"/>
                  </a:lnTo>
                  <a:lnTo>
                    <a:pt x="2363962" y="644522"/>
                  </a:lnTo>
                  <a:lnTo>
                    <a:pt x="2363514" y="605885"/>
                  </a:lnTo>
                  <a:lnTo>
                    <a:pt x="2355799" y="567450"/>
                  </a:lnTo>
                  <a:lnTo>
                    <a:pt x="2340710" y="529815"/>
                  </a:lnTo>
                  <a:lnTo>
                    <a:pt x="2318143" y="493578"/>
                  </a:lnTo>
                  <a:lnTo>
                    <a:pt x="2287992" y="459338"/>
                  </a:lnTo>
                  <a:lnTo>
                    <a:pt x="2291825" y="452337"/>
                  </a:lnTo>
                  <a:lnTo>
                    <a:pt x="2295326" y="445241"/>
                  </a:lnTo>
                  <a:lnTo>
                    <a:pt x="2298493" y="438049"/>
                  </a:lnTo>
                  <a:lnTo>
                    <a:pt x="2301327" y="430763"/>
                  </a:lnTo>
                  <a:lnTo>
                    <a:pt x="2310562" y="392017"/>
                  </a:lnTo>
                  <a:lnTo>
                    <a:pt x="2310458" y="353756"/>
                  </a:lnTo>
                  <a:lnTo>
                    <a:pt x="2284535" y="281712"/>
                  </a:lnTo>
                  <a:lnTo>
                    <a:pt x="2259868" y="249444"/>
                  </a:lnTo>
                  <a:lnTo>
                    <a:pt x="2228165" y="220686"/>
                  </a:lnTo>
                  <a:lnTo>
                    <a:pt x="2190003" y="196196"/>
                  </a:lnTo>
                  <a:lnTo>
                    <a:pt x="2145957" y="176731"/>
                  </a:lnTo>
                  <a:lnTo>
                    <a:pt x="2096603" y="163047"/>
                  </a:lnTo>
                  <a:lnTo>
                    <a:pt x="2084593" y="130037"/>
                  </a:lnTo>
                  <a:lnTo>
                    <a:pt x="2039238" y="71446"/>
                  </a:lnTo>
                  <a:lnTo>
                    <a:pt x="2006941" y="47223"/>
                  </a:lnTo>
                  <a:lnTo>
                    <a:pt x="1962626" y="24520"/>
                  </a:lnTo>
                  <a:lnTo>
                    <a:pt x="1914600" y="9309"/>
                  </a:lnTo>
                  <a:lnTo>
                    <a:pt x="1864365" y="1498"/>
                  </a:lnTo>
                  <a:lnTo>
                    <a:pt x="1813424" y="995"/>
                  </a:lnTo>
                  <a:lnTo>
                    <a:pt x="1763282" y="7706"/>
                  </a:lnTo>
                  <a:lnTo>
                    <a:pt x="1715440" y="21541"/>
                  </a:lnTo>
                  <a:lnTo>
                    <a:pt x="1671402" y="42406"/>
                  </a:lnTo>
                  <a:lnTo>
                    <a:pt x="1632672" y="70210"/>
                  </a:lnTo>
                  <a:lnTo>
                    <a:pt x="1614921" y="54726"/>
                  </a:lnTo>
                  <a:lnTo>
                    <a:pt x="1594968" y="40920"/>
                  </a:lnTo>
                  <a:lnTo>
                    <a:pt x="1573039" y="28901"/>
                  </a:lnTo>
                  <a:lnTo>
                    <a:pt x="1549360" y="18775"/>
                  </a:lnTo>
                  <a:lnTo>
                    <a:pt x="1497568" y="4745"/>
                  </a:lnTo>
                  <a:lnTo>
                    <a:pt x="1444601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98106" y="1961514"/>
              <a:ext cx="244348" cy="2945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2605" y="766973"/>
              <a:ext cx="2364105" cy="1489075"/>
            </a:xfrm>
            <a:custGeom>
              <a:avLst/>
              <a:gdLst/>
              <a:ahLst/>
              <a:cxnLst/>
              <a:rect l="l" t="t" r="r" b="b"/>
              <a:pathLst>
                <a:path w="2364104" h="1489075">
                  <a:moveTo>
                    <a:pt x="214590" y="426699"/>
                  </a:moveTo>
                  <a:lnTo>
                    <a:pt x="211215" y="385930"/>
                  </a:lnTo>
                  <a:lnTo>
                    <a:pt x="215727" y="346237"/>
                  </a:lnTo>
                  <a:lnTo>
                    <a:pt x="227638" y="308101"/>
                  </a:lnTo>
                  <a:lnTo>
                    <a:pt x="246460" y="271998"/>
                  </a:lnTo>
                  <a:lnTo>
                    <a:pt x="271705" y="238408"/>
                  </a:lnTo>
                  <a:lnTo>
                    <a:pt x="302883" y="207810"/>
                  </a:lnTo>
                  <a:lnTo>
                    <a:pt x="339507" y="180681"/>
                  </a:lnTo>
                  <a:lnTo>
                    <a:pt x="381088" y="157501"/>
                  </a:lnTo>
                  <a:lnTo>
                    <a:pt x="427139" y="138748"/>
                  </a:lnTo>
                  <a:lnTo>
                    <a:pt x="477169" y="124901"/>
                  </a:lnTo>
                  <a:lnTo>
                    <a:pt x="530693" y="116438"/>
                  </a:lnTo>
                  <a:lnTo>
                    <a:pt x="579901" y="113953"/>
                  </a:lnTo>
                  <a:lnTo>
                    <a:pt x="628800" y="116338"/>
                  </a:lnTo>
                  <a:lnTo>
                    <a:pt x="676740" y="123497"/>
                  </a:lnTo>
                  <a:lnTo>
                    <a:pt x="723078" y="135331"/>
                  </a:lnTo>
                  <a:lnTo>
                    <a:pt x="767167" y="151744"/>
                  </a:lnTo>
                  <a:lnTo>
                    <a:pt x="795909" y="118794"/>
                  </a:lnTo>
                  <a:lnTo>
                    <a:pt x="831017" y="90983"/>
                  </a:lnTo>
                  <a:lnTo>
                    <a:pt x="871377" y="68563"/>
                  </a:lnTo>
                  <a:lnTo>
                    <a:pt x="915877" y="51792"/>
                  </a:lnTo>
                  <a:lnTo>
                    <a:pt x="963402" y="40923"/>
                  </a:lnTo>
                  <a:lnTo>
                    <a:pt x="1012841" y="36211"/>
                  </a:lnTo>
                  <a:lnTo>
                    <a:pt x="1063079" y="37913"/>
                  </a:lnTo>
                  <a:lnTo>
                    <a:pt x="1113004" y="46282"/>
                  </a:lnTo>
                  <a:lnTo>
                    <a:pt x="1161502" y="61574"/>
                  </a:lnTo>
                  <a:lnTo>
                    <a:pt x="1197220" y="78306"/>
                  </a:lnTo>
                  <a:lnTo>
                    <a:pt x="1229320" y="98658"/>
                  </a:lnTo>
                  <a:lnTo>
                    <a:pt x="1259371" y="64215"/>
                  </a:lnTo>
                  <a:lnTo>
                    <a:pt x="1297844" y="36645"/>
                  </a:lnTo>
                  <a:lnTo>
                    <a:pt x="1342820" y="16432"/>
                  </a:lnTo>
                  <a:lnTo>
                    <a:pt x="1392379" y="4056"/>
                  </a:lnTo>
                  <a:lnTo>
                    <a:pt x="1444601" y="0"/>
                  </a:lnTo>
                  <a:lnTo>
                    <a:pt x="1497568" y="4745"/>
                  </a:lnTo>
                  <a:lnTo>
                    <a:pt x="1549360" y="18775"/>
                  </a:lnTo>
                  <a:lnTo>
                    <a:pt x="1594968" y="40920"/>
                  </a:lnTo>
                  <a:lnTo>
                    <a:pt x="1632672" y="70210"/>
                  </a:lnTo>
                  <a:lnTo>
                    <a:pt x="1671402" y="42406"/>
                  </a:lnTo>
                  <a:lnTo>
                    <a:pt x="1715440" y="21541"/>
                  </a:lnTo>
                  <a:lnTo>
                    <a:pt x="1763282" y="7706"/>
                  </a:lnTo>
                  <a:lnTo>
                    <a:pt x="1813424" y="995"/>
                  </a:lnTo>
                  <a:lnTo>
                    <a:pt x="1864365" y="1498"/>
                  </a:lnTo>
                  <a:lnTo>
                    <a:pt x="1914600" y="9309"/>
                  </a:lnTo>
                  <a:lnTo>
                    <a:pt x="1962626" y="24520"/>
                  </a:lnTo>
                  <a:lnTo>
                    <a:pt x="2006941" y="47223"/>
                  </a:lnTo>
                  <a:lnTo>
                    <a:pt x="2039238" y="71446"/>
                  </a:lnTo>
                  <a:lnTo>
                    <a:pt x="2065297" y="99277"/>
                  </a:lnTo>
                  <a:lnTo>
                    <a:pt x="2096603" y="163047"/>
                  </a:lnTo>
                  <a:lnTo>
                    <a:pt x="2145957" y="176731"/>
                  </a:lnTo>
                  <a:lnTo>
                    <a:pt x="2190003" y="196196"/>
                  </a:lnTo>
                  <a:lnTo>
                    <a:pt x="2228165" y="220686"/>
                  </a:lnTo>
                  <a:lnTo>
                    <a:pt x="2259868" y="249444"/>
                  </a:lnTo>
                  <a:lnTo>
                    <a:pt x="2284535" y="281712"/>
                  </a:lnTo>
                  <a:lnTo>
                    <a:pt x="2301590" y="316736"/>
                  </a:lnTo>
                  <a:lnTo>
                    <a:pt x="2310562" y="392017"/>
                  </a:lnTo>
                  <a:lnTo>
                    <a:pt x="2301327" y="430763"/>
                  </a:lnTo>
                  <a:lnTo>
                    <a:pt x="2298493" y="438049"/>
                  </a:lnTo>
                  <a:lnTo>
                    <a:pt x="2295326" y="445241"/>
                  </a:lnTo>
                  <a:lnTo>
                    <a:pt x="2291825" y="452337"/>
                  </a:lnTo>
                  <a:lnTo>
                    <a:pt x="2287992" y="459338"/>
                  </a:lnTo>
                  <a:lnTo>
                    <a:pt x="2318143" y="493578"/>
                  </a:lnTo>
                  <a:lnTo>
                    <a:pt x="2340710" y="529815"/>
                  </a:lnTo>
                  <a:lnTo>
                    <a:pt x="2355799" y="567450"/>
                  </a:lnTo>
                  <a:lnTo>
                    <a:pt x="2363514" y="605885"/>
                  </a:lnTo>
                  <a:lnTo>
                    <a:pt x="2363962" y="644522"/>
                  </a:lnTo>
                  <a:lnTo>
                    <a:pt x="2357246" y="682761"/>
                  </a:lnTo>
                  <a:lnTo>
                    <a:pt x="2343474" y="720006"/>
                  </a:lnTo>
                  <a:lnTo>
                    <a:pt x="2322750" y="755657"/>
                  </a:lnTo>
                  <a:lnTo>
                    <a:pt x="2295179" y="789117"/>
                  </a:lnTo>
                  <a:lnTo>
                    <a:pt x="2260867" y="819787"/>
                  </a:lnTo>
                  <a:lnTo>
                    <a:pt x="2219920" y="847069"/>
                  </a:lnTo>
                  <a:lnTo>
                    <a:pt x="2180387" y="866831"/>
                  </a:lnTo>
                  <a:lnTo>
                    <a:pt x="2137973" y="882581"/>
                  </a:lnTo>
                  <a:lnTo>
                    <a:pt x="2093225" y="894164"/>
                  </a:lnTo>
                  <a:lnTo>
                    <a:pt x="2046692" y="901425"/>
                  </a:lnTo>
                  <a:lnTo>
                    <a:pt x="2041141" y="943803"/>
                  </a:lnTo>
                  <a:lnTo>
                    <a:pt x="2026019" y="983630"/>
                  </a:lnTo>
                  <a:lnTo>
                    <a:pt x="2002227" y="1020245"/>
                  </a:lnTo>
                  <a:lnTo>
                    <a:pt x="1970665" y="1052987"/>
                  </a:lnTo>
                  <a:lnTo>
                    <a:pt x="1932232" y="1081196"/>
                  </a:lnTo>
                  <a:lnTo>
                    <a:pt x="1887829" y="1104211"/>
                  </a:lnTo>
                  <a:lnTo>
                    <a:pt x="1838355" y="1121371"/>
                  </a:lnTo>
                  <a:lnTo>
                    <a:pt x="1784710" y="1132016"/>
                  </a:lnTo>
                  <a:lnTo>
                    <a:pt x="1727795" y="1135486"/>
                  </a:lnTo>
                  <a:lnTo>
                    <a:pt x="1684337" y="1132979"/>
                  </a:lnTo>
                  <a:lnTo>
                    <a:pt x="1641974" y="1126104"/>
                  </a:lnTo>
                  <a:lnTo>
                    <a:pt x="1601279" y="1114965"/>
                  </a:lnTo>
                  <a:lnTo>
                    <a:pt x="1562822" y="1099672"/>
                  </a:lnTo>
                  <a:lnTo>
                    <a:pt x="1543188" y="1137882"/>
                  </a:lnTo>
                  <a:lnTo>
                    <a:pt x="1516974" y="1172658"/>
                  </a:lnTo>
                  <a:lnTo>
                    <a:pt x="1484892" y="1203715"/>
                  </a:lnTo>
                  <a:lnTo>
                    <a:pt x="1447654" y="1230768"/>
                  </a:lnTo>
                  <a:lnTo>
                    <a:pt x="1405973" y="1253532"/>
                  </a:lnTo>
                  <a:lnTo>
                    <a:pt x="1360559" y="1271721"/>
                  </a:lnTo>
                  <a:lnTo>
                    <a:pt x="1312127" y="1285051"/>
                  </a:lnTo>
                  <a:lnTo>
                    <a:pt x="1261387" y="1293237"/>
                  </a:lnTo>
                  <a:lnTo>
                    <a:pt x="1209052" y="1295993"/>
                  </a:lnTo>
                  <a:lnTo>
                    <a:pt x="1155835" y="1293034"/>
                  </a:lnTo>
                  <a:lnTo>
                    <a:pt x="1102447" y="1284076"/>
                  </a:lnTo>
                  <a:lnTo>
                    <a:pt x="1054810" y="1270521"/>
                  </a:lnTo>
                  <a:lnTo>
                    <a:pt x="1010429" y="1252328"/>
                  </a:lnTo>
                  <a:lnTo>
                    <a:pt x="969877" y="1229824"/>
                  </a:lnTo>
                  <a:lnTo>
                    <a:pt x="933725" y="1203340"/>
                  </a:lnTo>
                  <a:lnTo>
                    <a:pt x="902549" y="1173205"/>
                  </a:lnTo>
                  <a:lnTo>
                    <a:pt x="855454" y="1191516"/>
                  </a:lnTo>
                  <a:lnTo>
                    <a:pt x="806791" y="1205019"/>
                  </a:lnTo>
                  <a:lnTo>
                    <a:pt x="757103" y="1213814"/>
                  </a:lnTo>
                  <a:lnTo>
                    <a:pt x="706932" y="1218003"/>
                  </a:lnTo>
                  <a:lnTo>
                    <a:pt x="656821" y="1217687"/>
                  </a:lnTo>
                  <a:lnTo>
                    <a:pt x="607312" y="1212967"/>
                  </a:lnTo>
                  <a:lnTo>
                    <a:pt x="558948" y="1203944"/>
                  </a:lnTo>
                  <a:lnTo>
                    <a:pt x="512270" y="1190720"/>
                  </a:lnTo>
                  <a:lnTo>
                    <a:pt x="467822" y="1173397"/>
                  </a:lnTo>
                  <a:lnTo>
                    <a:pt x="426146" y="1152074"/>
                  </a:lnTo>
                  <a:lnTo>
                    <a:pt x="387785" y="1126855"/>
                  </a:lnTo>
                  <a:lnTo>
                    <a:pt x="353280" y="1097839"/>
                  </a:lnTo>
                  <a:lnTo>
                    <a:pt x="323175" y="1065128"/>
                  </a:lnTo>
                  <a:lnTo>
                    <a:pt x="321778" y="1063223"/>
                  </a:lnTo>
                  <a:lnTo>
                    <a:pt x="320254" y="1061318"/>
                  </a:lnTo>
                  <a:lnTo>
                    <a:pt x="318730" y="1059413"/>
                  </a:lnTo>
                  <a:lnTo>
                    <a:pt x="263734" y="1059499"/>
                  </a:lnTo>
                  <a:lnTo>
                    <a:pt x="211822" y="1050586"/>
                  </a:lnTo>
                  <a:lnTo>
                    <a:pt x="164584" y="1033610"/>
                  </a:lnTo>
                  <a:lnTo>
                    <a:pt x="123612" y="1009510"/>
                  </a:lnTo>
                  <a:lnTo>
                    <a:pt x="90494" y="979223"/>
                  </a:lnTo>
                  <a:lnTo>
                    <a:pt x="66823" y="943687"/>
                  </a:lnTo>
                  <a:lnTo>
                    <a:pt x="54189" y="903838"/>
                  </a:lnTo>
                  <a:lnTo>
                    <a:pt x="53811" y="865115"/>
                  </a:lnTo>
                  <a:lnTo>
                    <a:pt x="64507" y="827701"/>
                  </a:lnTo>
                  <a:lnTo>
                    <a:pt x="85728" y="792860"/>
                  </a:lnTo>
                  <a:lnTo>
                    <a:pt x="116927" y="761852"/>
                  </a:lnTo>
                  <a:lnTo>
                    <a:pt x="73072" y="737128"/>
                  </a:lnTo>
                  <a:lnTo>
                    <a:pt x="38945" y="706601"/>
                  </a:lnTo>
                  <a:lnTo>
                    <a:pt x="15053" y="671731"/>
                  </a:lnTo>
                  <a:lnTo>
                    <a:pt x="1902" y="633978"/>
                  </a:lnTo>
                  <a:lnTo>
                    <a:pt x="0" y="594800"/>
                  </a:lnTo>
                  <a:lnTo>
                    <a:pt x="9851" y="555659"/>
                  </a:lnTo>
                  <a:lnTo>
                    <a:pt x="31964" y="518012"/>
                  </a:lnTo>
                  <a:lnTo>
                    <a:pt x="65736" y="484519"/>
                  </a:lnTo>
                  <a:lnTo>
                    <a:pt x="108402" y="458195"/>
                  </a:lnTo>
                  <a:lnTo>
                    <a:pt x="157997" y="439966"/>
                  </a:lnTo>
                  <a:lnTo>
                    <a:pt x="212558" y="430763"/>
                  </a:lnTo>
                  <a:lnTo>
                    <a:pt x="214590" y="426699"/>
                  </a:lnTo>
                  <a:close/>
                </a:path>
                <a:path w="2364104" h="1489075">
                  <a:moveTo>
                    <a:pt x="726273" y="1453113"/>
                  </a:moveTo>
                  <a:lnTo>
                    <a:pt x="723461" y="1467087"/>
                  </a:lnTo>
                  <a:lnTo>
                    <a:pt x="715779" y="1478513"/>
                  </a:lnTo>
                  <a:lnTo>
                    <a:pt x="704359" y="1486224"/>
                  </a:lnTo>
                  <a:lnTo>
                    <a:pt x="690332" y="1489054"/>
                  </a:lnTo>
                  <a:lnTo>
                    <a:pt x="676358" y="1486224"/>
                  </a:lnTo>
                  <a:lnTo>
                    <a:pt x="664932" y="1478513"/>
                  </a:lnTo>
                  <a:lnTo>
                    <a:pt x="657220" y="1467087"/>
                  </a:lnTo>
                  <a:lnTo>
                    <a:pt x="654391" y="1453113"/>
                  </a:lnTo>
                  <a:lnTo>
                    <a:pt x="657220" y="1439139"/>
                  </a:lnTo>
                  <a:lnTo>
                    <a:pt x="664932" y="1427713"/>
                  </a:lnTo>
                  <a:lnTo>
                    <a:pt x="676358" y="1420001"/>
                  </a:lnTo>
                  <a:lnTo>
                    <a:pt x="690332" y="1417172"/>
                  </a:lnTo>
                  <a:lnTo>
                    <a:pt x="704359" y="1420001"/>
                  </a:lnTo>
                  <a:lnTo>
                    <a:pt x="715779" y="1427713"/>
                  </a:lnTo>
                  <a:lnTo>
                    <a:pt x="723461" y="1439139"/>
                  </a:lnTo>
                  <a:lnTo>
                    <a:pt x="726273" y="1453113"/>
                  </a:lnTo>
                  <a:close/>
                </a:path>
                <a:path w="2364104" h="1489075">
                  <a:moveTo>
                    <a:pt x="789392" y="1408536"/>
                  </a:moveTo>
                  <a:lnTo>
                    <a:pt x="783730" y="1436557"/>
                  </a:lnTo>
                  <a:lnTo>
                    <a:pt x="768294" y="1459447"/>
                  </a:lnTo>
                  <a:lnTo>
                    <a:pt x="745404" y="1474883"/>
                  </a:lnTo>
                  <a:lnTo>
                    <a:pt x="717383" y="1480545"/>
                  </a:lnTo>
                  <a:lnTo>
                    <a:pt x="689381" y="1474883"/>
                  </a:lnTo>
                  <a:lnTo>
                    <a:pt x="666535" y="1459447"/>
                  </a:lnTo>
                  <a:lnTo>
                    <a:pt x="651142" y="1436557"/>
                  </a:lnTo>
                  <a:lnTo>
                    <a:pt x="645501" y="1408536"/>
                  </a:lnTo>
                  <a:lnTo>
                    <a:pt x="651142" y="1380534"/>
                  </a:lnTo>
                  <a:lnTo>
                    <a:pt x="666535" y="1357688"/>
                  </a:lnTo>
                  <a:lnTo>
                    <a:pt x="689381" y="1342295"/>
                  </a:lnTo>
                  <a:lnTo>
                    <a:pt x="717383" y="1336654"/>
                  </a:lnTo>
                  <a:lnTo>
                    <a:pt x="745404" y="1342295"/>
                  </a:lnTo>
                  <a:lnTo>
                    <a:pt x="768294" y="1357688"/>
                  </a:lnTo>
                  <a:lnTo>
                    <a:pt x="783730" y="1380534"/>
                  </a:lnTo>
                  <a:lnTo>
                    <a:pt x="789392" y="1408536"/>
                  </a:lnTo>
                  <a:close/>
                </a:path>
                <a:path w="2364104" h="1489075">
                  <a:moveTo>
                    <a:pt x="889849" y="1302491"/>
                  </a:moveTo>
                  <a:lnTo>
                    <a:pt x="881357" y="1344540"/>
                  </a:lnTo>
                  <a:lnTo>
                    <a:pt x="858210" y="1378850"/>
                  </a:lnTo>
                  <a:lnTo>
                    <a:pt x="823894" y="1401967"/>
                  </a:lnTo>
                  <a:lnTo>
                    <a:pt x="781899" y="1410441"/>
                  </a:lnTo>
                  <a:lnTo>
                    <a:pt x="739850" y="1401967"/>
                  </a:lnTo>
                  <a:lnTo>
                    <a:pt x="705540" y="1378850"/>
                  </a:lnTo>
                  <a:lnTo>
                    <a:pt x="682422" y="1344540"/>
                  </a:lnTo>
                  <a:lnTo>
                    <a:pt x="673949" y="1302491"/>
                  </a:lnTo>
                  <a:lnTo>
                    <a:pt x="682422" y="1260495"/>
                  </a:lnTo>
                  <a:lnTo>
                    <a:pt x="705540" y="1226180"/>
                  </a:lnTo>
                  <a:lnTo>
                    <a:pt x="739850" y="1203032"/>
                  </a:lnTo>
                  <a:lnTo>
                    <a:pt x="781899" y="1194541"/>
                  </a:lnTo>
                  <a:lnTo>
                    <a:pt x="823894" y="1203032"/>
                  </a:lnTo>
                  <a:lnTo>
                    <a:pt x="858210" y="1226180"/>
                  </a:lnTo>
                  <a:lnTo>
                    <a:pt x="881357" y="1260495"/>
                  </a:lnTo>
                  <a:lnTo>
                    <a:pt x="889849" y="1302491"/>
                  </a:lnTo>
                  <a:close/>
                </a:path>
                <a:path w="2364104" h="1489075">
                  <a:moveTo>
                    <a:pt x="258024" y="780775"/>
                  </a:moveTo>
                  <a:lnTo>
                    <a:pt x="221836" y="780793"/>
                  </a:lnTo>
                  <a:lnTo>
                    <a:pt x="186269" y="776727"/>
                  </a:lnTo>
                  <a:lnTo>
                    <a:pt x="151939" y="768684"/>
                  </a:lnTo>
                  <a:lnTo>
                    <a:pt x="119467" y="756772"/>
                  </a:lnTo>
                </a:path>
                <a:path w="2364104" h="1489075">
                  <a:moveTo>
                    <a:pt x="380198" y="1042268"/>
                  </a:moveTo>
                  <a:lnTo>
                    <a:pt x="365446" y="1046268"/>
                  </a:lnTo>
                  <a:lnTo>
                    <a:pt x="350384" y="1049507"/>
                  </a:lnTo>
                  <a:lnTo>
                    <a:pt x="335085" y="1051983"/>
                  </a:lnTo>
                  <a:lnTo>
                    <a:pt x="319619" y="1053698"/>
                  </a:lnTo>
                </a:path>
                <a:path w="2364104" h="1489075">
                  <a:moveTo>
                    <a:pt x="902422" y="1167998"/>
                  </a:moveTo>
                  <a:lnTo>
                    <a:pt x="891902" y="1155502"/>
                  </a:lnTo>
                  <a:lnTo>
                    <a:pt x="882276" y="1142614"/>
                  </a:lnTo>
                  <a:lnTo>
                    <a:pt x="873579" y="1129368"/>
                  </a:lnTo>
                  <a:lnTo>
                    <a:pt x="865846" y="1115801"/>
                  </a:lnTo>
                </a:path>
                <a:path w="2364104" h="1489075">
                  <a:moveTo>
                    <a:pt x="1577681" y="1037823"/>
                  </a:moveTo>
                  <a:lnTo>
                    <a:pt x="1575541" y="1052344"/>
                  </a:lnTo>
                  <a:lnTo>
                    <a:pt x="1572378" y="1066747"/>
                  </a:lnTo>
                  <a:lnTo>
                    <a:pt x="1568215" y="1081007"/>
                  </a:lnTo>
                  <a:lnTo>
                    <a:pt x="1563076" y="1095100"/>
                  </a:lnTo>
                </a:path>
              </a:pathLst>
            </a:custGeom>
            <a:ln w="19812">
              <a:solidFill>
                <a:srgbClr val="4F74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0194" y="1441195"/>
              <a:ext cx="197611" cy="233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7195" y="832993"/>
              <a:ext cx="2072639" cy="470534"/>
            </a:xfrm>
            <a:custGeom>
              <a:avLst/>
              <a:gdLst/>
              <a:ahLst/>
              <a:cxnLst/>
              <a:rect l="l" t="t" r="r" b="b"/>
              <a:pathLst>
                <a:path w="2072640" h="470534">
                  <a:moveTo>
                    <a:pt x="2072258" y="390144"/>
                  </a:moveTo>
                  <a:lnTo>
                    <a:pt x="2057271" y="412686"/>
                  </a:lnTo>
                  <a:lnTo>
                    <a:pt x="2038937" y="433705"/>
                  </a:lnTo>
                  <a:lnTo>
                    <a:pt x="2017484" y="453009"/>
                  </a:lnTo>
                  <a:lnTo>
                    <a:pt x="1993137" y="470408"/>
                  </a:lnTo>
                </a:path>
                <a:path w="2072640" h="470534">
                  <a:moveTo>
                    <a:pt x="1882394" y="92456"/>
                  </a:moveTo>
                  <a:lnTo>
                    <a:pt x="1884299" y="101889"/>
                  </a:lnTo>
                  <a:lnTo>
                    <a:pt x="1885632" y="111347"/>
                  </a:lnTo>
                  <a:lnTo>
                    <a:pt x="1886394" y="120852"/>
                  </a:lnTo>
                  <a:lnTo>
                    <a:pt x="1886584" y="130429"/>
                  </a:lnTo>
                </a:path>
                <a:path w="2072640" h="470534">
                  <a:moveTo>
                    <a:pt x="1376806" y="48260"/>
                  </a:moveTo>
                  <a:lnTo>
                    <a:pt x="1385137" y="35361"/>
                  </a:lnTo>
                  <a:lnTo>
                    <a:pt x="1394682" y="22987"/>
                  </a:lnTo>
                  <a:lnTo>
                    <a:pt x="1405417" y="11183"/>
                  </a:lnTo>
                  <a:lnTo>
                    <a:pt x="1417320" y="0"/>
                  </a:lnTo>
                </a:path>
                <a:path w="2072640" h="470534">
                  <a:moveTo>
                    <a:pt x="997457" y="71247"/>
                  </a:moveTo>
                  <a:lnTo>
                    <a:pt x="1001051" y="60541"/>
                  </a:lnTo>
                  <a:lnTo>
                    <a:pt x="1005538" y="49990"/>
                  </a:lnTo>
                  <a:lnTo>
                    <a:pt x="1010906" y="39653"/>
                  </a:lnTo>
                  <a:lnTo>
                    <a:pt x="1017143" y="29591"/>
                  </a:lnTo>
                </a:path>
                <a:path w="2072640" h="470534">
                  <a:moveTo>
                    <a:pt x="552323" y="85471"/>
                  </a:moveTo>
                  <a:lnTo>
                    <a:pt x="571291" y="94370"/>
                  </a:lnTo>
                  <a:lnTo>
                    <a:pt x="589486" y="104092"/>
                  </a:lnTo>
                  <a:lnTo>
                    <a:pt x="606847" y="114599"/>
                  </a:lnTo>
                  <a:lnTo>
                    <a:pt x="623315" y="125857"/>
                  </a:lnTo>
                </a:path>
                <a:path w="2072640" h="470534">
                  <a:moveTo>
                    <a:pt x="12446" y="403225"/>
                  </a:moveTo>
                  <a:lnTo>
                    <a:pt x="8518" y="392701"/>
                  </a:lnTo>
                  <a:lnTo>
                    <a:pt x="5127" y="382095"/>
                  </a:lnTo>
                  <a:lnTo>
                    <a:pt x="2284" y="371417"/>
                  </a:lnTo>
                  <a:lnTo>
                    <a:pt x="0" y="360680"/>
                  </a:lnTo>
                </a:path>
              </a:pathLst>
            </a:custGeom>
            <a:ln w="19812">
              <a:solidFill>
                <a:srgbClr val="4F74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14706" y="3176270"/>
            <a:ext cx="7626350" cy="1466215"/>
            <a:chOff x="314706" y="3176270"/>
            <a:chExt cx="7626350" cy="1466215"/>
          </a:xfrm>
        </p:grpSpPr>
        <p:sp>
          <p:nvSpPr>
            <p:cNvPr id="14" name="object 14"/>
            <p:cNvSpPr/>
            <p:nvPr/>
          </p:nvSpPr>
          <p:spPr>
            <a:xfrm>
              <a:off x="320040" y="4186555"/>
              <a:ext cx="6441694" cy="4504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0065" y="4481068"/>
              <a:ext cx="85979" cy="1612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17035" y="4392295"/>
              <a:ext cx="165862" cy="10782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0380" y="4277487"/>
              <a:ext cx="859790" cy="135255"/>
            </a:xfrm>
            <a:custGeom>
              <a:avLst/>
              <a:gdLst/>
              <a:ahLst/>
              <a:cxnLst/>
              <a:rect l="l" t="t" r="r" b="b"/>
              <a:pathLst>
                <a:path w="859790" h="135254">
                  <a:moveTo>
                    <a:pt x="809536" y="0"/>
                  </a:moveTo>
                  <a:lnTo>
                    <a:pt x="760476" y="134746"/>
                  </a:lnTo>
                  <a:lnTo>
                    <a:pt x="859624" y="134746"/>
                  </a:lnTo>
                  <a:lnTo>
                    <a:pt x="809536" y="0"/>
                  </a:lnTo>
                  <a:close/>
                </a:path>
                <a:path w="859790" h="135254">
                  <a:moveTo>
                    <a:pt x="49060" y="0"/>
                  </a:moveTo>
                  <a:lnTo>
                    <a:pt x="0" y="134746"/>
                  </a:lnTo>
                  <a:lnTo>
                    <a:pt x="99123" y="134746"/>
                  </a:lnTo>
                  <a:lnTo>
                    <a:pt x="49060" y="0"/>
                  </a:lnTo>
                  <a:close/>
                </a:path>
              </a:pathLst>
            </a:custGeom>
            <a:ln w="10668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4288" y="4248912"/>
              <a:ext cx="158876" cy="1027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82796" y="4248912"/>
              <a:ext cx="158877" cy="1027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7035" y="4247896"/>
              <a:ext cx="152400" cy="946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0040" y="4186555"/>
              <a:ext cx="6442075" cy="375920"/>
            </a:xfrm>
            <a:custGeom>
              <a:avLst/>
              <a:gdLst/>
              <a:ahLst/>
              <a:cxnLst/>
              <a:rect l="l" t="t" r="r" b="b"/>
              <a:pathLst>
                <a:path w="6442075" h="375920">
                  <a:moveTo>
                    <a:pt x="2605278" y="9144"/>
                  </a:moveTo>
                  <a:lnTo>
                    <a:pt x="2678684" y="9144"/>
                  </a:lnTo>
                  <a:lnTo>
                    <a:pt x="2678684" y="308229"/>
                  </a:lnTo>
                  <a:lnTo>
                    <a:pt x="2861056" y="308229"/>
                  </a:lnTo>
                  <a:lnTo>
                    <a:pt x="2861056" y="369443"/>
                  </a:lnTo>
                  <a:lnTo>
                    <a:pt x="2605278" y="369443"/>
                  </a:lnTo>
                  <a:lnTo>
                    <a:pt x="2605278" y="9144"/>
                  </a:lnTo>
                  <a:close/>
                </a:path>
                <a:path w="6442075" h="375920">
                  <a:moveTo>
                    <a:pt x="6090793" y="6223"/>
                  </a:moveTo>
                  <a:lnTo>
                    <a:pt x="6200520" y="6223"/>
                  </a:lnTo>
                  <a:lnTo>
                    <a:pt x="6266434" y="254000"/>
                  </a:lnTo>
                  <a:lnTo>
                    <a:pt x="6331585" y="6223"/>
                  </a:lnTo>
                  <a:lnTo>
                    <a:pt x="6441694" y="6223"/>
                  </a:lnTo>
                  <a:lnTo>
                    <a:pt x="6441694" y="369443"/>
                  </a:lnTo>
                  <a:lnTo>
                    <a:pt x="6373495" y="369443"/>
                  </a:lnTo>
                  <a:lnTo>
                    <a:pt x="6373495" y="83439"/>
                  </a:lnTo>
                  <a:lnTo>
                    <a:pt x="6301359" y="369443"/>
                  </a:lnTo>
                  <a:lnTo>
                    <a:pt x="6230746" y="369443"/>
                  </a:lnTo>
                  <a:lnTo>
                    <a:pt x="6158865" y="83439"/>
                  </a:lnTo>
                  <a:lnTo>
                    <a:pt x="6158865" y="369443"/>
                  </a:lnTo>
                  <a:lnTo>
                    <a:pt x="6090793" y="369443"/>
                  </a:lnTo>
                  <a:lnTo>
                    <a:pt x="6090793" y="6223"/>
                  </a:lnTo>
                  <a:close/>
                </a:path>
                <a:path w="6442075" h="375920">
                  <a:moveTo>
                    <a:pt x="5726303" y="6223"/>
                  </a:moveTo>
                  <a:lnTo>
                    <a:pt x="5880608" y="6223"/>
                  </a:lnTo>
                  <a:lnTo>
                    <a:pt x="5907756" y="6822"/>
                  </a:lnTo>
                  <a:lnTo>
                    <a:pt x="5950098" y="11687"/>
                  </a:lnTo>
                  <a:lnTo>
                    <a:pt x="5989018" y="29591"/>
                  </a:lnTo>
                  <a:lnTo>
                    <a:pt x="6014462" y="63750"/>
                  </a:lnTo>
                  <a:lnTo>
                    <a:pt x="6023356" y="108077"/>
                  </a:lnTo>
                  <a:lnTo>
                    <a:pt x="6021855" y="127579"/>
                  </a:lnTo>
                  <a:lnTo>
                    <a:pt x="5999353" y="175514"/>
                  </a:lnTo>
                  <a:lnTo>
                    <a:pt x="5949900" y="204428"/>
                  </a:lnTo>
                  <a:lnTo>
                    <a:pt x="5927471" y="209169"/>
                  </a:lnTo>
                  <a:lnTo>
                    <a:pt x="5938853" y="216288"/>
                  </a:lnTo>
                  <a:lnTo>
                    <a:pt x="5975171" y="249553"/>
                  </a:lnTo>
                  <a:lnTo>
                    <a:pt x="6008497" y="298577"/>
                  </a:lnTo>
                  <a:lnTo>
                    <a:pt x="6052820" y="369443"/>
                  </a:lnTo>
                  <a:lnTo>
                    <a:pt x="5965190" y="369443"/>
                  </a:lnTo>
                  <a:lnTo>
                    <a:pt x="5912104" y="290449"/>
                  </a:lnTo>
                  <a:lnTo>
                    <a:pt x="5899106" y="271182"/>
                  </a:lnTo>
                  <a:lnTo>
                    <a:pt x="5873496" y="236982"/>
                  </a:lnTo>
                  <a:lnTo>
                    <a:pt x="5836348" y="218836"/>
                  </a:lnTo>
                  <a:lnTo>
                    <a:pt x="5814441" y="217805"/>
                  </a:lnTo>
                  <a:lnTo>
                    <a:pt x="5799582" y="217805"/>
                  </a:lnTo>
                  <a:lnTo>
                    <a:pt x="5799582" y="369443"/>
                  </a:lnTo>
                  <a:lnTo>
                    <a:pt x="5726303" y="369443"/>
                  </a:lnTo>
                  <a:lnTo>
                    <a:pt x="5726303" y="6223"/>
                  </a:lnTo>
                  <a:close/>
                </a:path>
                <a:path w="6442075" h="375920">
                  <a:moveTo>
                    <a:pt x="5387721" y="6223"/>
                  </a:moveTo>
                  <a:lnTo>
                    <a:pt x="5657088" y="6223"/>
                  </a:lnTo>
                  <a:lnTo>
                    <a:pt x="5657088" y="67691"/>
                  </a:lnTo>
                  <a:lnTo>
                    <a:pt x="5461000" y="67691"/>
                  </a:lnTo>
                  <a:lnTo>
                    <a:pt x="5461000" y="148209"/>
                  </a:lnTo>
                  <a:lnTo>
                    <a:pt x="5643372" y="148209"/>
                  </a:lnTo>
                  <a:lnTo>
                    <a:pt x="5643372" y="209423"/>
                  </a:lnTo>
                  <a:lnTo>
                    <a:pt x="5461000" y="209423"/>
                  </a:lnTo>
                  <a:lnTo>
                    <a:pt x="5461000" y="308229"/>
                  </a:lnTo>
                  <a:lnTo>
                    <a:pt x="5663946" y="308229"/>
                  </a:lnTo>
                  <a:lnTo>
                    <a:pt x="5663946" y="369443"/>
                  </a:lnTo>
                  <a:lnTo>
                    <a:pt x="5387721" y="369443"/>
                  </a:lnTo>
                  <a:lnTo>
                    <a:pt x="5387721" y="6223"/>
                  </a:lnTo>
                  <a:close/>
                </a:path>
                <a:path w="6442075" h="375920">
                  <a:moveTo>
                    <a:pt x="5052314" y="6223"/>
                  </a:moveTo>
                  <a:lnTo>
                    <a:pt x="5340985" y="6223"/>
                  </a:lnTo>
                  <a:lnTo>
                    <a:pt x="5340985" y="67691"/>
                  </a:lnTo>
                  <a:lnTo>
                    <a:pt x="5233416" y="67691"/>
                  </a:lnTo>
                  <a:lnTo>
                    <a:pt x="5233416" y="369443"/>
                  </a:lnTo>
                  <a:lnTo>
                    <a:pt x="5160137" y="369443"/>
                  </a:lnTo>
                  <a:lnTo>
                    <a:pt x="5160137" y="67691"/>
                  </a:lnTo>
                  <a:lnTo>
                    <a:pt x="5052314" y="67691"/>
                  </a:lnTo>
                  <a:lnTo>
                    <a:pt x="5052314" y="6223"/>
                  </a:lnTo>
                  <a:close/>
                </a:path>
                <a:path w="6442075" h="375920">
                  <a:moveTo>
                    <a:pt x="4060317" y="6223"/>
                  </a:moveTo>
                  <a:lnTo>
                    <a:pt x="4329684" y="6223"/>
                  </a:lnTo>
                  <a:lnTo>
                    <a:pt x="4329684" y="67691"/>
                  </a:lnTo>
                  <a:lnTo>
                    <a:pt x="4133596" y="67691"/>
                  </a:lnTo>
                  <a:lnTo>
                    <a:pt x="4133596" y="148209"/>
                  </a:lnTo>
                  <a:lnTo>
                    <a:pt x="4315968" y="148209"/>
                  </a:lnTo>
                  <a:lnTo>
                    <a:pt x="4315968" y="209423"/>
                  </a:lnTo>
                  <a:lnTo>
                    <a:pt x="4133596" y="209423"/>
                  </a:lnTo>
                  <a:lnTo>
                    <a:pt x="4133596" y="308229"/>
                  </a:lnTo>
                  <a:lnTo>
                    <a:pt x="4336542" y="308229"/>
                  </a:lnTo>
                  <a:lnTo>
                    <a:pt x="4336542" y="369443"/>
                  </a:lnTo>
                  <a:lnTo>
                    <a:pt x="4060317" y="369443"/>
                  </a:lnTo>
                  <a:lnTo>
                    <a:pt x="4060317" y="6223"/>
                  </a:lnTo>
                  <a:close/>
                </a:path>
                <a:path w="6442075" h="375920">
                  <a:moveTo>
                    <a:pt x="3694811" y="6223"/>
                  </a:moveTo>
                  <a:lnTo>
                    <a:pt x="3849116" y="6223"/>
                  </a:lnTo>
                  <a:lnTo>
                    <a:pt x="3876264" y="6822"/>
                  </a:lnTo>
                  <a:lnTo>
                    <a:pt x="3918606" y="11687"/>
                  </a:lnTo>
                  <a:lnTo>
                    <a:pt x="3957526" y="29591"/>
                  </a:lnTo>
                  <a:lnTo>
                    <a:pt x="3982970" y="63750"/>
                  </a:lnTo>
                  <a:lnTo>
                    <a:pt x="3991864" y="108077"/>
                  </a:lnTo>
                  <a:lnTo>
                    <a:pt x="3990363" y="127579"/>
                  </a:lnTo>
                  <a:lnTo>
                    <a:pt x="3967861" y="175514"/>
                  </a:lnTo>
                  <a:lnTo>
                    <a:pt x="3918408" y="204428"/>
                  </a:lnTo>
                  <a:lnTo>
                    <a:pt x="3895979" y="209169"/>
                  </a:lnTo>
                  <a:lnTo>
                    <a:pt x="3907361" y="216288"/>
                  </a:lnTo>
                  <a:lnTo>
                    <a:pt x="3943679" y="249553"/>
                  </a:lnTo>
                  <a:lnTo>
                    <a:pt x="3977005" y="298577"/>
                  </a:lnTo>
                  <a:lnTo>
                    <a:pt x="4021328" y="369443"/>
                  </a:lnTo>
                  <a:lnTo>
                    <a:pt x="3933698" y="369443"/>
                  </a:lnTo>
                  <a:lnTo>
                    <a:pt x="3880612" y="290449"/>
                  </a:lnTo>
                  <a:lnTo>
                    <a:pt x="3867614" y="271182"/>
                  </a:lnTo>
                  <a:lnTo>
                    <a:pt x="3842004" y="236982"/>
                  </a:lnTo>
                  <a:lnTo>
                    <a:pt x="3804856" y="218836"/>
                  </a:lnTo>
                  <a:lnTo>
                    <a:pt x="3782949" y="217805"/>
                  </a:lnTo>
                  <a:lnTo>
                    <a:pt x="3768090" y="217805"/>
                  </a:lnTo>
                  <a:lnTo>
                    <a:pt x="3768090" y="369443"/>
                  </a:lnTo>
                  <a:lnTo>
                    <a:pt x="3694811" y="369443"/>
                  </a:lnTo>
                  <a:lnTo>
                    <a:pt x="3694811" y="6223"/>
                  </a:lnTo>
                  <a:close/>
                </a:path>
                <a:path w="6442075" h="375920">
                  <a:moveTo>
                    <a:pt x="3329051" y="6223"/>
                  </a:moveTo>
                  <a:lnTo>
                    <a:pt x="3474212" y="6223"/>
                  </a:lnTo>
                  <a:lnTo>
                    <a:pt x="3494379" y="6439"/>
                  </a:lnTo>
                  <a:lnTo>
                    <a:pt x="3538474" y="9779"/>
                  </a:lnTo>
                  <a:lnTo>
                    <a:pt x="3576447" y="24765"/>
                  </a:lnTo>
                  <a:lnTo>
                    <a:pt x="3604260" y="55118"/>
                  </a:lnTo>
                  <a:lnTo>
                    <a:pt x="3615436" y="97663"/>
                  </a:lnTo>
                  <a:lnTo>
                    <a:pt x="3614578" y="110162"/>
                  </a:lnTo>
                  <a:lnTo>
                    <a:pt x="3594242" y="154400"/>
                  </a:lnTo>
                  <a:lnTo>
                    <a:pt x="3564382" y="176403"/>
                  </a:lnTo>
                  <a:lnTo>
                    <a:pt x="3580074" y="182098"/>
                  </a:lnTo>
                  <a:lnTo>
                    <a:pt x="3615436" y="209423"/>
                  </a:lnTo>
                  <a:lnTo>
                    <a:pt x="3632223" y="248945"/>
                  </a:lnTo>
                  <a:lnTo>
                    <a:pt x="3633343" y="264160"/>
                  </a:lnTo>
                  <a:lnTo>
                    <a:pt x="3632608" y="276449"/>
                  </a:lnTo>
                  <a:lnTo>
                    <a:pt x="3615471" y="323415"/>
                  </a:lnTo>
                  <a:lnTo>
                    <a:pt x="3579717" y="356064"/>
                  </a:lnTo>
                  <a:lnTo>
                    <a:pt x="3541141" y="367030"/>
                  </a:lnTo>
                  <a:lnTo>
                    <a:pt x="3484455" y="369083"/>
                  </a:lnTo>
                  <a:lnTo>
                    <a:pt x="3452622" y="369443"/>
                  </a:lnTo>
                  <a:lnTo>
                    <a:pt x="3329051" y="369443"/>
                  </a:lnTo>
                  <a:lnTo>
                    <a:pt x="3329051" y="6223"/>
                  </a:lnTo>
                  <a:close/>
                </a:path>
                <a:path w="6442075" h="375920">
                  <a:moveTo>
                    <a:pt x="2848610" y="6223"/>
                  </a:moveTo>
                  <a:lnTo>
                    <a:pt x="3137281" y="6223"/>
                  </a:lnTo>
                  <a:lnTo>
                    <a:pt x="3137281" y="67691"/>
                  </a:lnTo>
                  <a:lnTo>
                    <a:pt x="3029712" y="67691"/>
                  </a:lnTo>
                  <a:lnTo>
                    <a:pt x="3029712" y="369443"/>
                  </a:lnTo>
                  <a:lnTo>
                    <a:pt x="2956433" y="369443"/>
                  </a:lnTo>
                  <a:lnTo>
                    <a:pt x="2956433" y="67691"/>
                  </a:lnTo>
                  <a:lnTo>
                    <a:pt x="2848610" y="67691"/>
                  </a:lnTo>
                  <a:lnTo>
                    <a:pt x="2848610" y="6223"/>
                  </a:lnTo>
                  <a:close/>
                </a:path>
                <a:path w="6442075" h="375920">
                  <a:moveTo>
                    <a:pt x="2237105" y="6223"/>
                  </a:moveTo>
                  <a:lnTo>
                    <a:pt x="2310384" y="6223"/>
                  </a:lnTo>
                  <a:lnTo>
                    <a:pt x="2310384" y="202946"/>
                  </a:lnTo>
                  <a:lnTo>
                    <a:pt x="2310570" y="224307"/>
                  </a:lnTo>
                  <a:lnTo>
                    <a:pt x="2313178" y="263652"/>
                  </a:lnTo>
                  <a:lnTo>
                    <a:pt x="2335530" y="299466"/>
                  </a:lnTo>
                  <a:lnTo>
                    <a:pt x="2384044" y="312928"/>
                  </a:lnTo>
                  <a:lnTo>
                    <a:pt x="2398692" y="312140"/>
                  </a:lnTo>
                  <a:lnTo>
                    <a:pt x="2438280" y="293469"/>
                  </a:lnTo>
                  <a:lnTo>
                    <a:pt x="2452608" y="244094"/>
                  </a:lnTo>
                  <a:lnTo>
                    <a:pt x="2453386" y="207137"/>
                  </a:lnTo>
                  <a:lnTo>
                    <a:pt x="2453386" y="6223"/>
                  </a:lnTo>
                  <a:lnTo>
                    <a:pt x="2526792" y="6223"/>
                  </a:lnTo>
                  <a:lnTo>
                    <a:pt x="2526792" y="196977"/>
                  </a:lnTo>
                  <a:lnTo>
                    <a:pt x="2526412" y="227264"/>
                  </a:lnTo>
                  <a:lnTo>
                    <a:pt x="2523416" y="273504"/>
                  </a:lnTo>
                  <a:lnTo>
                    <a:pt x="2512361" y="314325"/>
                  </a:lnTo>
                  <a:lnTo>
                    <a:pt x="2480183" y="351678"/>
                  </a:lnTo>
                  <a:lnTo>
                    <a:pt x="2441745" y="369450"/>
                  </a:lnTo>
                  <a:lnTo>
                    <a:pt x="2386203" y="375666"/>
                  </a:lnTo>
                  <a:lnTo>
                    <a:pt x="2361771" y="374905"/>
                  </a:lnTo>
                  <a:lnTo>
                    <a:pt x="2322337" y="368861"/>
                  </a:lnTo>
                  <a:lnTo>
                    <a:pt x="2283253" y="349789"/>
                  </a:lnTo>
                  <a:lnTo>
                    <a:pt x="2251837" y="312753"/>
                  </a:lnTo>
                  <a:lnTo>
                    <a:pt x="2241123" y="274621"/>
                  </a:lnTo>
                  <a:lnTo>
                    <a:pt x="2237555" y="228520"/>
                  </a:lnTo>
                  <a:lnTo>
                    <a:pt x="2237105" y="199898"/>
                  </a:lnTo>
                  <a:lnTo>
                    <a:pt x="2237105" y="6223"/>
                  </a:lnTo>
                  <a:close/>
                </a:path>
                <a:path w="6442075" h="375920">
                  <a:moveTo>
                    <a:pt x="1814449" y="6223"/>
                  </a:moveTo>
                  <a:lnTo>
                    <a:pt x="1924177" y="6223"/>
                  </a:lnTo>
                  <a:lnTo>
                    <a:pt x="1990090" y="254000"/>
                  </a:lnTo>
                  <a:lnTo>
                    <a:pt x="2055241" y="6223"/>
                  </a:lnTo>
                  <a:lnTo>
                    <a:pt x="2165350" y="6223"/>
                  </a:lnTo>
                  <a:lnTo>
                    <a:pt x="2165350" y="369443"/>
                  </a:lnTo>
                  <a:lnTo>
                    <a:pt x="2097151" y="369443"/>
                  </a:lnTo>
                  <a:lnTo>
                    <a:pt x="2097151" y="83439"/>
                  </a:lnTo>
                  <a:lnTo>
                    <a:pt x="2025015" y="369443"/>
                  </a:lnTo>
                  <a:lnTo>
                    <a:pt x="1954403" y="369443"/>
                  </a:lnTo>
                  <a:lnTo>
                    <a:pt x="1882521" y="83439"/>
                  </a:lnTo>
                  <a:lnTo>
                    <a:pt x="1882521" y="369443"/>
                  </a:lnTo>
                  <a:lnTo>
                    <a:pt x="1814449" y="369443"/>
                  </a:lnTo>
                  <a:lnTo>
                    <a:pt x="1814449" y="6223"/>
                  </a:lnTo>
                  <a:close/>
                </a:path>
                <a:path w="6442075" h="375920">
                  <a:moveTo>
                    <a:pt x="1305686" y="6223"/>
                  </a:moveTo>
                  <a:lnTo>
                    <a:pt x="1377061" y="6223"/>
                  </a:lnTo>
                  <a:lnTo>
                    <a:pt x="1525651" y="248793"/>
                  </a:lnTo>
                  <a:lnTo>
                    <a:pt x="1525651" y="6223"/>
                  </a:lnTo>
                  <a:lnTo>
                    <a:pt x="1593849" y="6223"/>
                  </a:lnTo>
                  <a:lnTo>
                    <a:pt x="1593849" y="369443"/>
                  </a:lnTo>
                  <a:lnTo>
                    <a:pt x="1520190" y="369443"/>
                  </a:lnTo>
                  <a:lnTo>
                    <a:pt x="1373759" y="132588"/>
                  </a:lnTo>
                  <a:lnTo>
                    <a:pt x="1373759" y="369443"/>
                  </a:lnTo>
                  <a:lnTo>
                    <a:pt x="1305686" y="369443"/>
                  </a:lnTo>
                  <a:lnTo>
                    <a:pt x="1305686" y="6223"/>
                  </a:lnTo>
                  <a:close/>
                </a:path>
                <a:path w="6442075" h="375920">
                  <a:moveTo>
                    <a:pt x="1160907" y="6223"/>
                  </a:moveTo>
                  <a:lnTo>
                    <a:pt x="1234313" y="6223"/>
                  </a:lnTo>
                  <a:lnTo>
                    <a:pt x="1234313" y="369443"/>
                  </a:lnTo>
                  <a:lnTo>
                    <a:pt x="1160907" y="369443"/>
                  </a:lnTo>
                  <a:lnTo>
                    <a:pt x="1160907" y="6223"/>
                  </a:lnTo>
                  <a:close/>
                </a:path>
                <a:path w="6442075" h="375920">
                  <a:moveTo>
                    <a:pt x="901966" y="6223"/>
                  </a:moveTo>
                  <a:lnTo>
                    <a:pt x="979551" y="6223"/>
                  </a:lnTo>
                  <a:lnTo>
                    <a:pt x="1124966" y="369443"/>
                  </a:lnTo>
                  <a:lnTo>
                    <a:pt x="1045210" y="369443"/>
                  </a:lnTo>
                  <a:lnTo>
                    <a:pt x="1013460" y="286893"/>
                  </a:lnTo>
                  <a:lnTo>
                    <a:pt x="868273" y="286893"/>
                  </a:lnTo>
                  <a:lnTo>
                    <a:pt x="838288" y="369443"/>
                  </a:lnTo>
                  <a:lnTo>
                    <a:pt x="760476" y="369443"/>
                  </a:lnTo>
                  <a:lnTo>
                    <a:pt x="901966" y="6223"/>
                  </a:lnTo>
                  <a:close/>
                </a:path>
                <a:path w="6442075" h="375920">
                  <a:moveTo>
                    <a:pt x="141490" y="6223"/>
                  </a:moveTo>
                  <a:lnTo>
                    <a:pt x="219049" y="6223"/>
                  </a:lnTo>
                  <a:lnTo>
                    <a:pt x="364515" y="369443"/>
                  </a:lnTo>
                  <a:lnTo>
                    <a:pt x="284721" y="369443"/>
                  </a:lnTo>
                  <a:lnTo>
                    <a:pt x="252996" y="286893"/>
                  </a:lnTo>
                  <a:lnTo>
                    <a:pt x="107797" y="286893"/>
                  </a:lnTo>
                  <a:lnTo>
                    <a:pt x="77812" y="369443"/>
                  </a:lnTo>
                  <a:lnTo>
                    <a:pt x="0" y="369443"/>
                  </a:lnTo>
                  <a:lnTo>
                    <a:pt x="141490" y="6223"/>
                  </a:lnTo>
                  <a:close/>
                </a:path>
                <a:path w="6442075" h="375920">
                  <a:moveTo>
                    <a:pt x="4566412" y="0"/>
                  </a:moveTo>
                  <a:lnTo>
                    <a:pt x="4626625" y="7064"/>
                  </a:lnTo>
                  <a:lnTo>
                    <a:pt x="4672076" y="28321"/>
                  </a:lnTo>
                  <a:lnTo>
                    <a:pt x="4703333" y="62134"/>
                  </a:lnTo>
                  <a:lnTo>
                    <a:pt x="4720971" y="106807"/>
                  </a:lnTo>
                  <a:lnTo>
                    <a:pt x="4648200" y="120396"/>
                  </a:lnTo>
                  <a:lnTo>
                    <a:pt x="4643461" y="107751"/>
                  </a:lnTo>
                  <a:lnTo>
                    <a:pt x="4637055" y="96488"/>
                  </a:lnTo>
                  <a:lnTo>
                    <a:pt x="4608006" y="71364"/>
                  </a:lnTo>
                  <a:lnTo>
                    <a:pt x="4566412" y="62738"/>
                  </a:lnTo>
                  <a:lnTo>
                    <a:pt x="4543571" y="64643"/>
                  </a:lnTo>
                  <a:lnTo>
                    <a:pt x="4505368" y="79883"/>
                  </a:lnTo>
                  <a:lnTo>
                    <a:pt x="4477529" y="110293"/>
                  </a:lnTo>
                  <a:lnTo>
                    <a:pt x="4463293" y="155493"/>
                  </a:lnTo>
                  <a:lnTo>
                    <a:pt x="4461510" y="183642"/>
                  </a:lnTo>
                  <a:lnTo>
                    <a:pt x="4463317" y="213929"/>
                  </a:lnTo>
                  <a:lnTo>
                    <a:pt x="4477744" y="262455"/>
                  </a:lnTo>
                  <a:lnTo>
                    <a:pt x="4505821" y="294765"/>
                  </a:lnTo>
                  <a:lnTo>
                    <a:pt x="4543452" y="310905"/>
                  </a:lnTo>
                  <a:lnTo>
                    <a:pt x="4565650" y="312928"/>
                  </a:lnTo>
                  <a:lnTo>
                    <a:pt x="4577177" y="312358"/>
                  </a:lnTo>
                  <a:lnTo>
                    <a:pt x="4623018" y="299174"/>
                  </a:lnTo>
                  <a:lnTo>
                    <a:pt x="4651629" y="281940"/>
                  </a:lnTo>
                  <a:lnTo>
                    <a:pt x="4651629" y="235839"/>
                  </a:lnTo>
                  <a:lnTo>
                    <a:pt x="4567555" y="235839"/>
                  </a:lnTo>
                  <a:lnTo>
                    <a:pt x="4567555" y="174625"/>
                  </a:lnTo>
                  <a:lnTo>
                    <a:pt x="4725670" y="174625"/>
                  </a:lnTo>
                  <a:lnTo>
                    <a:pt x="4725670" y="319405"/>
                  </a:lnTo>
                  <a:lnTo>
                    <a:pt x="4679467" y="349837"/>
                  </a:lnTo>
                  <a:lnTo>
                    <a:pt x="4636964" y="366075"/>
                  </a:lnTo>
                  <a:lnTo>
                    <a:pt x="4592681" y="374596"/>
                  </a:lnTo>
                  <a:lnTo>
                    <a:pt x="4570349" y="375666"/>
                  </a:lnTo>
                  <a:lnTo>
                    <a:pt x="4542774" y="374167"/>
                  </a:lnTo>
                  <a:lnTo>
                    <a:pt x="4493053" y="362217"/>
                  </a:lnTo>
                  <a:lnTo>
                    <a:pt x="4451072" y="338522"/>
                  </a:lnTo>
                  <a:lnTo>
                    <a:pt x="4419258" y="304319"/>
                  </a:lnTo>
                  <a:lnTo>
                    <a:pt x="4397946" y="260643"/>
                  </a:lnTo>
                  <a:lnTo>
                    <a:pt x="4387278" y="212256"/>
                  </a:lnTo>
                  <a:lnTo>
                    <a:pt x="4385945" y="186563"/>
                  </a:lnTo>
                  <a:lnTo>
                    <a:pt x="4387443" y="158984"/>
                  </a:lnTo>
                  <a:lnTo>
                    <a:pt x="4399393" y="108588"/>
                  </a:lnTo>
                  <a:lnTo>
                    <a:pt x="4423034" y="64932"/>
                  </a:lnTo>
                  <a:lnTo>
                    <a:pt x="4457844" y="31111"/>
                  </a:lnTo>
                  <a:lnTo>
                    <a:pt x="4497939" y="10126"/>
                  </a:lnTo>
                  <a:lnTo>
                    <a:pt x="4541460" y="1121"/>
                  </a:lnTo>
                  <a:lnTo>
                    <a:pt x="4566412" y="0"/>
                  </a:lnTo>
                  <a:close/>
                </a:path>
                <a:path w="6442075" h="375920">
                  <a:moveTo>
                    <a:pt x="570445" y="0"/>
                  </a:moveTo>
                  <a:lnTo>
                    <a:pt x="630689" y="7064"/>
                  </a:lnTo>
                  <a:lnTo>
                    <a:pt x="676122" y="28321"/>
                  </a:lnTo>
                  <a:lnTo>
                    <a:pt x="707382" y="62134"/>
                  </a:lnTo>
                  <a:lnTo>
                    <a:pt x="725068" y="106807"/>
                  </a:lnTo>
                  <a:lnTo>
                    <a:pt x="652221" y="120396"/>
                  </a:lnTo>
                  <a:lnTo>
                    <a:pt x="647531" y="107751"/>
                  </a:lnTo>
                  <a:lnTo>
                    <a:pt x="641157" y="96488"/>
                  </a:lnTo>
                  <a:lnTo>
                    <a:pt x="612092" y="71364"/>
                  </a:lnTo>
                  <a:lnTo>
                    <a:pt x="570445" y="62738"/>
                  </a:lnTo>
                  <a:lnTo>
                    <a:pt x="547637" y="64643"/>
                  </a:lnTo>
                  <a:lnTo>
                    <a:pt x="509413" y="79883"/>
                  </a:lnTo>
                  <a:lnTo>
                    <a:pt x="481581" y="110293"/>
                  </a:lnTo>
                  <a:lnTo>
                    <a:pt x="467393" y="155493"/>
                  </a:lnTo>
                  <a:lnTo>
                    <a:pt x="465620" y="183642"/>
                  </a:lnTo>
                  <a:lnTo>
                    <a:pt x="467417" y="213929"/>
                  </a:lnTo>
                  <a:lnTo>
                    <a:pt x="481795" y="262455"/>
                  </a:lnTo>
                  <a:lnTo>
                    <a:pt x="509855" y="294765"/>
                  </a:lnTo>
                  <a:lnTo>
                    <a:pt x="547520" y="310905"/>
                  </a:lnTo>
                  <a:lnTo>
                    <a:pt x="569696" y="312928"/>
                  </a:lnTo>
                  <a:lnTo>
                    <a:pt x="581228" y="312358"/>
                  </a:lnTo>
                  <a:lnTo>
                    <a:pt x="627084" y="299174"/>
                  </a:lnTo>
                  <a:lnTo>
                    <a:pt x="655688" y="281940"/>
                  </a:lnTo>
                  <a:lnTo>
                    <a:pt x="655688" y="235839"/>
                  </a:lnTo>
                  <a:lnTo>
                    <a:pt x="571677" y="235839"/>
                  </a:lnTo>
                  <a:lnTo>
                    <a:pt x="571677" y="174625"/>
                  </a:lnTo>
                  <a:lnTo>
                    <a:pt x="729780" y="174625"/>
                  </a:lnTo>
                  <a:lnTo>
                    <a:pt x="729780" y="319405"/>
                  </a:lnTo>
                  <a:lnTo>
                    <a:pt x="683567" y="349837"/>
                  </a:lnTo>
                  <a:lnTo>
                    <a:pt x="641052" y="366075"/>
                  </a:lnTo>
                  <a:lnTo>
                    <a:pt x="596761" y="374596"/>
                  </a:lnTo>
                  <a:lnTo>
                    <a:pt x="574408" y="375666"/>
                  </a:lnTo>
                  <a:lnTo>
                    <a:pt x="546823" y="374167"/>
                  </a:lnTo>
                  <a:lnTo>
                    <a:pt x="497141" y="362217"/>
                  </a:lnTo>
                  <a:lnTo>
                    <a:pt x="455169" y="338522"/>
                  </a:lnTo>
                  <a:lnTo>
                    <a:pt x="423326" y="304319"/>
                  </a:lnTo>
                  <a:lnTo>
                    <a:pt x="402027" y="260643"/>
                  </a:lnTo>
                  <a:lnTo>
                    <a:pt x="391373" y="212256"/>
                  </a:lnTo>
                  <a:lnTo>
                    <a:pt x="390042" y="186563"/>
                  </a:lnTo>
                  <a:lnTo>
                    <a:pt x="391530" y="158984"/>
                  </a:lnTo>
                  <a:lnTo>
                    <a:pt x="403426" y="108588"/>
                  </a:lnTo>
                  <a:lnTo>
                    <a:pt x="427104" y="64932"/>
                  </a:lnTo>
                  <a:lnTo>
                    <a:pt x="461923" y="31111"/>
                  </a:lnTo>
                  <a:lnTo>
                    <a:pt x="502001" y="10126"/>
                  </a:lnTo>
                  <a:lnTo>
                    <a:pt x="545492" y="1121"/>
                  </a:lnTo>
                  <a:lnTo>
                    <a:pt x="570445" y="0"/>
                  </a:lnTo>
                  <a:close/>
                </a:path>
              </a:pathLst>
            </a:custGeom>
            <a:ln w="10668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953" y="3176269"/>
              <a:ext cx="7224395" cy="1015365"/>
            </a:xfrm>
            <a:custGeom>
              <a:avLst/>
              <a:gdLst/>
              <a:ahLst/>
              <a:cxnLst/>
              <a:rect l="l" t="t" r="r" b="b"/>
              <a:pathLst>
                <a:path w="7224395" h="1015364">
                  <a:moveTo>
                    <a:pt x="259956" y="792568"/>
                  </a:moveTo>
                  <a:lnTo>
                    <a:pt x="259664" y="781469"/>
                  </a:lnTo>
                  <a:lnTo>
                    <a:pt x="255219" y="771271"/>
                  </a:lnTo>
                  <a:lnTo>
                    <a:pt x="246938" y="763270"/>
                  </a:lnTo>
                  <a:lnTo>
                    <a:pt x="236207" y="759180"/>
                  </a:lnTo>
                  <a:lnTo>
                    <a:pt x="225107" y="759485"/>
                  </a:lnTo>
                  <a:lnTo>
                    <a:pt x="214934" y="763905"/>
                  </a:lnTo>
                  <a:lnTo>
                    <a:pt x="206971" y="772160"/>
                  </a:lnTo>
                  <a:lnTo>
                    <a:pt x="156502" y="851547"/>
                  </a:lnTo>
                  <a:lnTo>
                    <a:pt x="188277" y="25273"/>
                  </a:lnTo>
                  <a:lnTo>
                    <a:pt x="130416" y="22987"/>
                  </a:lnTo>
                  <a:lnTo>
                    <a:pt x="98628" y="849325"/>
                  </a:lnTo>
                  <a:lnTo>
                    <a:pt x="54406" y="766318"/>
                  </a:lnTo>
                  <a:lnTo>
                    <a:pt x="47091" y="757453"/>
                  </a:lnTo>
                  <a:lnTo>
                    <a:pt x="37287" y="752259"/>
                  </a:lnTo>
                  <a:lnTo>
                    <a:pt x="26250" y="751103"/>
                  </a:lnTo>
                  <a:lnTo>
                    <a:pt x="15240" y="754380"/>
                  </a:lnTo>
                  <a:lnTo>
                    <a:pt x="6362" y="761682"/>
                  </a:lnTo>
                  <a:lnTo>
                    <a:pt x="1155" y="771461"/>
                  </a:lnTo>
                  <a:lnTo>
                    <a:pt x="0" y="782497"/>
                  </a:lnTo>
                  <a:lnTo>
                    <a:pt x="3302" y="793496"/>
                  </a:lnTo>
                  <a:lnTo>
                    <a:pt x="121246" y="1014857"/>
                  </a:lnTo>
                  <a:lnTo>
                    <a:pt x="157022" y="958596"/>
                  </a:lnTo>
                  <a:lnTo>
                    <a:pt x="255828" y="803275"/>
                  </a:lnTo>
                  <a:lnTo>
                    <a:pt x="259956" y="792568"/>
                  </a:lnTo>
                  <a:close/>
                </a:path>
                <a:path w="7224395" h="1015364">
                  <a:moveTo>
                    <a:pt x="2126856" y="792568"/>
                  </a:moveTo>
                  <a:lnTo>
                    <a:pt x="2126551" y="781469"/>
                  </a:lnTo>
                  <a:lnTo>
                    <a:pt x="2122132" y="771271"/>
                  </a:lnTo>
                  <a:lnTo>
                    <a:pt x="2113877" y="763270"/>
                  </a:lnTo>
                  <a:lnTo>
                    <a:pt x="2103107" y="759180"/>
                  </a:lnTo>
                  <a:lnTo>
                    <a:pt x="2092007" y="759485"/>
                  </a:lnTo>
                  <a:lnTo>
                    <a:pt x="2081847" y="763905"/>
                  </a:lnTo>
                  <a:lnTo>
                    <a:pt x="2073871" y="772160"/>
                  </a:lnTo>
                  <a:lnTo>
                    <a:pt x="2023376" y="851585"/>
                  </a:lnTo>
                  <a:lnTo>
                    <a:pt x="2055202" y="25273"/>
                  </a:lnTo>
                  <a:lnTo>
                    <a:pt x="1997290" y="22987"/>
                  </a:lnTo>
                  <a:lnTo>
                    <a:pt x="1965579" y="849337"/>
                  </a:lnTo>
                  <a:lnTo>
                    <a:pt x="1921344" y="766318"/>
                  </a:lnTo>
                  <a:lnTo>
                    <a:pt x="1914029" y="757453"/>
                  </a:lnTo>
                  <a:lnTo>
                    <a:pt x="1904199" y="752259"/>
                  </a:lnTo>
                  <a:lnTo>
                    <a:pt x="1893125" y="751103"/>
                  </a:lnTo>
                  <a:lnTo>
                    <a:pt x="1882101" y="754380"/>
                  </a:lnTo>
                  <a:lnTo>
                    <a:pt x="1873224" y="761682"/>
                  </a:lnTo>
                  <a:lnTo>
                    <a:pt x="1868030" y="771461"/>
                  </a:lnTo>
                  <a:lnTo>
                    <a:pt x="1866874" y="782497"/>
                  </a:lnTo>
                  <a:lnTo>
                    <a:pt x="1870163" y="793496"/>
                  </a:lnTo>
                  <a:lnTo>
                    <a:pt x="1988146" y="1014857"/>
                  </a:lnTo>
                  <a:lnTo>
                    <a:pt x="2023935" y="958596"/>
                  </a:lnTo>
                  <a:lnTo>
                    <a:pt x="2122767" y="803275"/>
                  </a:lnTo>
                  <a:lnTo>
                    <a:pt x="2126856" y="792568"/>
                  </a:lnTo>
                  <a:close/>
                </a:path>
                <a:path w="7224395" h="1015364">
                  <a:moveTo>
                    <a:pt x="4563834" y="41783"/>
                  </a:moveTo>
                  <a:lnTo>
                    <a:pt x="4517860" y="6477"/>
                  </a:lnTo>
                  <a:lnTo>
                    <a:pt x="3932263" y="768261"/>
                  </a:lnTo>
                  <a:lnTo>
                    <a:pt x="3944201" y="675005"/>
                  </a:lnTo>
                  <a:lnTo>
                    <a:pt x="3943375" y="663536"/>
                  </a:lnTo>
                  <a:lnTo>
                    <a:pt x="3938397" y="653630"/>
                  </a:lnTo>
                  <a:lnTo>
                    <a:pt x="3930065" y="646315"/>
                  </a:lnTo>
                  <a:lnTo>
                    <a:pt x="3919182" y="642620"/>
                  </a:lnTo>
                  <a:lnTo>
                    <a:pt x="3907701" y="643445"/>
                  </a:lnTo>
                  <a:lnTo>
                    <a:pt x="3897795" y="648423"/>
                  </a:lnTo>
                  <a:lnTo>
                    <a:pt x="3890480" y="656755"/>
                  </a:lnTo>
                  <a:lnTo>
                    <a:pt x="3886797" y="667639"/>
                  </a:lnTo>
                  <a:lnTo>
                    <a:pt x="3854920" y="916432"/>
                  </a:lnTo>
                  <a:lnTo>
                    <a:pt x="3923411" y="888492"/>
                  </a:lnTo>
                  <a:lnTo>
                    <a:pt x="4087203" y="821690"/>
                  </a:lnTo>
                  <a:lnTo>
                    <a:pt x="4096728" y="815301"/>
                  </a:lnTo>
                  <a:lnTo>
                    <a:pt x="4102900" y="806069"/>
                  </a:lnTo>
                  <a:lnTo>
                    <a:pt x="4105186" y="795223"/>
                  </a:lnTo>
                  <a:lnTo>
                    <a:pt x="4103078" y="783971"/>
                  </a:lnTo>
                  <a:lnTo>
                    <a:pt x="4096677" y="774369"/>
                  </a:lnTo>
                  <a:lnTo>
                    <a:pt x="4087431" y="768184"/>
                  </a:lnTo>
                  <a:lnTo>
                    <a:pt x="4076547" y="765924"/>
                  </a:lnTo>
                  <a:lnTo>
                    <a:pt x="4065232" y="768096"/>
                  </a:lnTo>
                  <a:lnTo>
                    <a:pt x="3978224" y="803592"/>
                  </a:lnTo>
                  <a:lnTo>
                    <a:pt x="4563834" y="41783"/>
                  </a:lnTo>
                  <a:close/>
                </a:path>
                <a:path w="7224395" h="1015364">
                  <a:moveTo>
                    <a:pt x="7223849" y="48260"/>
                  </a:moveTo>
                  <a:lnTo>
                    <a:pt x="7191845" y="0"/>
                  </a:lnTo>
                  <a:lnTo>
                    <a:pt x="5956973" y="823252"/>
                  </a:lnTo>
                  <a:lnTo>
                    <a:pt x="5998299" y="738759"/>
                  </a:lnTo>
                  <a:lnTo>
                    <a:pt x="6001169" y="727646"/>
                  </a:lnTo>
                  <a:lnTo>
                    <a:pt x="5999632" y="716635"/>
                  </a:lnTo>
                  <a:lnTo>
                    <a:pt x="5994082" y="707009"/>
                  </a:lnTo>
                  <a:lnTo>
                    <a:pt x="5984964" y="700024"/>
                  </a:lnTo>
                  <a:lnTo>
                    <a:pt x="5973851" y="697153"/>
                  </a:lnTo>
                  <a:lnTo>
                    <a:pt x="5962878" y="698690"/>
                  </a:lnTo>
                  <a:lnTo>
                    <a:pt x="5953252" y="704240"/>
                  </a:lnTo>
                  <a:lnTo>
                    <a:pt x="5946229" y="713359"/>
                  </a:lnTo>
                  <a:lnTo>
                    <a:pt x="5836120" y="938657"/>
                  </a:lnTo>
                  <a:lnTo>
                    <a:pt x="5966536" y="930783"/>
                  </a:lnTo>
                  <a:lnTo>
                    <a:pt x="6086437" y="923544"/>
                  </a:lnTo>
                  <a:lnTo>
                    <a:pt x="6097575" y="920648"/>
                  </a:lnTo>
                  <a:lnTo>
                    <a:pt x="6106401" y="913917"/>
                  </a:lnTo>
                  <a:lnTo>
                    <a:pt x="6112040" y="904354"/>
                  </a:lnTo>
                  <a:lnTo>
                    <a:pt x="6113615" y="892937"/>
                  </a:lnTo>
                  <a:lnTo>
                    <a:pt x="6110706" y="881824"/>
                  </a:lnTo>
                  <a:lnTo>
                    <a:pt x="6103975" y="873023"/>
                  </a:lnTo>
                  <a:lnTo>
                    <a:pt x="6094412" y="867384"/>
                  </a:lnTo>
                  <a:lnTo>
                    <a:pt x="6083008" y="865759"/>
                  </a:lnTo>
                  <a:lnTo>
                    <a:pt x="5989066" y="871410"/>
                  </a:lnTo>
                  <a:lnTo>
                    <a:pt x="7223849" y="48260"/>
                  </a:lnTo>
                  <a:close/>
                </a:path>
              </a:pathLst>
            </a:custGeom>
            <a:solidFill>
              <a:srgbClr val="209A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76109" y="1144904"/>
            <a:ext cx="1350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708" y="757067"/>
            <a:ext cx="2383790" cy="1509395"/>
            <a:chOff x="65708" y="757067"/>
            <a:chExt cx="2383790" cy="1509395"/>
          </a:xfrm>
        </p:grpSpPr>
        <p:sp>
          <p:nvSpPr>
            <p:cNvPr id="25" name="object 25"/>
            <p:cNvSpPr/>
            <p:nvPr/>
          </p:nvSpPr>
          <p:spPr>
            <a:xfrm>
              <a:off x="75614" y="766973"/>
              <a:ext cx="2364105" cy="1296035"/>
            </a:xfrm>
            <a:custGeom>
              <a:avLst/>
              <a:gdLst/>
              <a:ahLst/>
              <a:cxnLst/>
              <a:rect l="l" t="t" r="r" b="b"/>
              <a:pathLst>
                <a:path w="2364105" h="1296035">
                  <a:moveTo>
                    <a:pt x="1444592" y="0"/>
                  </a:moveTo>
                  <a:lnTo>
                    <a:pt x="1392369" y="4056"/>
                  </a:lnTo>
                  <a:lnTo>
                    <a:pt x="1342811" y="16432"/>
                  </a:lnTo>
                  <a:lnTo>
                    <a:pt x="1297835" y="36645"/>
                  </a:lnTo>
                  <a:lnTo>
                    <a:pt x="1259362" y="64215"/>
                  </a:lnTo>
                  <a:lnTo>
                    <a:pt x="1229310" y="98658"/>
                  </a:lnTo>
                  <a:lnTo>
                    <a:pt x="1213745" y="88041"/>
                  </a:lnTo>
                  <a:lnTo>
                    <a:pt x="1179758" y="69476"/>
                  </a:lnTo>
                  <a:lnTo>
                    <a:pt x="1112994" y="46282"/>
                  </a:lnTo>
                  <a:lnTo>
                    <a:pt x="1063068" y="37913"/>
                  </a:lnTo>
                  <a:lnTo>
                    <a:pt x="1012829" y="36211"/>
                  </a:lnTo>
                  <a:lnTo>
                    <a:pt x="963389" y="40923"/>
                  </a:lnTo>
                  <a:lnTo>
                    <a:pt x="915862" y="51792"/>
                  </a:lnTo>
                  <a:lnTo>
                    <a:pt x="871362" y="68563"/>
                  </a:lnTo>
                  <a:lnTo>
                    <a:pt x="831002" y="90983"/>
                  </a:lnTo>
                  <a:lnTo>
                    <a:pt x="795896" y="118794"/>
                  </a:lnTo>
                  <a:lnTo>
                    <a:pt x="767157" y="151744"/>
                  </a:lnTo>
                  <a:lnTo>
                    <a:pt x="723050" y="135331"/>
                  </a:lnTo>
                  <a:lnTo>
                    <a:pt x="676712" y="123497"/>
                  </a:lnTo>
                  <a:lnTo>
                    <a:pt x="628784" y="116338"/>
                  </a:lnTo>
                  <a:lnTo>
                    <a:pt x="579907" y="113953"/>
                  </a:lnTo>
                  <a:lnTo>
                    <a:pt x="530721" y="116438"/>
                  </a:lnTo>
                  <a:lnTo>
                    <a:pt x="477191" y="124901"/>
                  </a:lnTo>
                  <a:lnTo>
                    <a:pt x="427152" y="138748"/>
                  </a:lnTo>
                  <a:lnTo>
                    <a:pt x="381094" y="157501"/>
                  </a:lnTo>
                  <a:lnTo>
                    <a:pt x="339505" y="180681"/>
                  </a:lnTo>
                  <a:lnTo>
                    <a:pt x="302875" y="207810"/>
                  </a:lnTo>
                  <a:lnTo>
                    <a:pt x="271692" y="238408"/>
                  </a:lnTo>
                  <a:lnTo>
                    <a:pt x="246446" y="271998"/>
                  </a:lnTo>
                  <a:lnTo>
                    <a:pt x="227625" y="308101"/>
                  </a:lnTo>
                  <a:lnTo>
                    <a:pt x="215719" y="346237"/>
                  </a:lnTo>
                  <a:lnTo>
                    <a:pt x="211216" y="385930"/>
                  </a:lnTo>
                  <a:lnTo>
                    <a:pt x="214606" y="426699"/>
                  </a:lnTo>
                  <a:lnTo>
                    <a:pt x="212612" y="430763"/>
                  </a:lnTo>
                  <a:lnTo>
                    <a:pt x="157999" y="439966"/>
                  </a:lnTo>
                  <a:lnTo>
                    <a:pt x="108397" y="458195"/>
                  </a:lnTo>
                  <a:lnTo>
                    <a:pt x="65740" y="484519"/>
                  </a:lnTo>
                  <a:lnTo>
                    <a:pt x="31962" y="518012"/>
                  </a:lnTo>
                  <a:lnTo>
                    <a:pt x="9847" y="555659"/>
                  </a:lnTo>
                  <a:lnTo>
                    <a:pt x="0" y="594800"/>
                  </a:lnTo>
                  <a:lnTo>
                    <a:pt x="1909" y="633978"/>
                  </a:lnTo>
                  <a:lnTo>
                    <a:pt x="15065" y="671731"/>
                  </a:lnTo>
                  <a:lnTo>
                    <a:pt x="38959" y="706601"/>
                  </a:lnTo>
                  <a:lnTo>
                    <a:pt x="73080" y="737128"/>
                  </a:lnTo>
                  <a:lnTo>
                    <a:pt x="116917" y="761852"/>
                  </a:lnTo>
                  <a:lnTo>
                    <a:pt x="85735" y="792860"/>
                  </a:lnTo>
                  <a:lnTo>
                    <a:pt x="64503" y="827701"/>
                  </a:lnTo>
                  <a:lnTo>
                    <a:pt x="53798" y="865115"/>
                  </a:lnTo>
                  <a:lnTo>
                    <a:pt x="54192" y="903838"/>
                  </a:lnTo>
                  <a:lnTo>
                    <a:pt x="66820" y="943687"/>
                  </a:lnTo>
                  <a:lnTo>
                    <a:pt x="90484" y="979223"/>
                  </a:lnTo>
                  <a:lnTo>
                    <a:pt x="123596" y="1009510"/>
                  </a:lnTo>
                  <a:lnTo>
                    <a:pt x="164567" y="1033610"/>
                  </a:lnTo>
                  <a:lnTo>
                    <a:pt x="211810" y="1050586"/>
                  </a:lnTo>
                  <a:lnTo>
                    <a:pt x="263737" y="1059499"/>
                  </a:lnTo>
                  <a:lnTo>
                    <a:pt x="318758" y="1059413"/>
                  </a:lnTo>
                  <a:lnTo>
                    <a:pt x="323229" y="1065128"/>
                  </a:lnTo>
                  <a:lnTo>
                    <a:pt x="353329" y="1097839"/>
                  </a:lnTo>
                  <a:lnTo>
                    <a:pt x="387830" y="1126855"/>
                  </a:lnTo>
                  <a:lnTo>
                    <a:pt x="426188" y="1152074"/>
                  </a:lnTo>
                  <a:lnTo>
                    <a:pt x="467860" y="1173397"/>
                  </a:lnTo>
                  <a:lnTo>
                    <a:pt x="512305" y="1190720"/>
                  </a:lnTo>
                  <a:lnTo>
                    <a:pt x="558979" y="1203944"/>
                  </a:lnTo>
                  <a:lnTo>
                    <a:pt x="607339" y="1212967"/>
                  </a:lnTo>
                  <a:lnTo>
                    <a:pt x="656842" y="1217687"/>
                  </a:lnTo>
                  <a:lnTo>
                    <a:pt x="706946" y="1218003"/>
                  </a:lnTo>
                  <a:lnTo>
                    <a:pt x="757108" y="1213814"/>
                  </a:lnTo>
                  <a:lnTo>
                    <a:pt x="806786" y="1205019"/>
                  </a:lnTo>
                  <a:lnTo>
                    <a:pt x="855435" y="1191516"/>
                  </a:lnTo>
                  <a:lnTo>
                    <a:pt x="902514" y="1173205"/>
                  </a:lnTo>
                  <a:lnTo>
                    <a:pt x="933690" y="1203340"/>
                  </a:lnTo>
                  <a:lnTo>
                    <a:pt x="969850" y="1229824"/>
                  </a:lnTo>
                  <a:lnTo>
                    <a:pt x="1010416" y="1252328"/>
                  </a:lnTo>
                  <a:lnTo>
                    <a:pt x="1054809" y="1270521"/>
                  </a:lnTo>
                  <a:lnTo>
                    <a:pt x="1102450" y="1284076"/>
                  </a:lnTo>
                  <a:lnTo>
                    <a:pt x="1155835" y="1293034"/>
                  </a:lnTo>
                  <a:lnTo>
                    <a:pt x="1209050" y="1295993"/>
                  </a:lnTo>
                  <a:lnTo>
                    <a:pt x="1261383" y="1293237"/>
                  </a:lnTo>
                  <a:lnTo>
                    <a:pt x="1312121" y="1285051"/>
                  </a:lnTo>
                  <a:lnTo>
                    <a:pt x="1360552" y="1271721"/>
                  </a:lnTo>
                  <a:lnTo>
                    <a:pt x="1405965" y="1253532"/>
                  </a:lnTo>
                  <a:lnTo>
                    <a:pt x="1447646" y="1230768"/>
                  </a:lnTo>
                  <a:lnTo>
                    <a:pt x="1484883" y="1203715"/>
                  </a:lnTo>
                  <a:lnTo>
                    <a:pt x="1516965" y="1172658"/>
                  </a:lnTo>
                  <a:lnTo>
                    <a:pt x="1543179" y="1137882"/>
                  </a:lnTo>
                  <a:lnTo>
                    <a:pt x="1562812" y="1099672"/>
                  </a:lnTo>
                  <a:lnTo>
                    <a:pt x="1601269" y="1114965"/>
                  </a:lnTo>
                  <a:lnTo>
                    <a:pt x="1641965" y="1126104"/>
                  </a:lnTo>
                  <a:lnTo>
                    <a:pt x="1684327" y="1132979"/>
                  </a:lnTo>
                  <a:lnTo>
                    <a:pt x="1727785" y="1135486"/>
                  </a:lnTo>
                  <a:lnTo>
                    <a:pt x="1784701" y="1132016"/>
                  </a:lnTo>
                  <a:lnTo>
                    <a:pt x="1838345" y="1121371"/>
                  </a:lnTo>
                  <a:lnTo>
                    <a:pt x="1887819" y="1104211"/>
                  </a:lnTo>
                  <a:lnTo>
                    <a:pt x="1932223" y="1081196"/>
                  </a:lnTo>
                  <a:lnTo>
                    <a:pt x="1970656" y="1052987"/>
                  </a:lnTo>
                  <a:lnTo>
                    <a:pt x="2002218" y="1020245"/>
                  </a:lnTo>
                  <a:lnTo>
                    <a:pt x="2026010" y="983630"/>
                  </a:lnTo>
                  <a:lnTo>
                    <a:pt x="2041131" y="943803"/>
                  </a:lnTo>
                  <a:lnTo>
                    <a:pt x="2046682" y="901425"/>
                  </a:lnTo>
                  <a:lnTo>
                    <a:pt x="2093216" y="894164"/>
                  </a:lnTo>
                  <a:lnTo>
                    <a:pt x="2137964" y="882581"/>
                  </a:lnTo>
                  <a:lnTo>
                    <a:pt x="2180378" y="866831"/>
                  </a:lnTo>
                  <a:lnTo>
                    <a:pt x="2219910" y="847069"/>
                  </a:lnTo>
                  <a:lnTo>
                    <a:pt x="2260858" y="819787"/>
                  </a:lnTo>
                  <a:lnTo>
                    <a:pt x="2295170" y="789117"/>
                  </a:lnTo>
                  <a:lnTo>
                    <a:pt x="2322741" y="755657"/>
                  </a:lnTo>
                  <a:lnTo>
                    <a:pt x="2343465" y="720006"/>
                  </a:lnTo>
                  <a:lnTo>
                    <a:pt x="2357237" y="682761"/>
                  </a:lnTo>
                  <a:lnTo>
                    <a:pt x="2363952" y="644522"/>
                  </a:lnTo>
                  <a:lnTo>
                    <a:pt x="2363505" y="605885"/>
                  </a:lnTo>
                  <a:lnTo>
                    <a:pt x="2355789" y="567450"/>
                  </a:lnTo>
                  <a:lnTo>
                    <a:pt x="2340701" y="529815"/>
                  </a:lnTo>
                  <a:lnTo>
                    <a:pt x="2318133" y="493578"/>
                  </a:lnTo>
                  <a:lnTo>
                    <a:pt x="2287982" y="459338"/>
                  </a:lnTo>
                  <a:lnTo>
                    <a:pt x="2291816" y="452337"/>
                  </a:lnTo>
                  <a:lnTo>
                    <a:pt x="2295317" y="445241"/>
                  </a:lnTo>
                  <a:lnTo>
                    <a:pt x="2298484" y="438049"/>
                  </a:lnTo>
                  <a:lnTo>
                    <a:pt x="2301317" y="430763"/>
                  </a:lnTo>
                  <a:lnTo>
                    <a:pt x="2310553" y="392017"/>
                  </a:lnTo>
                  <a:lnTo>
                    <a:pt x="2310448" y="353756"/>
                  </a:lnTo>
                  <a:lnTo>
                    <a:pt x="2284525" y="281712"/>
                  </a:lnTo>
                  <a:lnTo>
                    <a:pt x="2259858" y="249444"/>
                  </a:lnTo>
                  <a:lnTo>
                    <a:pt x="2228156" y="220686"/>
                  </a:lnTo>
                  <a:lnTo>
                    <a:pt x="2189994" y="196196"/>
                  </a:lnTo>
                  <a:lnTo>
                    <a:pt x="2145947" y="176731"/>
                  </a:lnTo>
                  <a:lnTo>
                    <a:pt x="2096593" y="163047"/>
                  </a:lnTo>
                  <a:lnTo>
                    <a:pt x="2084584" y="130037"/>
                  </a:lnTo>
                  <a:lnTo>
                    <a:pt x="2039229" y="71446"/>
                  </a:lnTo>
                  <a:lnTo>
                    <a:pt x="2006931" y="47223"/>
                  </a:lnTo>
                  <a:lnTo>
                    <a:pt x="1962617" y="24520"/>
                  </a:lnTo>
                  <a:lnTo>
                    <a:pt x="1914590" y="9309"/>
                  </a:lnTo>
                  <a:lnTo>
                    <a:pt x="1864355" y="1498"/>
                  </a:lnTo>
                  <a:lnTo>
                    <a:pt x="1813415" y="995"/>
                  </a:lnTo>
                  <a:lnTo>
                    <a:pt x="1763272" y="7706"/>
                  </a:lnTo>
                  <a:lnTo>
                    <a:pt x="1715431" y="21541"/>
                  </a:lnTo>
                  <a:lnTo>
                    <a:pt x="1671393" y="42406"/>
                  </a:lnTo>
                  <a:lnTo>
                    <a:pt x="1632662" y="70210"/>
                  </a:lnTo>
                  <a:lnTo>
                    <a:pt x="1614912" y="54726"/>
                  </a:lnTo>
                  <a:lnTo>
                    <a:pt x="1594959" y="40920"/>
                  </a:lnTo>
                  <a:lnTo>
                    <a:pt x="1573030" y="28901"/>
                  </a:lnTo>
                  <a:lnTo>
                    <a:pt x="1549350" y="18775"/>
                  </a:lnTo>
                  <a:lnTo>
                    <a:pt x="1497559" y="4745"/>
                  </a:lnTo>
                  <a:lnTo>
                    <a:pt x="1444592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055" y="1961514"/>
              <a:ext cx="244386" cy="2945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614" y="766973"/>
              <a:ext cx="2364105" cy="1489075"/>
            </a:xfrm>
            <a:custGeom>
              <a:avLst/>
              <a:gdLst/>
              <a:ahLst/>
              <a:cxnLst/>
              <a:rect l="l" t="t" r="r" b="b"/>
              <a:pathLst>
                <a:path w="2364105" h="1489075">
                  <a:moveTo>
                    <a:pt x="214606" y="426699"/>
                  </a:moveTo>
                  <a:lnTo>
                    <a:pt x="211216" y="385930"/>
                  </a:lnTo>
                  <a:lnTo>
                    <a:pt x="215719" y="346237"/>
                  </a:lnTo>
                  <a:lnTo>
                    <a:pt x="227625" y="308101"/>
                  </a:lnTo>
                  <a:lnTo>
                    <a:pt x="246446" y="271998"/>
                  </a:lnTo>
                  <a:lnTo>
                    <a:pt x="271692" y="238408"/>
                  </a:lnTo>
                  <a:lnTo>
                    <a:pt x="302875" y="207810"/>
                  </a:lnTo>
                  <a:lnTo>
                    <a:pt x="339505" y="180681"/>
                  </a:lnTo>
                  <a:lnTo>
                    <a:pt x="381094" y="157501"/>
                  </a:lnTo>
                  <a:lnTo>
                    <a:pt x="427152" y="138748"/>
                  </a:lnTo>
                  <a:lnTo>
                    <a:pt x="477191" y="124901"/>
                  </a:lnTo>
                  <a:lnTo>
                    <a:pt x="530721" y="116438"/>
                  </a:lnTo>
                  <a:lnTo>
                    <a:pt x="579907" y="113953"/>
                  </a:lnTo>
                  <a:lnTo>
                    <a:pt x="628784" y="116338"/>
                  </a:lnTo>
                  <a:lnTo>
                    <a:pt x="676712" y="123497"/>
                  </a:lnTo>
                  <a:lnTo>
                    <a:pt x="723050" y="135331"/>
                  </a:lnTo>
                  <a:lnTo>
                    <a:pt x="767157" y="151744"/>
                  </a:lnTo>
                  <a:lnTo>
                    <a:pt x="795896" y="118794"/>
                  </a:lnTo>
                  <a:lnTo>
                    <a:pt x="831002" y="90983"/>
                  </a:lnTo>
                  <a:lnTo>
                    <a:pt x="871362" y="68563"/>
                  </a:lnTo>
                  <a:lnTo>
                    <a:pt x="915862" y="51792"/>
                  </a:lnTo>
                  <a:lnTo>
                    <a:pt x="963389" y="40923"/>
                  </a:lnTo>
                  <a:lnTo>
                    <a:pt x="1012829" y="36211"/>
                  </a:lnTo>
                  <a:lnTo>
                    <a:pt x="1063068" y="37913"/>
                  </a:lnTo>
                  <a:lnTo>
                    <a:pt x="1112994" y="46282"/>
                  </a:lnTo>
                  <a:lnTo>
                    <a:pt x="1161492" y="61574"/>
                  </a:lnTo>
                  <a:lnTo>
                    <a:pt x="1197202" y="78306"/>
                  </a:lnTo>
                  <a:lnTo>
                    <a:pt x="1229310" y="98658"/>
                  </a:lnTo>
                  <a:lnTo>
                    <a:pt x="1259362" y="64215"/>
                  </a:lnTo>
                  <a:lnTo>
                    <a:pt x="1297835" y="36645"/>
                  </a:lnTo>
                  <a:lnTo>
                    <a:pt x="1342811" y="16432"/>
                  </a:lnTo>
                  <a:lnTo>
                    <a:pt x="1392369" y="4056"/>
                  </a:lnTo>
                  <a:lnTo>
                    <a:pt x="1444592" y="0"/>
                  </a:lnTo>
                  <a:lnTo>
                    <a:pt x="1497559" y="4745"/>
                  </a:lnTo>
                  <a:lnTo>
                    <a:pt x="1549350" y="18775"/>
                  </a:lnTo>
                  <a:lnTo>
                    <a:pt x="1594959" y="40920"/>
                  </a:lnTo>
                  <a:lnTo>
                    <a:pt x="1632662" y="70210"/>
                  </a:lnTo>
                  <a:lnTo>
                    <a:pt x="1671393" y="42406"/>
                  </a:lnTo>
                  <a:lnTo>
                    <a:pt x="1715431" y="21541"/>
                  </a:lnTo>
                  <a:lnTo>
                    <a:pt x="1763272" y="7706"/>
                  </a:lnTo>
                  <a:lnTo>
                    <a:pt x="1813415" y="995"/>
                  </a:lnTo>
                  <a:lnTo>
                    <a:pt x="1864355" y="1498"/>
                  </a:lnTo>
                  <a:lnTo>
                    <a:pt x="1914590" y="9309"/>
                  </a:lnTo>
                  <a:lnTo>
                    <a:pt x="1962617" y="24520"/>
                  </a:lnTo>
                  <a:lnTo>
                    <a:pt x="2006931" y="47223"/>
                  </a:lnTo>
                  <a:lnTo>
                    <a:pt x="2039229" y="71446"/>
                  </a:lnTo>
                  <a:lnTo>
                    <a:pt x="2065288" y="99277"/>
                  </a:lnTo>
                  <a:lnTo>
                    <a:pt x="2096593" y="163047"/>
                  </a:lnTo>
                  <a:lnTo>
                    <a:pt x="2145947" y="176731"/>
                  </a:lnTo>
                  <a:lnTo>
                    <a:pt x="2189994" y="196196"/>
                  </a:lnTo>
                  <a:lnTo>
                    <a:pt x="2228156" y="220686"/>
                  </a:lnTo>
                  <a:lnTo>
                    <a:pt x="2259858" y="249444"/>
                  </a:lnTo>
                  <a:lnTo>
                    <a:pt x="2284525" y="281712"/>
                  </a:lnTo>
                  <a:lnTo>
                    <a:pt x="2301581" y="316736"/>
                  </a:lnTo>
                  <a:lnTo>
                    <a:pt x="2310553" y="392017"/>
                  </a:lnTo>
                  <a:lnTo>
                    <a:pt x="2301317" y="430763"/>
                  </a:lnTo>
                  <a:lnTo>
                    <a:pt x="2298484" y="438049"/>
                  </a:lnTo>
                  <a:lnTo>
                    <a:pt x="2295317" y="445241"/>
                  </a:lnTo>
                  <a:lnTo>
                    <a:pt x="2291816" y="452337"/>
                  </a:lnTo>
                  <a:lnTo>
                    <a:pt x="2287982" y="459338"/>
                  </a:lnTo>
                  <a:lnTo>
                    <a:pt x="2318133" y="493578"/>
                  </a:lnTo>
                  <a:lnTo>
                    <a:pt x="2340701" y="529815"/>
                  </a:lnTo>
                  <a:lnTo>
                    <a:pt x="2355789" y="567450"/>
                  </a:lnTo>
                  <a:lnTo>
                    <a:pt x="2363505" y="605885"/>
                  </a:lnTo>
                  <a:lnTo>
                    <a:pt x="2363952" y="644522"/>
                  </a:lnTo>
                  <a:lnTo>
                    <a:pt x="2357237" y="682761"/>
                  </a:lnTo>
                  <a:lnTo>
                    <a:pt x="2343465" y="720006"/>
                  </a:lnTo>
                  <a:lnTo>
                    <a:pt x="2322741" y="755657"/>
                  </a:lnTo>
                  <a:lnTo>
                    <a:pt x="2295170" y="789117"/>
                  </a:lnTo>
                  <a:lnTo>
                    <a:pt x="2260858" y="819787"/>
                  </a:lnTo>
                  <a:lnTo>
                    <a:pt x="2219910" y="847069"/>
                  </a:lnTo>
                  <a:lnTo>
                    <a:pt x="2180378" y="866831"/>
                  </a:lnTo>
                  <a:lnTo>
                    <a:pt x="2137964" y="882581"/>
                  </a:lnTo>
                  <a:lnTo>
                    <a:pt x="2093216" y="894164"/>
                  </a:lnTo>
                  <a:lnTo>
                    <a:pt x="2046682" y="901425"/>
                  </a:lnTo>
                  <a:lnTo>
                    <a:pt x="2041131" y="943803"/>
                  </a:lnTo>
                  <a:lnTo>
                    <a:pt x="2026010" y="983630"/>
                  </a:lnTo>
                  <a:lnTo>
                    <a:pt x="2002218" y="1020245"/>
                  </a:lnTo>
                  <a:lnTo>
                    <a:pt x="1970656" y="1052987"/>
                  </a:lnTo>
                  <a:lnTo>
                    <a:pt x="1932223" y="1081196"/>
                  </a:lnTo>
                  <a:lnTo>
                    <a:pt x="1887819" y="1104211"/>
                  </a:lnTo>
                  <a:lnTo>
                    <a:pt x="1838345" y="1121371"/>
                  </a:lnTo>
                  <a:lnTo>
                    <a:pt x="1784701" y="1132016"/>
                  </a:lnTo>
                  <a:lnTo>
                    <a:pt x="1727785" y="1135486"/>
                  </a:lnTo>
                  <a:lnTo>
                    <a:pt x="1684327" y="1132979"/>
                  </a:lnTo>
                  <a:lnTo>
                    <a:pt x="1641965" y="1126104"/>
                  </a:lnTo>
                  <a:lnTo>
                    <a:pt x="1601269" y="1114965"/>
                  </a:lnTo>
                  <a:lnTo>
                    <a:pt x="1562812" y="1099672"/>
                  </a:lnTo>
                  <a:lnTo>
                    <a:pt x="1543179" y="1137882"/>
                  </a:lnTo>
                  <a:lnTo>
                    <a:pt x="1516965" y="1172658"/>
                  </a:lnTo>
                  <a:lnTo>
                    <a:pt x="1484883" y="1203715"/>
                  </a:lnTo>
                  <a:lnTo>
                    <a:pt x="1447646" y="1230768"/>
                  </a:lnTo>
                  <a:lnTo>
                    <a:pt x="1405965" y="1253532"/>
                  </a:lnTo>
                  <a:lnTo>
                    <a:pt x="1360552" y="1271721"/>
                  </a:lnTo>
                  <a:lnTo>
                    <a:pt x="1312121" y="1285051"/>
                  </a:lnTo>
                  <a:lnTo>
                    <a:pt x="1261383" y="1293237"/>
                  </a:lnTo>
                  <a:lnTo>
                    <a:pt x="1209050" y="1295993"/>
                  </a:lnTo>
                  <a:lnTo>
                    <a:pt x="1155835" y="1293034"/>
                  </a:lnTo>
                  <a:lnTo>
                    <a:pt x="1102450" y="1284076"/>
                  </a:lnTo>
                  <a:lnTo>
                    <a:pt x="1054809" y="1270521"/>
                  </a:lnTo>
                  <a:lnTo>
                    <a:pt x="1010416" y="1252328"/>
                  </a:lnTo>
                  <a:lnTo>
                    <a:pt x="969850" y="1229824"/>
                  </a:lnTo>
                  <a:lnTo>
                    <a:pt x="933690" y="1203340"/>
                  </a:lnTo>
                  <a:lnTo>
                    <a:pt x="902514" y="1173205"/>
                  </a:lnTo>
                  <a:lnTo>
                    <a:pt x="855435" y="1191516"/>
                  </a:lnTo>
                  <a:lnTo>
                    <a:pt x="806786" y="1205019"/>
                  </a:lnTo>
                  <a:lnTo>
                    <a:pt x="757108" y="1213814"/>
                  </a:lnTo>
                  <a:lnTo>
                    <a:pt x="706946" y="1218003"/>
                  </a:lnTo>
                  <a:lnTo>
                    <a:pt x="656842" y="1217687"/>
                  </a:lnTo>
                  <a:lnTo>
                    <a:pt x="607339" y="1212967"/>
                  </a:lnTo>
                  <a:lnTo>
                    <a:pt x="558979" y="1203944"/>
                  </a:lnTo>
                  <a:lnTo>
                    <a:pt x="512305" y="1190720"/>
                  </a:lnTo>
                  <a:lnTo>
                    <a:pt x="467860" y="1173397"/>
                  </a:lnTo>
                  <a:lnTo>
                    <a:pt x="426188" y="1152074"/>
                  </a:lnTo>
                  <a:lnTo>
                    <a:pt x="387830" y="1126855"/>
                  </a:lnTo>
                  <a:lnTo>
                    <a:pt x="353329" y="1097839"/>
                  </a:lnTo>
                  <a:lnTo>
                    <a:pt x="323229" y="1065128"/>
                  </a:lnTo>
                  <a:lnTo>
                    <a:pt x="318758" y="1059413"/>
                  </a:lnTo>
                  <a:lnTo>
                    <a:pt x="263737" y="1059499"/>
                  </a:lnTo>
                  <a:lnTo>
                    <a:pt x="211810" y="1050586"/>
                  </a:lnTo>
                  <a:lnTo>
                    <a:pt x="164567" y="1033610"/>
                  </a:lnTo>
                  <a:lnTo>
                    <a:pt x="123596" y="1009510"/>
                  </a:lnTo>
                  <a:lnTo>
                    <a:pt x="90484" y="979223"/>
                  </a:lnTo>
                  <a:lnTo>
                    <a:pt x="66820" y="943687"/>
                  </a:lnTo>
                  <a:lnTo>
                    <a:pt x="54192" y="903838"/>
                  </a:lnTo>
                  <a:lnTo>
                    <a:pt x="53798" y="865115"/>
                  </a:lnTo>
                  <a:lnTo>
                    <a:pt x="64503" y="827701"/>
                  </a:lnTo>
                  <a:lnTo>
                    <a:pt x="85735" y="792860"/>
                  </a:lnTo>
                  <a:lnTo>
                    <a:pt x="116917" y="761852"/>
                  </a:lnTo>
                  <a:lnTo>
                    <a:pt x="73080" y="737128"/>
                  </a:lnTo>
                  <a:lnTo>
                    <a:pt x="38959" y="706601"/>
                  </a:lnTo>
                  <a:lnTo>
                    <a:pt x="15065" y="671731"/>
                  </a:lnTo>
                  <a:lnTo>
                    <a:pt x="1909" y="633978"/>
                  </a:lnTo>
                  <a:lnTo>
                    <a:pt x="0" y="594800"/>
                  </a:lnTo>
                  <a:lnTo>
                    <a:pt x="9847" y="555659"/>
                  </a:lnTo>
                  <a:lnTo>
                    <a:pt x="31962" y="518012"/>
                  </a:lnTo>
                  <a:lnTo>
                    <a:pt x="65740" y="484519"/>
                  </a:lnTo>
                  <a:lnTo>
                    <a:pt x="108397" y="458195"/>
                  </a:lnTo>
                  <a:lnTo>
                    <a:pt x="157999" y="439966"/>
                  </a:lnTo>
                  <a:lnTo>
                    <a:pt x="212612" y="430763"/>
                  </a:lnTo>
                  <a:lnTo>
                    <a:pt x="214606" y="426699"/>
                  </a:lnTo>
                  <a:close/>
                </a:path>
                <a:path w="2364105" h="1489075">
                  <a:moveTo>
                    <a:pt x="726314" y="1453113"/>
                  </a:moveTo>
                  <a:lnTo>
                    <a:pt x="723486" y="1467087"/>
                  </a:lnTo>
                  <a:lnTo>
                    <a:pt x="715773" y="1478513"/>
                  </a:lnTo>
                  <a:lnTo>
                    <a:pt x="704336" y="1486224"/>
                  </a:lnTo>
                  <a:lnTo>
                    <a:pt x="690335" y="1489054"/>
                  </a:lnTo>
                  <a:lnTo>
                    <a:pt x="676326" y="1486224"/>
                  </a:lnTo>
                  <a:lnTo>
                    <a:pt x="664886" y="1478513"/>
                  </a:lnTo>
                  <a:lnTo>
                    <a:pt x="657172" y="1467087"/>
                  </a:lnTo>
                  <a:lnTo>
                    <a:pt x="654343" y="1453113"/>
                  </a:lnTo>
                  <a:lnTo>
                    <a:pt x="657172" y="1439139"/>
                  </a:lnTo>
                  <a:lnTo>
                    <a:pt x="664886" y="1427713"/>
                  </a:lnTo>
                  <a:lnTo>
                    <a:pt x="676326" y="1420001"/>
                  </a:lnTo>
                  <a:lnTo>
                    <a:pt x="690335" y="1417172"/>
                  </a:lnTo>
                  <a:lnTo>
                    <a:pt x="704336" y="1420001"/>
                  </a:lnTo>
                  <a:lnTo>
                    <a:pt x="715773" y="1427713"/>
                  </a:lnTo>
                  <a:lnTo>
                    <a:pt x="723486" y="1439139"/>
                  </a:lnTo>
                  <a:lnTo>
                    <a:pt x="726314" y="1453113"/>
                  </a:lnTo>
                  <a:close/>
                </a:path>
                <a:path w="2364105" h="1489075">
                  <a:moveTo>
                    <a:pt x="789382" y="1408536"/>
                  </a:moveTo>
                  <a:lnTo>
                    <a:pt x="783727" y="1436557"/>
                  </a:lnTo>
                  <a:lnTo>
                    <a:pt x="768303" y="1459447"/>
                  </a:lnTo>
                  <a:lnTo>
                    <a:pt x="745427" y="1474883"/>
                  </a:lnTo>
                  <a:lnTo>
                    <a:pt x="717411" y="1480545"/>
                  </a:lnTo>
                  <a:lnTo>
                    <a:pt x="689396" y="1474883"/>
                  </a:lnTo>
                  <a:lnTo>
                    <a:pt x="666519" y="1459447"/>
                  </a:lnTo>
                  <a:lnTo>
                    <a:pt x="651096" y="1436557"/>
                  </a:lnTo>
                  <a:lnTo>
                    <a:pt x="645440" y="1408536"/>
                  </a:lnTo>
                  <a:lnTo>
                    <a:pt x="651096" y="1380534"/>
                  </a:lnTo>
                  <a:lnTo>
                    <a:pt x="666519" y="1357688"/>
                  </a:lnTo>
                  <a:lnTo>
                    <a:pt x="689396" y="1342295"/>
                  </a:lnTo>
                  <a:lnTo>
                    <a:pt x="717411" y="1336654"/>
                  </a:lnTo>
                  <a:lnTo>
                    <a:pt x="745427" y="1342295"/>
                  </a:lnTo>
                  <a:lnTo>
                    <a:pt x="768303" y="1357688"/>
                  </a:lnTo>
                  <a:lnTo>
                    <a:pt x="783727" y="1380534"/>
                  </a:lnTo>
                  <a:lnTo>
                    <a:pt x="789382" y="1408536"/>
                  </a:lnTo>
                  <a:close/>
                </a:path>
                <a:path w="2364105" h="1489075">
                  <a:moveTo>
                    <a:pt x="889827" y="1302491"/>
                  </a:moveTo>
                  <a:lnTo>
                    <a:pt x="881343" y="1344540"/>
                  </a:lnTo>
                  <a:lnTo>
                    <a:pt x="858207" y="1378850"/>
                  </a:lnTo>
                  <a:lnTo>
                    <a:pt x="823893" y="1401967"/>
                  </a:lnTo>
                  <a:lnTo>
                    <a:pt x="781877" y="1410441"/>
                  </a:lnTo>
                  <a:lnTo>
                    <a:pt x="739860" y="1401967"/>
                  </a:lnTo>
                  <a:lnTo>
                    <a:pt x="705546" y="1378850"/>
                  </a:lnTo>
                  <a:lnTo>
                    <a:pt x="682411" y="1344540"/>
                  </a:lnTo>
                  <a:lnTo>
                    <a:pt x="673927" y="1302491"/>
                  </a:lnTo>
                  <a:lnTo>
                    <a:pt x="682411" y="1260495"/>
                  </a:lnTo>
                  <a:lnTo>
                    <a:pt x="705546" y="1226180"/>
                  </a:lnTo>
                  <a:lnTo>
                    <a:pt x="739860" y="1203032"/>
                  </a:lnTo>
                  <a:lnTo>
                    <a:pt x="781877" y="1194541"/>
                  </a:lnTo>
                  <a:lnTo>
                    <a:pt x="823893" y="1203032"/>
                  </a:lnTo>
                  <a:lnTo>
                    <a:pt x="858207" y="1226180"/>
                  </a:lnTo>
                  <a:lnTo>
                    <a:pt x="881343" y="1260495"/>
                  </a:lnTo>
                  <a:lnTo>
                    <a:pt x="889827" y="1302491"/>
                  </a:lnTo>
                  <a:close/>
                </a:path>
                <a:path w="2364105" h="1489075">
                  <a:moveTo>
                    <a:pt x="257963" y="780775"/>
                  </a:moveTo>
                  <a:lnTo>
                    <a:pt x="221813" y="780793"/>
                  </a:lnTo>
                  <a:lnTo>
                    <a:pt x="186272" y="776727"/>
                  </a:lnTo>
                  <a:lnTo>
                    <a:pt x="151950" y="768684"/>
                  </a:lnTo>
                  <a:lnTo>
                    <a:pt x="119457" y="756772"/>
                  </a:lnTo>
                </a:path>
                <a:path w="2364105" h="1489075">
                  <a:moveTo>
                    <a:pt x="380176" y="1042268"/>
                  </a:moveTo>
                  <a:lnTo>
                    <a:pt x="365427" y="1046268"/>
                  </a:lnTo>
                  <a:lnTo>
                    <a:pt x="350378" y="1049507"/>
                  </a:lnTo>
                  <a:lnTo>
                    <a:pt x="335077" y="1051983"/>
                  </a:lnTo>
                  <a:lnTo>
                    <a:pt x="319571" y="1053698"/>
                  </a:lnTo>
                </a:path>
                <a:path w="2364105" h="1489075">
                  <a:moveTo>
                    <a:pt x="902374" y="1167998"/>
                  </a:moveTo>
                  <a:lnTo>
                    <a:pt x="891860" y="1155502"/>
                  </a:lnTo>
                  <a:lnTo>
                    <a:pt x="882256" y="1142614"/>
                  </a:lnTo>
                  <a:lnTo>
                    <a:pt x="873583" y="1129368"/>
                  </a:lnTo>
                  <a:lnTo>
                    <a:pt x="865862" y="1115801"/>
                  </a:lnTo>
                </a:path>
                <a:path w="2364105" h="1489075">
                  <a:moveTo>
                    <a:pt x="1577671" y="1037823"/>
                  </a:moveTo>
                  <a:lnTo>
                    <a:pt x="1575532" y="1052344"/>
                  </a:lnTo>
                  <a:lnTo>
                    <a:pt x="1572369" y="1066747"/>
                  </a:lnTo>
                  <a:lnTo>
                    <a:pt x="1568206" y="1081007"/>
                  </a:lnTo>
                  <a:lnTo>
                    <a:pt x="1563066" y="1095100"/>
                  </a:lnTo>
                </a:path>
              </a:pathLst>
            </a:custGeom>
            <a:ln w="19812">
              <a:solidFill>
                <a:srgbClr val="4F74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3194" y="1441195"/>
              <a:ext cx="197612" cy="233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220" y="832993"/>
              <a:ext cx="2072639" cy="470534"/>
            </a:xfrm>
            <a:custGeom>
              <a:avLst/>
              <a:gdLst/>
              <a:ahLst/>
              <a:cxnLst/>
              <a:rect l="l" t="t" r="r" b="b"/>
              <a:pathLst>
                <a:path w="2072639" h="470534">
                  <a:moveTo>
                    <a:pt x="2072233" y="390144"/>
                  </a:moveTo>
                  <a:lnTo>
                    <a:pt x="2057245" y="412686"/>
                  </a:lnTo>
                  <a:lnTo>
                    <a:pt x="2038911" y="433705"/>
                  </a:lnTo>
                  <a:lnTo>
                    <a:pt x="2017458" y="453009"/>
                  </a:lnTo>
                  <a:lnTo>
                    <a:pt x="1993112" y="470408"/>
                  </a:lnTo>
                </a:path>
                <a:path w="2072639" h="470534">
                  <a:moveTo>
                    <a:pt x="1882368" y="92456"/>
                  </a:moveTo>
                  <a:lnTo>
                    <a:pt x="1884273" y="101889"/>
                  </a:lnTo>
                  <a:lnTo>
                    <a:pt x="1885607" y="111347"/>
                  </a:lnTo>
                  <a:lnTo>
                    <a:pt x="1886369" y="120852"/>
                  </a:lnTo>
                  <a:lnTo>
                    <a:pt x="1886559" y="130429"/>
                  </a:lnTo>
                </a:path>
                <a:path w="2072639" h="470534">
                  <a:moveTo>
                    <a:pt x="1376781" y="48260"/>
                  </a:moveTo>
                  <a:lnTo>
                    <a:pt x="1385112" y="35361"/>
                  </a:lnTo>
                  <a:lnTo>
                    <a:pt x="1394656" y="22987"/>
                  </a:lnTo>
                  <a:lnTo>
                    <a:pt x="1405392" y="11183"/>
                  </a:lnTo>
                  <a:lnTo>
                    <a:pt x="1417294" y="0"/>
                  </a:lnTo>
                </a:path>
                <a:path w="2072639" h="470534">
                  <a:moveTo>
                    <a:pt x="997432" y="71247"/>
                  </a:moveTo>
                  <a:lnTo>
                    <a:pt x="1001026" y="60541"/>
                  </a:lnTo>
                  <a:lnTo>
                    <a:pt x="1005512" y="49990"/>
                  </a:lnTo>
                  <a:lnTo>
                    <a:pt x="1010880" y="39653"/>
                  </a:lnTo>
                  <a:lnTo>
                    <a:pt x="1017117" y="29591"/>
                  </a:lnTo>
                </a:path>
                <a:path w="2072639" h="470534">
                  <a:moveTo>
                    <a:pt x="552272" y="85471"/>
                  </a:moveTo>
                  <a:lnTo>
                    <a:pt x="571247" y="94370"/>
                  </a:lnTo>
                  <a:lnTo>
                    <a:pt x="589449" y="104092"/>
                  </a:lnTo>
                  <a:lnTo>
                    <a:pt x="606830" y="114599"/>
                  </a:lnTo>
                  <a:lnTo>
                    <a:pt x="623341" y="125857"/>
                  </a:lnTo>
                </a:path>
                <a:path w="2072639" h="470534">
                  <a:moveTo>
                    <a:pt x="12407" y="403225"/>
                  </a:moveTo>
                  <a:lnTo>
                    <a:pt x="8465" y="392701"/>
                  </a:lnTo>
                  <a:lnTo>
                    <a:pt x="5080" y="382095"/>
                  </a:lnTo>
                  <a:lnTo>
                    <a:pt x="2256" y="371417"/>
                  </a:lnTo>
                  <a:lnTo>
                    <a:pt x="0" y="360680"/>
                  </a:lnTo>
                </a:path>
              </a:pathLst>
            </a:custGeom>
            <a:ln w="19812">
              <a:solidFill>
                <a:srgbClr val="4F74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8144" y="1144904"/>
            <a:ext cx="1350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52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289" y="193293"/>
            <a:ext cx="74288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simple assembly</a:t>
            </a:r>
            <a:r>
              <a:rPr spc="-245" dirty="0"/>
              <a:t> </a:t>
            </a:r>
            <a:r>
              <a:rPr spc="-5" dirty="0"/>
              <a:t>language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08760" y="2506979"/>
            <a:ext cx="6280785" cy="2836545"/>
            <a:chOff x="1508760" y="2506979"/>
            <a:chExt cx="6280785" cy="2836545"/>
          </a:xfrm>
        </p:grpSpPr>
        <p:sp>
          <p:nvSpPr>
            <p:cNvPr id="4" name="object 4"/>
            <p:cNvSpPr/>
            <p:nvPr/>
          </p:nvSpPr>
          <p:spPr>
            <a:xfrm>
              <a:off x="1527810" y="3124961"/>
              <a:ext cx="2601595" cy="1300480"/>
            </a:xfrm>
            <a:custGeom>
              <a:avLst/>
              <a:gdLst/>
              <a:ahLst/>
              <a:cxnLst/>
              <a:rect l="l" t="t" r="r" b="b"/>
              <a:pathLst>
                <a:path w="2601595" h="1300479">
                  <a:moveTo>
                    <a:pt x="2471419" y="0"/>
                  </a:moveTo>
                  <a:lnTo>
                    <a:pt x="130047" y="0"/>
                  </a:lnTo>
                  <a:lnTo>
                    <a:pt x="79402" y="10211"/>
                  </a:lnTo>
                  <a:lnTo>
                    <a:pt x="38068" y="38068"/>
                  </a:lnTo>
                  <a:lnTo>
                    <a:pt x="10211" y="79402"/>
                  </a:lnTo>
                  <a:lnTo>
                    <a:pt x="0" y="130048"/>
                  </a:lnTo>
                  <a:lnTo>
                    <a:pt x="0" y="1169924"/>
                  </a:lnTo>
                  <a:lnTo>
                    <a:pt x="10211" y="1220569"/>
                  </a:lnTo>
                  <a:lnTo>
                    <a:pt x="38068" y="1261903"/>
                  </a:lnTo>
                  <a:lnTo>
                    <a:pt x="79402" y="1289760"/>
                  </a:lnTo>
                  <a:lnTo>
                    <a:pt x="130047" y="1299971"/>
                  </a:lnTo>
                  <a:lnTo>
                    <a:pt x="2471419" y="1299971"/>
                  </a:lnTo>
                  <a:lnTo>
                    <a:pt x="2522065" y="1289760"/>
                  </a:lnTo>
                  <a:lnTo>
                    <a:pt x="2563399" y="1261903"/>
                  </a:lnTo>
                  <a:lnTo>
                    <a:pt x="2591256" y="1220569"/>
                  </a:lnTo>
                  <a:lnTo>
                    <a:pt x="2601467" y="1169924"/>
                  </a:lnTo>
                  <a:lnTo>
                    <a:pt x="2601467" y="130048"/>
                  </a:lnTo>
                  <a:lnTo>
                    <a:pt x="2591256" y="79402"/>
                  </a:lnTo>
                  <a:lnTo>
                    <a:pt x="2563399" y="38068"/>
                  </a:lnTo>
                  <a:lnTo>
                    <a:pt x="2522065" y="10211"/>
                  </a:lnTo>
                  <a:lnTo>
                    <a:pt x="2471419" y="0"/>
                  </a:lnTo>
                  <a:close/>
                </a:path>
              </a:pathLst>
            </a:custGeom>
            <a:solidFill>
              <a:srgbClr val="6D9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7810" y="3124961"/>
              <a:ext cx="2601595" cy="1300480"/>
            </a:xfrm>
            <a:custGeom>
              <a:avLst/>
              <a:gdLst/>
              <a:ahLst/>
              <a:cxnLst/>
              <a:rect l="l" t="t" r="r" b="b"/>
              <a:pathLst>
                <a:path w="2601595" h="1300479">
                  <a:moveTo>
                    <a:pt x="0" y="130048"/>
                  </a:moveTo>
                  <a:lnTo>
                    <a:pt x="10211" y="79402"/>
                  </a:lnTo>
                  <a:lnTo>
                    <a:pt x="38068" y="38068"/>
                  </a:lnTo>
                  <a:lnTo>
                    <a:pt x="79402" y="10211"/>
                  </a:lnTo>
                  <a:lnTo>
                    <a:pt x="130047" y="0"/>
                  </a:lnTo>
                  <a:lnTo>
                    <a:pt x="2471419" y="0"/>
                  </a:lnTo>
                  <a:lnTo>
                    <a:pt x="2522065" y="10211"/>
                  </a:lnTo>
                  <a:lnTo>
                    <a:pt x="2563399" y="38068"/>
                  </a:lnTo>
                  <a:lnTo>
                    <a:pt x="2591256" y="79402"/>
                  </a:lnTo>
                  <a:lnTo>
                    <a:pt x="2601467" y="130048"/>
                  </a:lnTo>
                  <a:lnTo>
                    <a:pt x="2601467" y="1169924"/>
                  </a:lnTo>
                  <a:lnTo>
                    <a:pt x="2591256" y="1220569"/>
                  </a:lnTo>
                  <a:lnTo>
                    <a:pt x="2563399" y="1261903"/>
                  </a:lnTo>
                  <a:lnTo>
                    <a:pt x="2522065" y="1289760"/>
                  </a:lnTo>
                  <a:lnTo>
                    <a:pt x="2471419" y="1299971"/>
                  </a:lnTo>
                  <a:lnTo>
                    <a:pt x="130047" y="1299971"/>
                  </a:lnTo>
                  <a:lnTo>
                    <a:pt x="79402" y="1289760"/>
                  </a:lnTo>
                  <a:lnTo>
                    <a:pt x="38068" y="1261903"/>
                  </a:lnTo>
                  <a:lnTo>
                    <a:pt x="10211" y="1220569"/>
                  </a:lnTo>
                  <a:lnTo>
                    <a:pt x="0" y="1169924"/>
                  </a:lnTo>
                  <a:lnTo>
                    <a:pt x="0" y="130048"/>
                  </a:lnTo>
                  <a:close/>
                </a:path>
              </a:pathLst>
            </a:custGeom>
            <a:ln w="38100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27880" y="3176396"/>
              <a:ext cx="1040765" cy="598170"/>
            </a:xfrm>
            <a:custGeom>
              <a:avLst/>
              <a:gdLst/>
              <a:ahLst/>
              <a:cxnLst/>
              <a:rect l="l" t="t" r="r" b="b"/>
              <a:pathLst>
                <a:path w="1040764" h="598170">
                  <a:moveTo>
                    <a:pt x="0" y="598169"/>
                  </a:moveTo>
                  <a:lnTo>
                    <a:pt x="1040638" y="0"/>
                  </a:lnTo>
                </a:path>
              </a:pathLst>
            </a:custGeom>
            <a:ln w="57150">
              <a:solidFill>
                <a:srgbClr val="FF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8645" y="2526029"/>
              <a:ext cx="2601595" cy="1301750"/>
            </a:xfrm>
            <a:custGeom>
              <a:avLst/>
              <a:gdLst/>
              <a:ahLst/>
              <a:cxnLst/>
              <a:rect l="l" t="t" r="r" b="b"/>
              <a:pathLst>
                <a:path w="2601595" h="1301750">
                  <a:moveTo>
                    <a:pt x="2471293" y="0"/>
                  </a:moveTo>
                  <a:lnTo>
                    <a:pt x="130175" y="0"/>
                  </a:lnTo>
                  <a:lnTo>
                    <a:pt x="79509" y="10231"/>
                  </a:lnTo>
                  <a:lnTo>
                    <a:pt x="38131" y="38131"/>
                  </a:lnTo>
                  <a:lnTo>
                    <a:pt x="10231" y="79509"/>
                  </a:lnTo>
                  <a:lnTo>
                    <a:pt x="0" y="130175"/>
                  </a:lnTo>
                  <a:lnTo>
                    <a:pt x="0" y="1171321"/>
                  </a:lnTo>
                  <a:lnTo>
                    <a:pt x="10231" y="1221986"/>
                  </a:lnTo>
                  <a:lnTo>
                    <a:pt x="38131" y="1263364"/>
                  </a:lnTo>
                  <a:lnTo>
                    <a:pt x="79509" y="1291264"/>
                  </a:lnTo>
                  <a:lnTo>
                    <a:pt x="130175" y="1301496"/>
                  </a:lnTo>
                  <a:lnTo>
                    <a:pt x="2471293" y="1301496"/>
                  </a:lnTo>
                  <a:lnTo>
                    <a:pt x="2521958" y="1291264"/>
                  </a:lnTo>
                  <a:lnTo>
                    <a:pt x="2563336" y="1263364"/>
                  </a:lnTo>
                  <a:lnTo>
                    <a:pt x="2591236" y="1221986"/>
                  </a:lnTo>
                  <a:lnTo>
                    <a:pt x="2601468" y="1171321"/>
                  </a:lnTo>
                  <a:lnTo>
                    <a:pt x="2601468" y="130175"/>
                  </a:lnTo>
                  <a:lnTo>
                    <a:pt x="2591236" y="79509"/>
                  </a:lnTo>
                  <a:lnTo>
                    <a:pt x="2563336" y="38131"/>
                  </a:lnTo>
                  <a:lnTo>
                    <a:pt x="2521958" y="10231"/>
                  </a:lnTo>
                  <a:lnTo>
                    <a:pt x="2471293" y="0"/>
                  </a:lnTo>
                  <a:close/>
                </a:path>
              </a:pathLst>
            </a:custGeom>
            <a:solidFill>
              <a:srgbClr val="6D9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8645" y="2526029"/>
              <a:ext cx="2601595" cy="1301750"/>
            </a:xfrm>
            <a:custGeom>
              <a:avLst/>
              <a:gdLst/>
              <a:ahLst/>
              <a:cxnLst/>
              <a:rect l="l" t="t" r="r" b="b"/>
              <a:pathLst>
                <a:path w="2601595" h="1301750">
                  <a:moveTo>
                    <a:pt x="0" y="130175"/>
                  </a:moveTo>
                  <a:lnTo>
                    <a:pt x="10231" y="79509"/>
                  </a:lnTo>
                  <a:lnTo>
                    <a:pt x="38131" y="38131"/>
                  </a:lnTo>
                  <a:lnTo>
                    <a:pt x="79509" y="10231"/>
                  </a:lnTo>
                  <a:lnTo>
                    <a:pt x="130175" y="0"/>
                  </a:lnTo>
                  <a:lnTo>
                    <a:pt x="2471293" y="0"/>
                  </a:lnTo>
                  <a:lnTo>
                    <a:pt x="2521958" y="10231"/>
                  </a:lnTo>
                  <a:lnTo>
                    <a:pt x="2563336" y="38131"/>
                  </a:lnTo>
                  <a:lnTo>
                    <a:pt x="2591236" y="79509"/>
                  </a:lnTo>
                  <a:lnTo>
                    <a:pt x="2601468" y="130175"/>
                  </a:lnTo>
                  <a:lnTo>
                    <a:pt x="2601468" y="1171321"/>
                  </a:lnTo>
                  <a:lnTo>
                    <a:pt x="2591236" y="1221986"/>
                  </a:lnTo>
                  <a:lnTo>
                    <a:pt x="2563336" y="1263364"/>
                  </a:lnTo>
                  <a:lnTo>
                    <a:pt x="2521958" y="1291264"/>
                  </a:lnTo>
                  <a:lnTo>
                    <a:pt x="2471293" y="1301496"/>
                  </a:lnTo>
                  <a:lnTo>
                    <a:pt x="130175" y="1301496"/>
                  </a:lnTo>
                  <a:lnTo>
                    <a:pt x="79509" y="1291264"/>
                  </a:lnTo>
                  <a:lnTo>
                    <a:pt x="38131" y="1263364"/>
                  </a:lnTo>
                  <a:lnTo>
                    <a:pt x="10231" y="1221986"/>
                  </a:lnTo>
                  <a:lnTo>
                    <a:pt x="0" y="1171321"/>
                  </a:lnTo>
                  <a:lnTo>
                    <a:pt x="0" y="130175"/>
                  </a:lnTo>
                  <a:close/>
                </a:path>
              </a:pathLst>
            </a:custGeom>
            <a:ln w="38100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7880" y="3774566"/>
              <a:ext cx="1040765" cy="897890"/>
            </a:xfrm>
            <a:custGeom>
              <a:avLst/>
              <a:gdLst/>
              <a:ahLst/>
              <a:cxnLst/>
              <a:rect l="l" t="t" r="r" b="b"/>
              <a:pathLst>
                <a:path w="1040764" h="897889">
                  <a:moveTo>
                    <a:pt x="0" y="0"/>
                  </a:moveTo>
                  <a:lnTo>
                    <a:pt x="1040638" y="897635"/>
                  </a:lnTo>
                </a:path>
              </a:pathLst>
            </a:custGeom>
            <a:ln w="57150">
              <a:solidFill>
                <a:srgbClr val="FF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8645" y="4022597"/>
              <a:ext cx="2601595" cy="1301750"/>
            </a:xfrm>
            <a:custGeom>
              <a:avLst/>
              <a:gdLst/>
              <a:ahLst/>
              <a:cxnLst/>
              <a:rect l="l" t="t" r="r" b="b"/>
              <a:pathLst>
                <a:path w="2601595" h="1301750">
                  <a:moveTo>
                    <a:pt x="2471293" y="0"/>
                  </a:moveTo>
                  <a:lnTo>
                    <a:pt x="130175" y="0"/>
                  </a:lnTo>
                  <a:lnTo>
                    <a:pt x="79509" y="10231"/>
                  </a:lnTo>
                  <a:lnTo>
                    <a:pt x="38131" y="38131"/>
                  </a:lnTo>
                  <a:lnTo>
                    <a:pt x="10231" y="79509"/>
                  </a:lnTo>
                  <a:lnTo>
                    <a:pt x="0" y="130175"/>
                  </a:lnTo>
                  <a:lnTo>
                    <a:pt x="0" y="1171320"/>
                  </a:lnTo>
                  <a:lnTo>
                    <a:pt x="10231" y="1221986"/>
                  </a:lnTo>
                  <a:lnTo>
                    <a:pt x="38131" y="1263364"/>
                  </a:lnTo>
                  <a:lnTo>
                    <a:pt x="79509" y="1291264"/>
                  </a:lnTo>
                  <a:lnTo>
                    <a:pt x="130175" y="1301495"/>
                  </a:lnTo>
                  <a:lnTo>
                    <a:pt x="2471293" y="1301495"/>
                  </a:lnTo>
                  <a:lnTo>
                    <a:pt x="2521958" y="1291264"/>
                  </a:lnTo>
                  <a:lnTo>
                    <a:pt x="2563336" y="1263364"/>
                  </a:lnTo>
                  <a:lnTo>
                    <a:pt x="2591236" y="1221986"/>
                  </a:lnTo>
                  <a:lnTo>
                    <a:pt x="2601468" y="1171320"/>
                  </a:lnTo>
                  <a:lnTo>
                    <a:pt x="2601468" y="130175"/>
                  </a:lnTo>
                  <a:lnTo>
                    <a:pt x="2591236" y="79509"/>
                  </a:lnTo>
                  <a:lnTo>
                    <a:pt x="2563336" y="38131"/>
                  </a:lnTo>
                  <a:lnTo>
                    <a:pt x="2521958" y="10231"/>
                  </a:lnTo>
                  <a:lnTo>
                    <a:pt x="2471293" y="0"/>
                  </a:lnTo>
                  <a:close/>
                </a:path>
              </a:pathLst>
            </a:custGeom>
            <a:solidFill>
              <a:srgbClr val="6D9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68645" y="4022597"/>
              <a:ext cx="2601595" cy="1301750"/>
            </a:xfrm>
            <a:custGeom>
              <a:avLst/>
              <a:gdLst/>
              <a:ahLst/>
              <a:cxnLst/>
              <a:rect l="l" t="t" r="r" b="b"/>
              <a:pathLst>
                <a:path w="2601595" h="1301750">
                  <a:moveTo>
                    <a:pt x="0" y="130175"/>
                  </a:moveTo>
                  <a:lnTo>
                    <a:pt x="10231" y="79509"/>
                  </a:lnTo>
                  <a:lnTo>
                    <a:pt x="38131" y="38131"/>
                  </a:lnTo>
                  <a:lnTo>
                    <a:pt x="79509" y="10231"/>
                  </a:lnTo>
                  <a:lnTo>
                    <a:pt x="130175" y="0"/>
                  </a:lnTo>
                  <a:lnTo>
                    <a:pt x="2471293" y="0"/>
                  </a:lnTo>
                  <a:lnTo>
                    <a:pt x="2521958" y="10231"/>
                  </a:lnTo>
                  <a:lnTo>
                    <a:pt x="2563336" y="38131"/>
                  </a:lnTo>
                  <a:lnTo>
                    <a:pt x="2591236" y="79509"/>
                  </a:lnTo>
                  <a:lnTo>
                    <a:pt x="2601468" y="130175"/>
                  </a:lnTo>
                  <a:lnTo>
                    <a:pt x="2601468" y="1171320"/>
                  </a:lnTo>
                  <a:lnTo>
                    <a:pt x="2591236" y="1221986"/>
                  </a:lnTo>
                  <a:lnTo>
                    <a:pt x="2563336" y="1263364"/>
                  </a:lnTo>
                  <a:lnTo>
                    <a:pt x="2521958" y="1291264"/>
                  </a:lnTo>
                  <a:lnTo>
                    <a:pt x="2471293" y="1301495"/>
                  </a:lnTo>
                  <a:lnTo>
                    <a:pt x="130175" y="1301495"/>
                  </a:lnTo>
                  <a:lnTo>
                    <a:pt x="79509" y="1291264"/>
                  </a:lnTo>
                  <a:lnTo>
                    <a:pt x="38131" y="1263364"/>
                  </a:lnTo>
                  <a:lnTo>
                    <a:pt x="10231" y="1221986"/>
                  </a:lnTo>
                  <a:lnTo>
                    <a:pt x="0" y="1171320"/>
                  </a:lnTo>
                  <a:lnTo>
                    <a:pt x="0" y="130175"/>
                  </a:lnTo>
                  <a:close/>
                </a:path>
              </a:pathLst>
            </a:custGeom>
            <a:ln w="38100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98422" y="2793872"/>
            <a:ext cx="607060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2365">
              <a:lnSpc>
                <a:spcPts val="4875"/>
              </a:lnSpc>
              <a:spcBef>
                <a:spcPts val="100"/>
              </a:spcBef>
            </a:pPr>
            <a:r>
              <a:rPr sz="4200" spc="-5" dirty="0">
                <a:solidFill>
                  <a:srgbClr val="FFFFFF"/>
                </a:solidFill>
                <a:latin typeface="Arial"/>
                <a:cs typeface="Arial"/>
              </a:rPr>
              <a:t>Oper</a:t>
            </a:r>
            <a:r>
              <a:rPr sz="4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Arial"/>
                <a:cs typeface="Arial"/>
              </a:rPr>
              <a:t>nd1</a:t>
            </a:r>
            <a:endParaRPr sz="4200">
              <a:latin typeface="Arial"/>
              <a:cs typeface="Arial"/>
            </a:endParaRPr>
          </a:p>
          <a:p>
            <a:pPr marL="12700">
              <a:lnSpc>
                <a:spcPts val="4875"/>
              </a:lnSpc>
            </a:pP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4200">
              <a:latin typeface="Arial"/>
              <a:cs typeface="Arial"/>
            </a:endParaRPr>
          </a:p>
          <a:p>
            <a:pPr marL="3682365">
              <a:lnSpc>
                <a:spcPct val="100000"/>
              </a:lnSpc>
              <a:spcBef>
                <a:spcPts val="2025"/>
              </a:spcBef>
            </a:pP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Opera</a:t>
            </a:r>
            <a:r>
              <a:rPr sz="4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200" dirty="0">
                <a:solidFill>
                  <a:srgbClr val="FFFFFF"/>
                </a:solidFill>
                <a:latin typeface="Arial"/>
                <a:cs typeface="Arial"/>
              </a:rPr>
              <a:t>d2</a:t>
            </a:r>
            <a:endParaRPr sz="4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61589" y="1189989"/>
            <a:ext cx="2801620" cy="1746250"/>
            <a:chOff x="2561589" y="1189989"/>
            <a:chExt cx="2801620" cy="1746250"/>
          </a:xfrm>
        </p:grpSpPr>
        <p:sp>
          <p:nvSpPr>
            <p:cNvPr id="14" name="object 14"/>
            <p:cNvSpPr/>
            <p:nvPr/>
          </p:nvSpPr>
          <p:spPr>
            <a:xfrm>
              <a:off x="2590799" y="1219199"/>
              <a:ext cx="2743200" cy="1687830"/>
            </a:xfrm>
            <a:custGeom>
              <a:avLst/>
              <a:gdLst/>
              <a:ahLst/>
              <a:cxnLst/>
              <a:rect l="l" t="t" r="r" b="b"/>
              <a:pathLst>
                <a:path w="2743200" h="1687830">
                  <a:moveTo>
                    <a:pt x="2286000" y="1143000"/>
                  </a:moveTo>
                  <a:lnTo>
                    <a:pt x="1600200" y="1143000"/>
                  </a:lnTo>
                  <a:lnTo>
                    <a:pt x="2559685" y="1687702"/>
                  </a:lnTo>
                  <a:lnTo>
                    <a:pt x="2286000" y="1143000"/>
                  </a:lnTo>
                  <a:close/>
                </a:path>
                <a:path w="2743200" h="1687830">
                  <a:moveTo>
                    <a:pt x="25527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2552700" y="1143000"/>
                  </a:lnTo>
                  <a:lnTo>
                    <a:pt x="2596362" y="1137965"/>
                  </a:lnTo>
                  <a:lnTo>
                    <a:pt x="2636453" y="1123627"/>
                  </a:lnTo>
                  <a:lnTo>
                    <a:pt x="2671825" y="1101132"/>
                  </a:lnTo>
                  <a:lnTo>
                    <a:pt x="2701332" y="1071625"/>
                  </a:lnTo>
                  <a:lnTo>
                    <a:pt x="2723827" y="1036253"/>
                  </a:lnTo>
                  <a:lnTo>
                    <a:pt x="2738165" y="996162"/>
                  </a:lnTo>
                  <a:lnTo>
                    <a:pt x="2743200" y="952500"/>
                  </a:lnTo>
                  <a:lnTo>
                    <a:pt x="2743200" y="190500"/>
                  </a:lnTo>
                  <a:lnTo>
                    <a:pt x="2738165" y="146837"/>
                  </a:lnTo>
                  <a:lnTo>
                    <a:pt x="2723827" y="106746"/>
                  </a:lnTo>
                  <a:lnTo>
                    <a:pt x="2701332" y="71374"/>
                  </a:lnTo>
                  <a:lnTo>
                    <a:pt x="2671825" y="41867"/>
                  </a:lnTo>
                  <a:lnTo>
                    <a:pt x="2636453" y="19372"/>
                  </a:lnTo>
                  <a:lnTo>
                    <a:pt x="2596362" y="5034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8D88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0799" y="1219199"/>
              <a:ext cx="2743200" cy="1687830"/>
            </a:xfrm>
            <a:custGeom>
              <a:avLst/>
              <a:gdLst/>
              <a:ahLst/>
              <a:cxnLst/>
              <a:rect l="l" t="t" r="r" b="b"/>
              <a:pathLst>
                <a:path w="2743200" h="168783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1600200" y="0"/>
                  </a:lnTo>
                  <a:lnTo>
                    <a:pt x="2286000" y="0"/>
                  </a:lnTo>
                  <a:lnTo>
                    <a:pt x="2552700" y="0"/>
                  </a:lnTo>
                  <a:lnTo>
                    <a:pt x="2596362" y="5034"/>
                  </a:lnTo>
                  <a:lnTo>
                    <a:pt x="2636453" y="19372"/>
                  </a:lnTo>
                  <a:lnTo>
                    <a:pt x="2671825" y="41867"/>
                  </a:lnTo>
                  <a:lnTo>
                    <a:pt x="2701332" y="71374"/>
                  </a:lnTo>
                  <a:lnTo>
                    <a:pt x="2723827" y="106746"/>
                  </a:lnTo>
                  <a:lnTo>
                    <a:pt x="2738165" y="146837"/>
                  </a:lnTo>
                  <a:lnTo>
                    <a:pt x="2743200" y="190500"/>
                  </a:lnTo>
                  <a:lnTo>
                    <a:pt x="2743200" y="666750"/>
                  </a:lnTo>
                  <a:lnTo>
                    <a:pt x="2743200" y="952500"/>
                  </a:lnTo>
                  <a:lnTo>
                    <a:pt x="2738165" y="996162"/>
                  </a:lnTo>
                  <a:lnTo>
                    <a:pt x="2723827" y="1036253"/>
                  </a:lnTo>
                  <a:lnTo>
                    <a:pt x="2701332" y="1071625"/>
                  </a:lnTo>
                  <a:lnTo>
                    <a:pt x="2671825" y="1101132"/>
                  </a:lnTo>
                  <a:lnTo>
                    <a:pt x="2636453" y="1123627"/>
                  </a:lnTo>
                  <a:lnTo>
                    <a:pt x="2596362" y="1137965"/>
                  </a:lnTo>
                  <a:lnTo>
                    <a:pt x="2552700" y="1143000"/>
                  </a:lnTo>
                  <a:lnTo>
                    <a:pt x="2286000" y="1143000"/>
                  </a:lnTo>
                  <a:lnTo>
                    <a:pt x="2559685" y="1687702"/>
                  </a:lnTo>
                  <a:lnTo>
                    <a:pt x="16002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666750"/>
                  </a:lnTo>
                  <a:lnTo>
                    <a:pt x="0" y="190500"/>
                  </a:lnTo>
                  <a:close/>
                </a:path>
              </a:pathLst>
            </a:custGeom>
            <a:ln w="57912">
              <a:solidFill>
                <a:srgbClr val="E8E7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11526" y="1342390"/>
            <a:ext cx="2299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I am </a:t>
            </a:r>
            <a:r>
              <a:rPr sz="2800" b="1" spc="-10" dirty="0">
                <a:solidFill>
                  <a:srgbClr val="F7DF55"/>
                </a:solidFill>
                <a:latin typeface="Arial"/>
                <a:cs typeface="Arial"/>
              </a:rPr>
              <a:t>always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a  </a:t>
            </a:r>
            <a:r>
              <a:rPr sz="2800" b="1" spc="-15" dirty="0">
                <a:solidFill>
                  <a:srgbClr val="F7DF55"/>
                </a:solidFill>
                <a:latin typeface="Arial"/>
                <a:cs typeface="Arial"/>
              </a:rPr>
              <a:t>register..!!!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57044" y="4754879"/>
            <a:ext cx="2936240" cy="1827530"/>
            <a:chOff x="2257044" y="4754879"/>
            <a:chExt cx="2936240" cy="1827530"/>
          </a:xfrm>
        </p:grpSpPr>
        <p:sp>
          <p:nvSpPr>
            <p:cNvPr id="18" name="object 18"/>
            <p:cNvSpPr/>
            <p:nvPr/>
          </p:nvSpPr>
          <p:spPr>
            <a:xfrm>
              <a:off x="2286000" y="4783835"/>
              <a:ext cx="2878455" cy="1769745"/>
            </a:xfrm>
            <a:custGeom>
              <a:avLst/>
              <a:gdLst/>
              <a:ahLst/>
              <a:cxnLst/>
              <a:rect l="l" t="t" r="r" b="b"/>
              <a:pathLst>
                <a:path w="2878454" h="1769745">
                  <a:moveTo>
                    <a:pt x="2527300" y="473963"/>
                  </a:moveTo>
                  <a:lnTo>
                    <a:pt x="215900" y="473963"/>
                  </a:lnTo>
                  <a:lnTo>
                    <a:pt x="166391" y="479665"/>
                  </a:lnTo>
                  <a:lnTo>
                    <a:pt x="120946" y="495905"/>
                  </a:lnTo>
                  <a:lnTo>
                    <a:pt x="80859" y="521390"/>
                  </a:lnTo>
                  <a:lnTo>
                    <a:pt x="47426" y="554823"/>
                  </a:lnTo>
                  <a:lnTo>
                    <a:pt x="21941" y="594910"/>
                  </a:lnTo>
                  <a:lnTo>
                    <a:pt x="5701" y="640355"/>
                  </a:lnTo>
                  <a:lnTo>
                    <a:pt x="0" y="689863"/>
                  </a:lnTo>
                  <a:lnTo>
                    <a:pt x="0" y="1553464"/>
                  </a:lnTo>
                  <a:lnTo>
                    <a:pt x="5701" y="1602968"/>
                  </a:lnTo>
                  <a:lnTo>
                    <a:pt x="21941" y="1648412"/>
                  </a:lnTo>
                  <a:lnTo>
                    <a:pt x="47426" y="1688499"/>
                  </a:lnTo>
                  <a:lnTo>
                    <a:pt x="80859" y="1721933"/>
                  </a:lnTo>
                  <a:lnTo>
                    <a:pt x="120946" y="1747420"/>
                  </a:lnTo>
                  <a:lnTo>
                    <a:pt x="166391" y="1763662"/>
                  </a:lnTo>
                  <a:lnTo>
                    <a:pt x="215900" y="1769364"/>
                  </a:lnTo>
                  <a:lnTo>
                    <a:pt x="2527300" y="1769364"/>
                  </a:lnTo>
                  <a:lnTo>
                    <a:pt x="2576808" y="1763662"/>
                  </a:lnTo>
                  <a:lnTo>
                    <a:pt x="2622253" y="1747420"/>
                  </a:lnTo>
                  <a:lnTo>
                    <a:pt x="2662340" y="1721933"/>
                  </a:lnTo>
                  <a:lnTo>
                    <a:pt x="2695773" y="1688499"/>
                  </a:lnTo>
                  <a:lnTo>
                    <a:pt x="2721258" y="1648412"/>
                  </a:lnTo>
                  <a:lnTo>
                    <a:pt x="2737498" y="1602968"/>
                  </a:lnTo>
                  <a:lnTo>
                    <a:pt x="2743200" y="1553464"/>
                  </a:lnTo>
                  <a:lnTo>
                    <a:pt x="2743200" y="689863"/>
                  </a:lnTo>
                  <a:lnTo>
                    <a:pt x="2737498" y="640355"/>
                  </a:lnTo>
                  <a:lnTo>
                    <a:pt x="2721258" y="594910"/>
                  </a:lnTo>
                  <a:lnTo>
                    <a:pt x="2695773" y="554823"/>
                  </a:lnTo>
                  <a:lnTo>
                    <a:pt x="2662340" y="521390"/>
                  </a:lnTo>
                  <a:lnTo>
                    <a:pt x="2622253" y="495905"/>
                  </a:lnTo>
                  <a:lnTo>
                    <a:pt x="2576808" y="479665"/>
                  </a:lnTo>
                  <a:lnTo>
                    <a:pt x="2527300" y="473963"/>
                  </a:lnTo>
                  <a:close/>
                </a:path>
                <a:path w="2878454" h="1769745">
                  <a:moveTo>
                    <a:pt x="2878328" y="0"/>
                  </a:moveTo>
                  <a:lnTo>
                    <a:pt x="1600200" y="473963"/>
                  </a:lnTo>
                  <a:lnTo>
                    <a:pt x="2286000" y="473963"/>
                  </a:lnTo>
                  <a:lnTo>
                    <a:pt x="2878328" y="0"/>
                  </a:lnTo>
                  <a:close/>
                </a:path>
              </a:pathLst>
            </a:custGeom>
            <a:solidFill>
              <a:srgbClr val="8D88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6000" y="4783835"/>
              <a:ext cx="2878455" cy="1769745"/>
            </a:xfrm>
            <a:custGeom>
              <a:avLst/>
              <a:gdLst/>
              <a:ahLst/>
              <a:cxnLst/>
              <a:rect l="l" t="t" r="r" b="b"/>
              <a:pathLst>
                <a:path w="2878454" h="1769745">
                  <a:moveTo>
                    <a:pt x="0" y="689863"/>
                  </a:moveTo>
                  <a:lnTo>
                    <a:pt x="5701" y="640355"/>
                  </a:lnTo>
                  <a:lnTo>
                    <a:pt x="21941" y="594910"/>
                  </a:lnTo>
                  <a:lnTo>
                    <a:pt x="47426" y="554823"/>
                  </a:lnTo>
                  <a:lnTo>
                    <a:pt x="80859" y="521390"/>
                  </a:lnTo>
                  <a:lnTo>
                    <a:pt x="120946" y="495905"/>
                  </a:lnTo>
                  <a:lnTo>
                    <a:pt x="166391" y="479665"/>
                  </a:lnTo>
                  <a:lnTo>
                    <a:pt x="215900" y="473963"/>
                  </a:lnTo>
                  <a:lnTo>
                    <a:pt x="1600200" y="473963"/>
                  </a:lnTo>
                  <a:lnTo>
                    <a:pt x="2878328" y="0"/>
                  </a:lnTo>
                  <a:lnTo>
                    <a:pt x="2286000" y="473963"/>
                  </a:lnTo>
                  <a:lnTo>
                    <a:pt x="2527300" y="473963"/>
                  </a:lnTo>
                  <a:lnTo>
                    <a:pt x="2576808" y="479665"/>
                  </a:lnTo>
                  <a:lnTo>
                    <a:pt x="2622253" y="495905"/>
                  </a:lnTo>
                  <a:lnTo>
                    <a:pt x="2662340" y="521390"/>
                  </a:lnTo>
                  <a:lnTo>
                    <a:pt x="2695773" y="554823"/>
                  </a:lnTo>
                  <a:lnTo>
                    <a:pt x="2721258" y="594910"/>
                  </a:lnTo>
                  <a:lnTo>
                    <a:pt x="2737498" y="640355"/>
                  </a:lnTo>
                  <a:lnTo>
                    <a:pt x="2743200" y="689863"/>
                  </a:lnTo>
                  <a:lnTo>
                    <a:pt x="2743200" y="1013713"/>
                  </a:lnTo>
                  <a:lnTo>
                    <a:pt x="2743200" y="1553464"/>
                  </a:lnTo>
                  <a:lnTo>
                    <a:pt x="2737498" y="1602968"/>
                  </a:lnTo>
                  <a:lnTo>
                    <a:pt x="2721258" y="1648412"/>
                  </a:lnTo>
                  <a:lnTo>
                    <a:pt x="2695773" y="1688499"/>
                  </a:lnTo>
                  <a:lnTo>
                    <a:pt x="2662340" y="1721933"/>
                  </a:lnTo>
                  <a:lnTo>
                    <a:pt x="2622253" y="1747420"/>
                  </a:lnTo>
                  <a:lnTo>
                    <a:pt x="2576808" y="1763662"/>
                  </a:lnTo>
                  <a:lnTo>
                    <a:pt x="2527300" y="1769364"/>
                  </a:lnTo>
                  <a:lnTo>
                    <a:pt x="2286000" y="1769364"/>
                  </a:lnTo>
                  <a:lnTo>
                    <a:pt x="1600200" y="1769364"/>
                  </a:lnTo>
                  <a:lnTo>
                    <a:pt x="215900" y="1769364"/>
                  </a:lnTo>
                  <a:lnTo>
                    <a:pt x="166391" y="1763662"/>
                  </a:lnTo>
                  <a:lnTo>
                    <a:pt x="120946" y="1747420"/>
                  </a:lnTo>
                  <a:lnTo>
                    <a:pt x="80859" y="1721933"/>
                  </a:lnTo>
                  <a:lnTo>
                    <a:pt x="47426" y="1688499"/>
                  </a:lnTo>
                  <a:lnTo>
                    <a:pt x="21941" y="1648412"/>
                  </a:lnTo>
                  <a:lnTo>
                    <a:pt x="5701" y="1602968"/>
                  </a:lnTo>
                  <a:lnTo>
                    <a:pt x="0" y="1553464"/>
                  </a:lnTo>
                  <a:lnTo>
                    <a:pt x="0" y="1013713"/>
                  </a:lnTo>
                  <a:lnTo>
                    <a:pt x="0" y="689863"/>
                  </a:lnTo>
                  <a:close/>
                </a:path>
              </a:pathLst>
            </a:custGeom>
            <a:ln w="57912">
              <a:solidFill>
                <a:srgbClr val="E8E7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07742" y="5244794"/>
            <a:ext cx="229933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I am </a:t>
            </a:r>
            <a:r>
              <a:rPr sz="2800" b="1" spc="-10" dirty="0">
                <a:solidFill>
                  <a:srgbClr val="F7DF55"/>
                </a:solidFill>
                <a:latin typeface="Arial"/>
                <a:cs typeface="Arial"/>
              </a:rPr>
              <a:t>always</a:t>
            </a:r>
            <a:r>
              <a:rPr sz="2800" b="1" spc="-25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a  </a:t>
            </a:r>
            <a:r>
              <a:rPr sz="2800" b="1" spc="-10" dirty="0">
                <a:solidFill>
                  <a:srgbClr val="F7DF55"/>
                </a:solidFill>
                <a:latin typeface="Arial"/>
                <a:cs typeface="Arial"/>
              </a:rPr>
              <a:t>symbolic 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name..!!!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23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286" y="467994"/>
            <a:ext cx="5671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MOVER and</a:t>
            </a:r>
            <a:r>
              <a:rPr spc="-55" dirty="0"/>
              <a:t> </a:t>
            </a:r>
            <a:r>
              <a:rPr spc="-5" dirty="0"/>
              <a:t>MOVEM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620977"/>
            <a:ext cx="19456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484" dirty="0">
                <a:solidFill>
                  <a:srgbClr val="6D9FAF"/>
                </a:solidFill>
                <a:latin typeface="Arial"/>
                <a:cs typeface="Arial"/>
              </a:rPr>
              <a:t></a:t>
            </a:r>
            <a:r>
              <a:rPr sz="2550" spc="-40" dirty="0">
                <a:solidFill>
                  <a:srgbClr val="6D9FAF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MOVEM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516" y="3984116"/>
            <a:ext cx="1900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484" dirty="0">
                <a:solidFill>
                  <a:srgbClr val="6D9FAF"/>
                </a:solidFill>
                <a:latin typeface="Arial"/>
                <a:cs typeface="Arial"/>
              </a:rPr>
              <a:t></a:t>
            </a:r>
            <a:r>
              <a:rPr sz="2550" spc="-40" dirty="0">
                <a:solidFill>
                  <a:srgbClr val="6D9FAF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MOVER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600" y="2668523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2133600" y="0"/>
                </a:moveTo>
                <a:lnTo>
                  <a:pt x="0" y="0"/>
                </a:lnTo>
                <a:lnTo>
                  <a:pt x="0" y="838200"/>
                </a:lnTo>
                <a:lnTo>
                  <a:pt x="2133600" y="838200"/>
                </a:lnTo>
                <a:lnTo>
                  <a:pt x="2133600" y="0"/>
                </a:lnTo>
                <a:close/>
              </a:path>
            </a:pathLst>
          </a:custGeom>
          <a:solidFill>
            <a:srgbClr val="4B7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5444" y="2639567"/>
          <a:ext cx="64008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  <a:gridCol w="2133600"/>
                <a:gridCol w="2133600"/>
              </a:tblGrid>
              <a:tr h="838200"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32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  <a:solidFill>
                      <a:srgbClr val="4B7B8A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  <a:solidFill>
                      <a:srgbClr val="4B7B8A"/>
                    </a:solidFill>
                  </a:tcPr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3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3830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87367" y="1689354"/>
            <a:ext cx="2282190" cy="979805"/>
          </a:xfrm>
          <a:custGeom>
            <a:avLst/>
            <a:gdLst/>
            <a:ahLst/>
            <a:cxnLst/>
            <a:rect l="l" t="t" r="r" b="b"/>
            <a:pathLst>
              <a:path w="2282190" h="979805">
                <a:moveTo>
                  <a:pt x="1095375" y="0"/>
                </a:moveTo>
                <a:lnTo>
                  <a:pt x="1043813" y="1524"/>
                </a:lnTo>
                <a:lnTo>
                  <a:pt x="992251" y="5715"/>
                </a:lnTo>
                <a:lnTo>
                  <a:pt x="941324" y="12700"/>
                </a:lnTo>
                <a:lnTo>
                  <a:pt x="890397" y="22225"/>
                </a:lnTo>
                <a:lnTo>
                  <a:pt x="839978" y="34162"/>
                </a:lnTo>
                <a:lnTo>
                  <a:pt x="789940" y="48768"/>
                </a:lnTo>
                <a:lnTo>
                  <a:pt x="740791" y="65405"/>
                </a:lnTo>
                <a:lnTo>
                  <a:pt x="692277" y="84455"/>
                </a:lnTo>
                <a:lnTo>
                  <a:pt x="644779" y="105410"/>
                </a:lnTo>
                <a:lnTo>
                  <a:pt x="598043" y="128524"/>
                </a:lnTo>
                <a:lnTo>
                  <a:pt x="552323" y="153543"/>
                </a:lnTo>
                <a:lnTo>
                  <a:pt x="507873" y="180467"/>
                </a:lnTo>
                <a:lnTo>
                  <a:pt x="464439" y="209169"/>
                </a:lnTo>
                <a:lnTo>
                  <a:pt x="422529" y="239522"/>
                </a:lnTo>
                <a:lnTo>
                  <a:pt x="381762" y="271525"/>
                </a:lnTo>
                <a:lnTo>
                  <a:pt x="342646" y="305054"/>
                </a:lnTo>
                <a:lnTo>
                  <a:pt x="305054" y="339979"/>
                </a:lnTo>
                <a:lnTo>
                  <a:pt x="269240" y="376174"/>
                </a:lnTo>
                <a:lnTo>
                  <a:pt x="235077" y="413766"/>
                </a:lnTo>
                <a:lnTo>
                  <a:pt x="202692" y="452500"/>
                </a:lnTo>
                <a:lnTo>
                  <a:pt x="172593" y="492379"/>
                </a:lnTo>
                <a:lnTo>
                  <a:pt x="144399" y="533146"/>
                </a:lnTo>
                <a:lnTo>
                  <a:pt x="118491" y="574675"/>
                </a:lnTo>
                <a:lnTo>
                  <a:pt x="94742" y="617474"/>
                </a:lnTo>
                <a:lnTo>
                  <a:pt x="73406" y="660781"/>
                </a:lnTo>
                <a:lnTo>
                  <a:pt x="54610" y="704976"/>
                </a:lnTo>
                <a:lnTo>
                  <a:pt x="38354" y="749808"/>
                </a:lnTo>
                <a:lnTo>
                  <a:pt x="24892" y="795020"/>
                </a:lnTo>
                <a:lnTo>
                  <a:pt x="14097" y="840867"/>
                </a:lnTo>
                <a:lnTo>
                  <a:pt x="6350" y="886841"/>
                </a:lnTo>
                <a:lnTo>
                  <a:pt x="1524" y="933323"/>
                </a:lnTo>
                <a:lnTo>
                  <a:pt x="0" y="978788"/>
                </a:lnTo>
                <a:lnTo>
                  <a:pt x="57912" y="979805"/>
                </a:lnTo>
                <a:lnTo>
                  <a:pt x="58293" y="957453"/>
                </a:lnTo>
                <a:lnTo>
                  <a:pt x="59436" y="936244"/>
                </a:lnTo>
                <a:lnTo>
                  <a:pt x="63754" y="893699"/>
                </a:lnTo>
                <a:lnTo>
                  <a:pt x="70993" y="851408"/>
                </a:lnTo>
                <a:lnTo>
                  <a:pt x="81026" y="809244"/>
                </a:lnTo>
                <a:lnTo>
                  <a:pt x="93774" y="766699"/>
                </a:lnTo>
                <a:lnTo>
                  <a:pt x="109046" y="725043"/>
                </a:lnTo>
                <a:lnTo>
                  <a:pt x="126365" y="684276"/>
                </a:lnTo>
                <a:lnTo>
                  <a:pt x="146431" y="643509"/>
                </a:lnTo>
                <a:lnTo>
                  <a:pt x="168862" y="603376"/>
                </a:lnTo>
                <a:lnTo>
                  <a:pt x="193548" y="563880"/>
                </a:lnTo>
                <a:lnTo>
                  <a:pt x="220218" y="525272"/>
                </a:lnTo>
                <a:lnTo>
                  <a:pt x="248920" y="487425"/>
                </a:lnTo>
                <a:lnTo>
                  <a:pt x="279643" y="450596"/>
                </a:lnTo>
                <a:lnTo>
                  <a:pt x="312039" y="415163"/>
                </a:lnTo>
                <a:lnTo>
                  <a:pt x="346202" y="380746"/>
                </a:lnTo>
                <a:lnTo>
                  <a:pt x="382016" y="347472"/>
                </a:lnTo>
                <a:lnTo>
                  <a:pt x="419481" y="315468"/>
                </a:lnTo>
                <a:lnTo>
                  <a:pt x="458216" y="285115"/>
                </a:lnTo>
                <a:lnTo>
                  <a:pt x="498348" y="256032"/>
                </a:lnTo>
                <a:lnTo>
                  <a:pt x="539750" y="228726"/>
                </a:lnTo>
                <a:lnTo>
                  <a:pt x="582295" y="203200"/>
                </a:lnTo>
                <a:lnTo>
                  <a:pt x="625856" y="179324"/>
                </a:lnTo>
                <a:lnTo>
                  <a:pt x="670433" y="157480"/>
                </a:lnTo>
                <a:lnTo>
                  <a:pt x="715772" y="137287"/>
                </a:lnTo>
                <a:lnTo>
                  <a:pt x="761873" y="119380"/>
                </a:lnTo>
                <a:lnTo>
                  <a:pt x="808482" y="103632"/>
                </a:lnTo>
                <a:lnTo>
                  <a:pt x="855472" y="90043"/>
                </a:lnTo>
                <a:lnTo>
                  <a:pt x="903097" y="78740"/>
                </a:lnTo>
                <a:lnTo>
                  <a:pt x="951103" y="69723"/>
                </a:lnTo>
                <a:lnTo>
                  <a:pt x="999363" y="63246"/>
                </a:lnTo>
                <a:lnTo>
                  <a:pt x="1047750" y="59309"/>
                </a:lnTo>
                <a:lnTo>
                  <a:pt x="1096137" y="57912"/>
                </a:lnTo>
                <a:lnTo>
                  <a:pt x="1428388" y="57912"/>
                </a:lnTo>
                <a:lnTo>
                  <a:pt x="1400556" y="48513"/>
                </a:lnTo>
                <a:lnTo>
                  <a:pt x="1350899" y="34290"/>
                </a:lnTo>
                <a:lnTo>
                  <a:pt x="1300480" y="22351"/>
                </a:lnTo>
                <a:lnTo>
                  <a:pt x="1249426" y="12826"/>
                </a:lnTo>
                <a:lnTo>
                  <a:pt x="1198372" y="6096"/>
                </a:lnTo>
                <a:lnTo>
                  <a:pt x="1146810" y="1778"/>
                </a:lnTo>
                <a:lnTo>
                  <a:pt x="1095375" y="0"/>
                </a:lnTo>
                <a:close/>
              </a:path>
              <a:path w="2282190" h="979805">
                <a:moveTo>
                  <a:pt x="2045710" y="722760"/>
                </a:moveTo>
                <a:lnTo>
                  <a:pt x="2035048" y="726948"/>
                </a:lnTo>
                <a:lnTo>
                  <a:pt x="2026804" y="734966"/>
                </a:lnTo>
                <a:lnTo>
                  <a:pt x="2022443" y="745188"/>
                </a:lnTo>
                <a:lnTo>
                  <a:pt x="2022224" y="756290"/>
                </a:lnTo>
                <a:lnTo>
                  <a:pt x="2026412" y="766953"/>
                </a:lnTo>
                <a:lnTo>
                  <a:pt x="2162556" y="977646"/>
                </a:lnTo>
                <a:lnTo>
                  <a:pt x="2191339" y="922655"/>
                </a:lnTo>
                <a:lnTo>
                  <a:pt x="2131060" y="922655"/>
                </a:lnTo>
                <a:lnTo>
                  <a:pt x="2130425" y="914273"/>
                </a:lnTo>
                <a:lnTo>
                  <a:pt x="2124583" y="871855"/>
                </a:lnTo>
                <a:lnTo>
                  <a:pt x="2115947" y="829691"/>
                </a:lnTo>
                <a:lnTo>
                  <a:pt x="2104771" y="787526"/>
                </a:lnTo>
                <a:lnTo>
                  <a:pt x="2075053" y="735584"/>
                </a:lnTo>
                <a:lnTo>
                  <a:pt x="2056812" y="722979"/>
                </a:lnTo>
                <a:lnTo>
                  <a:pt x="2045710" y="722760"/>
                </a:lnTo>
                <a:close/>
              </a:path>
              <a:path w="2282190" h="979805">
                <a:moveTo>
                  <a:pt x="2101048" y="775785"/>
                </a:moveTo>
                <a:lnTo>
                  <a:pt x="2116060" y="830199"/>
                </a:lnTo>
                <a:lnTo>
                  <a:pt x="2124583" y="871855"/>
                </a:lnTo>
                <a:lnTo>
                  <a:pt x="2130425" y="914273"/>
                </a:lnTo>
                <a:lnTo>
                  <a:pt x="2131060" y="922655"/>
                </a:lnTo>
                <a:lnTo>
                  <a:pt x="2188718" y="917701"/>
                </a:lnTo>
                <a:lnTo>
                  <a:pt x="2187829" y="907415"/>
                </a:lnTo>
                <a:lnTo>
                  <a:pt x="2187752" y="906780"/>
                </a:lnTo>
                <a:lnTo>
                  <a:pt x="2134235" y="906780"/>
                </a:lnTo>
                <a:lnTo>
                  <a:pt x="2157292" y="862767"/>
                </a:lnTo>
                <a:lnTo>
                  <a:pt x="2101048" y="775785"/>
                </a:lnTo>
                <a:close/>
              </a:path>
              <a:path w="2282190" h="979805">
                <a:moveTo>
                  <a:pt x="2255619" y="713097"/>
                </a:moveTo>
                <a:lnTo>
                  <a:pt x="2244566" y="714343"/>
                </a:lnTo>
                <a:lnTo>
                  <a:pt x="2234799" y="719637"/>
                </a:lnTo>
                <a:lnTo>
                  <a:pt x="2227580" y="728599"/>
                </a:lnTo>
                <a:lnTo>
                  <a:pt x="2175093" y="828786"/>
                </a:lnTo>
                <a:lnTo>
                  <a:pt x="2177161" y="838326"/>
                </a:lnTo>
                <a:lnTo>
                  <a:pt x="2181479" y="861313"/>
                </a:lnTo>
                <a:lnTo>
                  <a:pt x="2185035" y="884301"/>
                </a:lnTo>
                <a:lnTo>
                  <a:pt x="2187829" y="907415"/>
                </a:lnTo>
                <a:lnTo>
                  <a:pt x="2188718" y="917701"/>
                </a:lnTo>
                <a:lnTo>
                  <a:pt x="2131060" y="922655"/>
                </a:lnTo>
                <a:lnTo>
                  <a:pt x="2191339" y="922655"/>
                </a:lnTo>
                <a:lnTo>
                  <a:pt x="2278888" y="755396"/>
                </a:lnTo>
                <a:lnTo>
                  <a:pt x="2282072" y="744390"/>
                </a:lnTo>
                <a:lnTo>
                  <a:pt x="2280840" y="733361"/>
                </a:lnTo>
                <a:lnTo>
                  <a:pt x="2275584" y="723570"/>
                </a:lnTo>
                <a:lnTo>
                  <a:pt x="2266696" y="716280"/>
                </a:lnTo>
                <a:lnTo>
                  <a:pt x="2255619" y="713097"/>
                </a:lnTo>
                <a:close/>
              </a:path>
              <a:path w="2282190" h="979805">
                <a:moveTo>
                  <a:pt x="2157292" y="862767"/>
                </a:moveTo>
                <a:lnTo>
                  <a:pt x="2134235" y="906780"/>
                </a:lnTo>
                <a:lnTo>
                  <a:pt x="2184273" y="904494"/>
                </a:lnTo>
                <a:lnTo>
                  <a:pt x="2157292" y="862767"/>
                </a:lnTo>
                <a:close/>
              </a:path>
              <a:path w="2282190" h="979805">
                <a:moveTo>
                  <a:pt x="2175093" y="828786"/>
                </a:moveTo>
                <a:lnTo>
                  <a:pt x="2157292" y="862767"/>
                </a:lnTo>
                <a:lnTo>
                  <a:pt x="2184273" y="904494"/>
                </a:lnTo>
                <a:lnTo>
                  <a:pt x="2134235" y="906780"/>
                </a:lnTo>
                <a:lnTo>
                  <a:pt x="2187752" y="906780"/>
                </a:lnTo>
                <a:lnTo>
                  <a:pt x="2185035" y="884301"/>
                </a:lnTo>
                <a:lnTo>
                  <a:pt x="2181479" y="861313"/>
                </a:lnTo>
                <a:lnTo>
                  <a:pt x="2177161" y="838326"/>
                </a:lnTo>
                <a:lnTo>
                  <a:pt x="2175093" y="828786"/>
                </a:lnTo>
                <a:close/>
              </a:path>
              <a:path w="2282190" h="979805">
                <a:moveTo>
                  <a:pt x="1428388" y="57912"/>
                </a:moveTo>
                <a:lnTo>
                  <a:pt x="1096137" y="57912"/>
                </a:lnTo>
                <a:lnTo>
                  <a:pt x="1144651" y="59690"/>
                </a:lnTo>
                <a:lnTo>
                  <a:pt x="1168781" y="61341"/>
                </a:lnTo>
                <a:lnTo>
                  <a:pt x="1217041" y="66675"/>
                </a:lnTo>
                <a:lnTo>
                  <a:pt x="1265174" y="74295"/>
                </a:lnTo>
                <a:lnTo>
                  <a:pt x="1313053" y="84455"/>
                </a:lnTo>
                <a:lnTo>
                  <a:pt x="1360424" y="97028"/>
                </a:lnTo>
                <a:lnTo>
                  <a:pt x="1430909" y="119887"/>
                </a:lnTo>
                <a:lnTo>
                  <a:pt x="1476883" y="137922"/>
                </a:lnTo>
                <a:lnTo>
                  <a:pt x="1522222" y="157861"/>
                </a:lnTo>
                <a:lnTo>
                  <a:pt x="1566672" y="179832"/>
                </a:lnTo>
                <a:lnTo>
                  <a:pt x="1610360" y="203581"/>
                </a:lnTo>
                <a:lnTo>
                  <a:pt x="1652778" y="229235"/>
                </a:lnTo>
                <a:lnTo>
                  <a:pt x="1694180" y="256540"/>
                </a:lnTo>
                <a:lnTo>
                  <a:pt x="1734312" y="285496"/>
                </a:lnTo>
                <a:lnTo>
                  <a:pt x="1773047" y="315849"/>
                </a:lnTo>
                <a:lnTo>
                  <a:pt x="1810385" y="347725"/>
                </a:lnTo>
                <a:lnTo>
                  <a:pt x="1846199" y="381000"/>
                </a:lnTo>
                <a:lnTo>
                  <a:pt x="1880362" y="415544"/>
                </a:lnTo>
                <a:lnTo>
                  <a:pt x="1912874" y="451104"/>
                </a:lnTo>
                <a:lnTo>
                  <a:pt x="1943481" y="487807"/>
                </a:lnTo>
                <a:lnTo>
                  <a:pt x="1972056" y="525526"/>
                </a:lnTo>
                <a:lnTo>
                  <a:pt x="1998726" y="564134"/>
                </a:lnTo>
                <a:lnTo>
                  <a:pt x="2023436" y="603504"/>
                </a:lnTo>
                <a:lnTo>
                  <a:pt x="2045335" y="643128"/>
                </a:lnTo>
                <a:lnTo>
                  <a:pt x="2065401" y="683895"/>
                </a:lnTo>
                <a:lnTo>
                  <a:pt x="2083102" y="725170"/>
                </a:lnTo>
                <a:lnTo>
                  <a:pt x="2098328" y="767207"/>
                </a:lnTo>
                <a:lnTo>
                  <a:pt x="2101048" y="775785"/>
                </a:lnTo>
                <a:lnTo>
                  <a:pt x="2157292" y="862767"/>
                </a:lnTo>
                <a:lnTo>
                  <a:pt x="2175093" y="828786"/>
                </a:lnTo>
                <a:lnTo>
                  <a:pt x="2172208" y="815467"/>
                </a:lnTo>
                <a:lnTo>
                  <a:pt x="2166366" y="792734"/>
                </a:lnTo>
                <a:lnTo>
                  <a:pt x="2152904" y="747649"/>
                </a:lnTo>
                <a:lnTo>
                  <a:pt x="2136521" y="702945"/>
                </a:lnTo>
                <a:lnTo>
                  <a:pt x="2117725" y="659003"/>
                </a:lnTo>
                <a:lnTo>
                  <a:pt x="2096389" y="615696"/>
                </a:lnTo>
                <a:lnTo>
                  <a:pt x="2072386" y="572770"/>
                </a:lnTo>
                <a:lnTo>
                  <a:pt x="2046351" y="531113"/>
                </a:lnTo>
                <a:lnTo>
                  <a:pt x="2018157" y="490474"/>
                </a:lnTo>
                <a:lnTo>
                  <a:pt x="1987931" y="450596"/>
                </a:lnTo>
                <a:lnTo>
                  <a:pt x="1955673" y="411988"/>
                </a:lnTo>
                <a:lnTo>
                  <a:pt x="1921510" y="374650"/>
                </a:lnTo>
                <a:lnTo>
                  <a:pt x="1885569" y="338582"/>
                </a:lnTo>
                <a:lnTo>
                  <a:pt x="1847977" y="303784"/>
                </a:lnTo>
                <a:lnTo>
                  <a:pt x="1808734" y="270256"/>
                </a:lnTo>
                <a:lnTo>
                  <a:pt x="1768094" y="238379"/>
                </a:lnTo>
                <a:lnTo>
                  <a:pt x="1726057" y="208280"/>
                </a:lnTo>
                <a:lnTo>
                  <a:pt x="1682623" y="179578"/>
                </a:lnTo>
                <a:lnTo>
                  <a:pt x="1638046" y="152781"/>
                </a:lnTo>
                <a:lnTo>
                  <a:pt x="1592326" y="127888"/>
                </a:lnTo>
                <a:lnTo>
                  <a:pt x="1545590" y="104775"/>
                </a:lnTo>
                <a:lnTo>
                  <a:pt x="1497965" y="83947"/>
                </a:lnTo>
                <a:lnTo>
                  <a:pt x="1449451" y="65024"/>
                </a:lnTo>
                <a:lnTo>
                  <a:pt x="1428388" y="57912"/>
                </a:lnTo>
                <a:close/>
              </a:path>
            </a:pathLst>
          </a:custGeom>
          <a:solidFill>
            <a:srgbClr val="E1EB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5183123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2133600" y="0"/>
                </a:moveTo>
                <a:lnTo>
                  <a:pt x="0" y="0"/>
                </a:lnTo>
                <a:lnTo>
                  <a:pt x="0" y="838200"/>
                </a:lnTo>
                <a:lnTo>
                  <a:pt x="2133600" y="838200"/>
                </a:lnTo>
                <a:lnTo>
                  <a:pt x="2133600" y="0"/>
                </a:lnTo>
                <a:close/>
              </a:path>
            </a:pathLst>
          </a:custGeom>
          <a:solidFill>
            <a:srgbClr val="4B7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85444" y="5154167"/>
          <a:ext cx="64008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  <a:gridCol w="2133600"/>
                <a:gridCol w="2133600"/>
              </a:tblGrid>
              <a:tr h="838200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2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MOVER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  <a:solidFill>
                      <a:srgbClr val="4B7B8A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  <a:solidFill>
                      <a:srgbClr val="4B7B8A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3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64465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998934" y="4294251"/>
            <a:ext cx="2280285" cy="889635"/>
          </a:xfrm>
          <a:custGeom>
            <a:avLst/>
            <a:gdLst/>
            <a:ahLst/>
            <a:cxnLst/>
            <a:rect l="l" t="t" r="r" b="b"/>
            <a:pathLst>
              <a:path w="2280285" h="889635">
                <a:moveTo>
                  <a:pt x="1534548" y="57912"/>
                </a:moveTo>
                <a:lnTo>
                  <a:pt x="1183808" y="57912"/>
                </a:lnTo>
                <a:lnTo>
                  <a:pt x="1208065" y="58166"/>
                </a:lnTo>
                <a:lnTo>
                  <a:pt x="1232322" y="59055"/>
                </a:lnTo>
                <a:lnTo>
                  <a:pt x="1280963" y="62737"/>
                </a:lnTo>
                <a:lnTo>
                  <a:pt x="1328842" y="68580"/>
                </a:lnTo>
                <a:lnTo>
                  <a:pt x="1377102" y="76707"/>
                </a:lnTo>
                <a:lnTo>
                  <a:pt x="1424854" y="86994"/>
                </a:lnTo>
                <a:lnTo>
                  <a:pt x="1472225" y="99313"/>
                </a:lnTo>
                <a:lnTo>
                  <a:pt x="1518961" y="113537"/>
                </a:lnTo>
                <a:lnTo>
                  <a:pt x="1565189" y="129921"/>
                </a:lnTo>
                <a:lnTo>
                  <a:pt x="1610528" y="148081"/>
                </a:lnTo>
                <a:lnTo>
                  <a:pt x="1655105" y="168021"/>
                </a:lnTo>
                <a:lnTo>
                  <a:pt x="1698793" y="189484"/>
                </a:lnTo>
                <a:lnTo>
                  <a:pt x="1741338" y="212725"/>
                </a:lnTo>
                <a:lnTo>
                  <a:pt x="1782740" y="237490"/>
                </a:lnTo>
                <a:lnTo>
                  <a:pt x="1822745" y="263651"/>
                </a:lnTo>
                <a:lnTo>
                  <a:pt x="1861607" y="291211"/>
                </a:lnTo>
                <a:lnTo>
                  <a:pt x="1898945" y="320167"/>
                </a:lnTo>
                <a:lnTo>
                  <a:pt x="1934759" y="350012"/>
                </a:lnTo>
                <a:lnTo>
                  <a:pt x="1968922" y="381381"/>
                </a:lnTo>
                <a:lnTo>
                  <a:pt x="2001307" y="413512"/>
                </a:lnTo>
                <a:lnTo>
                  <a:pt x="2031914" y="446659"/>
                </a:lnTo>
                <a:lnTo>
                  <a:pt x="2060489" y="480694"/>
                </a:lnTo>
                <a:lnTo>
                  <a:pt x="2087159" y="515493"/>
                </a:lnTo>
                <a:lnTo>
                  <a:pt x="2111924" y="551434"/>
                </a:lnTo>
                <a:lnTo>
                  <a:pt x="2134022" y="587375"/>
                </a:lnTo>
                <a:lnTo>
                  <a:pt x="2154088" y="624205"/>
                </a:lnTo>
                <a:lnTo>
                  <a:pt x="2171487" y="661162"/>
                </a:lnTo>
                <a:lnTo>
                  <a:pt x="2186600" y="698626"/>
                </a:lnTo>
                <a:lnTo>
                  <a:pt x="2199046" y="736346"/>
                </a:lnTo>
                <a:lnTo>
                  <a:pt x="2208952" y="774192"/>
                </a:lnTo>
                <a:lnTo>
                  <a:pt x="2216191" y="812292"/>
                </a:lnTo>
                <a:lnTo>
                  <a:pt x="2220509" y="850265"/>
                </a:lnTo>
                <a:lnTo>
                  <a:pt x="2222033" y="889507"/>
                </a:lnTo>
                <a:lnTo>
                  <a:pt x="2279945" y="888365"/>
                </a:lnTo>
                <a:lnTo>
                  <a:pt x="2278421" y="847090"/>
                </a:lnTo>
                <a:lnTo>
                  <a:pt x="2273595" y="804672"/>
                </a:lnTo>
                <a:lnTo>
                  <a:pt x="2265721" y="762635"/>
                </a:lnTo>
                <a:lnTo>
                  <a:pt x="2254926" y="720851"/>
                </a:lnTo>
                <a:lnTo>
                  <a:pt x="2241288" y="679450"/>
                </a:lnTo>
                <a:lnTo>
                  <a:pt x="2224954" y="638810"/>
                </a:lnTo>
                <a:lnTo>
                  <a:pt x="2206031" y="598678"/>
                </a:lnTo>
                <a:lnTo>
                  <a:pt x="2184695" y="559181"/>
                </a:lnTo>
                <a:lnTo>
                  <a:pt x="2160692" y="520319"/>
                </a:lnTo>
                <a:lnTo>
                  <a:pt x="2134784" y="482726"/>
                </a:lnTo>
                <a:lnTo>
                  <a:pt x="2106590" y="445516"/>
                </a:lnTo>
                <a:lnTo>
                  <a:pt x="2076237" y="409448"/>
                </a:lnTo>
                <a:lnTo>
                  <a:pt x="2043979" y="374269"/>
                </a:lnTo>
                <a:lnTo>
                  <a:pt x="2009689" y="340232"/>
                </a:lnTo>
                <a:lnTo>
                  <a:pt x="1973875" y="307340"/>
                </a:lnTo>
                <a:lnTo>
                  <a:pt x="1936283" y="275717"/>
                </a:lnTo>
                <a:lnTo>
                  <a:pt x="1897040" y="245363"/>
                </a:lnTo>
                <a:lnTo>
                  <a:pt x="1856400" y="216407"/>
                </a:lnTo>
                <a:lnTo>
                  <a:pt x="1814363" y="188975"/>
                </a:lnTo>
                <a:lnTo>
                  <a:pt x="1771056" y="163068"/>
                </a:lnTo>
                <a:lnTo>
                  <a:pt x="1726479" y="138684"/>
                </a:lnTo>
                <a:lnTo>
                  <a:pt x="1680759" y="116078"/>
                </a:lnTo>
                <a:lnTo>
                  <a:pt x="1634150" y="95250"/>
                </a:lnTo>
                <a:lnTo>
                  <a:pt x="1586652" y="76200"/>
                </a:lnTo>
                <a:lnTo>
                  <a:pt x="1538265" y="59055"/>
                </a:lnTo>
                <a:lnTo>
                  <a:pt x="1534548" y="57912"/>
                </a:lnTo>
                <a:close/>
              </a:path>
              <a:path w="2280285" h="889635">
                <a:moveTo>
                  <a:pt x="26737" y="621877"/>
                </a:moveTo>
                <a:lnTo>
                  <a:pt x="15662" y="624967"/>
                </a:lnTo>
                <a:lnTo>
                  <a:pt x="6679" y="632166"/>
                </a:lnTo>
                <a:lnTo>
                  <a:pt x="1327" y="641889"/>
                </a:lnTo>
                <a:lnTo>
                  <a:pt x="0" y="652899"/>
                </a:lnTo>
                <a:lnTo>
                  <a:pt x="3089" y="663956"/>
                </a:lnTo>
                <a:lnTo>
                  <a:pt x="117389" y="887222"/>
                </a:lnTo>
                <a:lnTo>
                  <a:pt x="153387" y="832612"/>
                </a:lnTo>
                <a:lnTo>
                  <a:pt x="149393" y="832612"/>
                </a:lnTo>
                <a:lnTo>
                  <a:pt x="91735" y="827024"/>
                </a:lnTo>
                <a:lnTo>
                  <a:pt x="98593" y="780923"/>
                </a:lnTo>
                <a:lnTo>
                  <a:pt x="107567" y="740879"/>
                </a:lnTo>
                <a:lnTo>
                  <a:pt x="54651" y="637540"/>
                </a:lnTo>
                <a:lnTo>
                  <a:pt x="47505" y="628556"/>
                </a:lnTo>
                <a:lnTo>
                  <a:pt x="37776" y="623204"/>
                </a:lnTo>
                <a:lnTo>
                  <a:pt x="26737" y="621877"/>
                </a:lnTo>
                <a:close/>
              </a:path>
              <a:path w="2280285" h="889635">
                <a:moveTo>
                  <a:pt x="107567" y="740879"/>
                </a:moveTo>
                <a:lnTo>
                  <a:pt x="98593" y="780923"/>
                </a:lnTo>
                <a:lnTo>
                  <a:pt x="92116" y="823087"/>
                </a:lnTo>
                <a:lnTo>
                  <a:pt x="91735" y="827024"/>
                </a:lnTo>
                <a:lnTo>
                  <a:pt x="149393" y="832612"/>
                </a:lnTo>
                <a:lnTo>
                  <a:pt x="149520" y="830707"/>
                </a:lnTo>
                <a:lnTo>
                  <a:pt x="151400" y="816610"/>
                </a:lnTo>
                <a:lnTo>
                  <a:pt x="146345" y="816610"/>
                </a:lnTo>
                <a:lnTo>
                  <a:pt x="96307" y="813816"/>
                </a:lnTo>
                <a:lnTo>
                  <a:pt x="123671" y="772330"/>
                </a:lnTo>
                <a:lnTo>
                  <a:pt x="107567" y="740879"/>
                </a:lnTo>
                <a:close/>
              </a:path>
              <a:path w="2280285" h="889635">
                <a:moveTo>
                  <a:pt x="236537" y="633438"/>
                </a:moveTo>
                <a:lnTo>
                  <a:pt x="195077" y="664076"/>
                </a:lnTo>
                <a:lnTo>
                  <a:pt x="174920" y="716915"/>
                </a:lnTo>
                <a:lnTo>
                  <a:pt x="163744" y="754761"/>
                </a:lnTo>
                <a:lnTo>
                  <a:pt x="155235" y="792607"/>
                </a:lnTo>
                <a:lnTo>
                  <a:pt x="149520" y="830707"/>
                </a:lnTo>
                <a:lnTo>
                  <a:pt x="149393" y="832612"/>
                </a:lnTo>
                <a:lnTo>
                  <a:pt x="153387" y="832612"/>
                </a:lnTo>
                <a:lnTo>
                  <a:pt x="255438" y="677799"/>
                </a:lnTo>
                <a:lnTo>
                  <a:pt x="259720" y="667154"/>
                </a:lnTo>
                <a:lnTo>
                  <a:pt x="259597" y="656082"/>
                </a:lnTo>
                <a:lnTo>
                  <a:pt x="255331" y="645866"/>
                </a:lnTo>
                <a:lnTo>
                  <a:pt x="247183" y="637794"/>
                </a:lnTo>
                <a:lnTo>
                  <a:pt x="236537" y="633438"/>
                </a:lnTo>
                <a:close/>
              </a:path>
              <a:path w="2280285" h="889635">
                <a:moveTo>
                  <a:pt x="123671" y="772330"/>
                </a:moveTo>
                <a:lnTo>
                  <a:pt x="96307" y="813816"/>
                </a:lnTo>
                <a:lnTo>
                  <a:pt x="146345" y="816610"/>
                </a:lnTo>
                <a:lnTo>
                  <a:pt x="123671" y="772330"/>
                </a:lnTo>
                <a:close/>
              </a:path>
              <a:path w="2280285" h="889635">
                <a:moveTo>
                  <a:pt x="195077" y="664076"/>
                </a:moveTo>
                <a:lnTo>
                  <a:pt x="123671" y="772330"/>
                </a:lnTo>
                <a:lnTo>
                  <a:pt x="146345" y="816610"/>
                </a:lnTo>
                <a:lnTo>
                  <a:pt x="151400" y="816610"/>
                </a:lnTo>
                <a:lnTo>
                  <a:pt x="152060" y="811657"/>
                </a:lnTo>
                <a:lnTo>
                  <a:pt x="155235" y="792607"/>
                </a:lnTo>
                <a:lnTo>
                  <a:pt x="163744" y="754761"/>
                </a:lnTo>
                <a:lnTo>
                  <a:pt x="174920" y="716915"/>
                </a:lnTo>
                <a:lnTo>
                  <a:pt x="188636" y="679450"/>
                </a:lnTo>
                <a:lnTo>
                  <a:pt x="195077" y="664076"/>
                </a:lnTo>
                <a:close/>
              </a:path>
              <a:path w="2280285" h="889635">
                <a:moveTo>
                  <a:pt x="1184570" y="0"/>
                </a:moveTo>
                <a:lnTo>
                  <a:pt x="1133135" y="1650"/>
                </a:lnTo>
                <a:lnTo>
                  <a:pt x="1081700" y="5461"/>
                </a:lnTo>
                <a:lnTo>
                  <a:pt x="1030773" y="11556"/>
                </a:lnTo>
                <a:lnTo>
                  <a:pt x="980481" y="20066"/>
                </a:lnTo>
                <a:lnTo>
                  <a:pt x="930062" y="30861"/>
                </a:lnTo>
                <a:lnTo>
                  <a:pt x="880405" y="43687"/>
                </a:lnTo>
                <a:lnTo>
                  <a:pt x="831256" y="58674"/>
                </a:lnTo>
                <a:lnTo>
                  <a:pt x="782869" y="75692"/>
                </a:lnTo>
                <a:lnTo>
                  <a:pt x="735244" y="94742"/>
                </a:lnTo>
                <a:lnTo>
                  <a:pt x="688635" y="115443"/>
                </a:lnTo>
                <a:lnTo>
                  <a:pt x="642915" y="138049"/>
                </a:lnTo>
                <a:lnTo>
                  <a:pt x="598465" y="162179"/>
                </a:lnTo>
                <a:lnTo>
                  <a:pt x="555031" y="188087"/>
                </a:lnTo>
                <a:lnTo>
                  <a:pt x="512994" y="215519"/>
                </a:lnTo>
                <a:lnTo>
                  <a:pt x="472354" y="244348"/>
                </a:lnTo>
                <a:lnTo>
                  <a:pt x="433111" y="274574"/>
                </a:lnTo>
                <a:lnTo>
                  <a:pt x="395519" y="306069"/>
                </a:lnTo>
                <a:lnTo>
                  <a:pt x="359578" y="338709"/>
                </a:lnTo>
                <a:lnTo>
                  <a:pt x="325288" y="372618"/>
                </a:lnTo>
                <a:lnTo>
                  <a:pt x="293030" y="407669"/>
                </a:lnTo>
                <a:lnTo>
                  <a:pt x="262677" y="443611"/>
                </a:lnTo>
                <a:lnTo>
                  <a:pt x="234268" y="480694"/>
                </a:lnTo>
                <a:lnTo>
                  <a:pt x="208194" y="518413"/>
                </a:lnTo>
                <a:lnTo>
                  <a:pt x="184191" y="557403"/>
                </a:lnTo>
                <a:lnTo>
                  <a:pt x="162728" y="596646"/>
                </a:lnTo>
                <a:lnTo>
                  <a:pt x="143805" y="636778"/>
                </a:lnTo>
                <a:lnTo>
                  <a:pt x="127422" y="677291"/>
                </a:lnTo>
                <a:lnTo>
                  <a:pt x="113706" y="718438"/>
                </a:lnTo>
                <a:lnTo>
                  <a:pt x="107567" y="740879"/>
                </a:lnTo>
                <a:lnTo>
                  <a:pt x="123671" y="772330"/>
                </a:lnTo>
                <a:lnTo>
                  <a:pt x="195077" y="664076"/>
                </a:lnTo>
                <a:lnTo>
                  <a:pt x="196510" y="660654"/>
                </a:lnTo>
                <a:lnTo>
                  <a:pt x="205001" y="641889"/>
                </a:lnTo>
                <a:lnTo>
                  <a:pt x="223688" y="605282"/>
                </a:lnTo>
                <a:lnTo>
                  <a:pt x="244643" y="568960"/>
                </a:lnTo>
                <a:lnTo>
                  <a:pt x="280457" y="515747"/>
                </a:lnTo>
                <a:lnTo>
                  <a:pt x="307000" y="480949"/>
                </a:lnTo>
                <a:lnTo>
                  <a:pt x="335575" y="446913"/>
                </a:lnTo>
                <a:lnTo>
                  <a:pt x="366055" y="413766"/>
                </a:lnTo>
                <a:lnTo>
                  <a:pt x="398567" y="381507"/>
                </a:lnTo>
                <a:lnTo>
                  <a:pt x="432730" y="350393"/>
                </a:lnTo>
                <a:lnTo>
                  <a:pt x="468417" y="320421"/>
                </a:lnTo>
                <a:lnTo>
                  <a:pt x="505755" y="291592"/>
                </a:lnTo>
                <a:lnTo>
                  <a:pt x="544617" y="264032"/>
                </a:lnTo>
                <a:lnTo>
                  <a:pt x="584622" y="237871"/>
                </a:lnTo>
                <a:lnTo>
                  <a:pt x="626024" y="213106"/>
                </a:lnTo>
                <a:lnTo>
                  <a:pt x="668569" y="189992"/>
                </a:lnTo>
                <a:lnTo>
                  <a:pt x="712130" y="168401"/>
                </a:lnTo>
                <a:lnTo>
                  <a:pt x="756834" y="148462"/>
                </a:lnTo>
                <a:lnTo>
                  <a:pt x="802173" y="130429"/>
                </a:lnTo>
                <a:lnTo>
                  <a:pt x="848274" y="114046"/>
                </a:lnTo>
                <a:lnTo>
                  <a:pt x="894883" y="99694"/>
                </a:lnTo>
                <a:lnTo>
                  <a:pt x="942254" y="87503"/>
                </a:lnTo>
                <a:lnTo>
                  <a:pt x="990006" y="77088"/>
                </a:lnTo>
                <a:lnTo>
                  <a:pt x="1038520" y="68961"/>
                </a:lnTo>
                <a:lnTo>
                  <a:pt x="1086780" y="63118"/>
                </a:lnTo>
                <a:lnTo>
                  <a:pt x="1135294" y="59562"/>
                </a:lnTo>
                <a:lnTo>
                  <a:pt x="1183808" y="57912"/>
                </a:lnTo>
                <a:lnTo>
                  <a:pt x="1534548" y="57912"/>
                </a:lnTo>
                <a:lnTo>
                  <a:pt x="1489116" y="43942"/>
                </a:lnTo>
                <a:lnTo>
                  <a:pt x="1439586" y="30987"/>
                </a:lnTo>
                <a:lnTo>
                  <a:pt x="1389294" y="20066"/>
                </a:lnTo>
                <a:lnTo>
                  <a:pt x="1338621" y="11430"/>
                </a:lnTo>
                <a:lnTo>
                  <a:pt x="1287313" y="5080"/>
                </a:lnTo>
                <a:lnTo>
                  <a:pt x="1236132" y="1269"/>
                </a:lnTo>
                <a:lnTo>
                  <a:pt x="1210224" y="254"/>
                </a:lnTo>
                <a:lnTo>
                  <a:pt x="1184570" y="0"/>
                </a:lnTo>
                <a:close/>
              </a:path>
            </a:pathLst>
          </a:custGeom>
          <a:solidFill>
            <a:srgbClr val="E1EBE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67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439" y="467994"/>
            <a:ext cx="56749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Operand</a:t>
            </a:r>
            <a:r>
              <a:rPr spc="-10" dirty="0"/>
              <a:t> </a:t>
            </a:r>
            <a:r>
              <a:rPr spc="-5" dirty="0"/>
              <a:t>specification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444" y="2104644"/>
          <a:ext cx="89154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76200"/>
                <a:gridCol w="3581400"/>
                <a:gridCol w="76200"/>
                <a:gridCol w="2438400"/>
              </a:tblGrid>
              <a:tr h="990600">
                <a:tc>
                  <a:txBody>
                    <a:bodyPr/>
                    <a:lstStyle/>
                    <a:p>
                      <a:pPr marL="840105" marR="458470" indent="-372110">
                        <a:lnSpc>
                          <a:spcPts val="3840"/>
                        </a:lnSpc>
                        <a:spcBef>
                          <a:spcPts val="10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bolic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  <a:solidFill>
                      <a:srgbClr val="4B7B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3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(Displacement)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40029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  <a:solidFill>
                      <a:srgbClr val="4B7B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567055" marR="559435" indent="1885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Index 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gis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76200">
                      <a:solidFill>
                        <a:srgbClr val="E1EBEE"/>
                      </a:solidFill>
                      <a:prstDash val="solid"/>
                    </a:lnL>
                    <a:lnR w="76200">
                      <a:solidFill>
                        <a:srgbClr val="E1EBEE"/>
                      </a:solidFill>
                      <a:prstDash val="solid"/>
                    </a:lnR>
                    <a:lnT w="76200">
                      <a:solidFill>
                        <a:srgbClr val="E1EBEE"/>
                      </a:solidFill>
                      <a:prstDash val="solid"/>
                    </a:lnT>
                    <a:lnB w="76200">
                      <a:solidFill>
                        <a:srgbClr val="E1EBEE"/>
                      </a:solidFill>
                      <a:prstDash val="solid"/>
                    </a:lnB>
                    <a:solidFill>
                      <a:srgbClr val="4B7B8A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876044" y="3704844"/>
            <a:ext cx="5544820" cy="2954020"/>
            <a:chOff x="1876044" y="3704844"/>
            <a:chExt cx="5544820" cy="2954020"/>
          </a:xfrm>
        </p:grpSpPr>
        <p:sp>
          <p:nvSpPr>
            <p:cNvPr id="5" name="object 5"/>
            <p:cNvSpPr/>
            <p:nvPr/>
          </p:nvSpPr>
          <p:spPr>
            <a:xfrm>
              <a:off x="1905000" y="3733800"/>
              <a:ext cx="5486400" cy="2895600"/>
            </a:xfrm>
            <a:custGeom>
              <a:avLst/>
              <a:gdLst/>
              <a:ahLst/>
              <a:cxnLst/>
              <a:rect l="l" t="t" r="r" b="b"/>
              <a:pathLst>
                <a:path w="5486400" h="2895600">
                  <a:moveTo>
                    <a:pt x="3756660" y="0"/>
                  </a:moveTo>
                  <a:lnTo>
                    <a:pt x="2911348" y="582041"/>
                  </a:lnTo>
                  <a:lnTo>
                    <a:pt x="2469388" y="252983"/>
                  </a:lnTo>
                  <a:lnTo>
                    <a:pt x="2171700" y="855599"/>
                  </a:lnTo>
                  <a:lnTo>
                    <a:pt x="1143508" y="485901"/>
                  </a:lnTo>
                  <a:lnTo>
                    <a:pt x="1364488" y="1047876"/>
                  </a:lnTo>
                  <a:lnTo>
                    <a:pt x="297688" y="1108583"/>
                  </a:lnTo>
                  <a:lnTo>
                    <a:pt x="999489" y="1553972"/>
                  </a:lnTo>
                  <a:lnTo>
                    <a:pt x="0" y="1726184"/>
                  </a:lnTo>
                  <a:lnTo>
                    <a:pt x="845819" y="2060435"/>
                  </a:lnTo>
                  <a:lnTo>
                    <a:pt x="326389" y="2389543"/>
                  </a:lnTo>
                  <a:lnTo>
                    <a:pt x="1220470" y="2445169"/>
                  </a:lnTo>
                  <a:lnTo>
                    <a:pt x="1248918" y="2895600"/>
                  </a:lnTo>
                  <a:lnTo>
                    <a:pt x="1911858" y="2429751"/>
                  </a:lnTo>
                  <a:lnTo>
                    <a:pt x="2209800" y="2642501"/>
                  </a:lnTo>
                  <a:lnTo>
                    <a:pt x="2507488" y="2328545"/>
                  </a:lnTo>
                  <a:lnTo>
                    <a:pt x="2949448" y="2525877"/>
                  </a:lnTo>
                  <a:lnTo>
                    <a:pt x="3093720" y="2136178"/>
                  </a:lnTo>
                  <a:lnTo>
                    <a:pt x="3795267" y="2328545"/>
                  </a:lnTo>
                  <a:lnTo>
                    <a:pt x="3718560" y="1923694"/>
                  </a:lnTo>
                  <a:lnTo>
                    <a:pt x="4794758" y="2095550"/>
                  </a:lnTo>
                  <a:lnTo>
                    <a:pt x="4160520" y="1650238"/>
                  </a:lnTo>
                  <a:lnTo>
                    <a:pt x="4640580" y="1513459"/>
                  </a:lnTo>
                  <a:lnTo>
                    <a:pt x="4314190" y="1260348"/>
                  </a:lnTo>
                  <a:lnTo>
                    <a:pt x="5486400" y="890777"/>
                  </a:lnTo>
                  <a:lnTo>
                    <a:pt x="4160520" y="875664"/>
                  </a:lnTo>
                  <a:lnTo>
                    <a:pt x="4573778" y="425195"/>
                  </a:lnTo>
                  <a:lnTo>
                    <a:pt x="3689350" y="774445"/>
                  </a:lnTo>
                  <a:lnTo>
                    <a:pt x="3756660" y="0"/>
                  </a:lnTo>
                  <a:close/>
                </a:path>
              </a:pathLst>
            </a:custGeom>
            <a:solidFill>
              <a:srgbClr val="A8C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5000" y="3733800"/>
              <a:ext cx="5486400" cy="2895600"/>
            </a:xfrm>
            <a:custGeom>
              <a:avLst/>
              <a:gdLst/>
              <a:ahLst/>
              <a:cxnLst/>
              <a:rect l="l" t="t" r="r" b="b"/>
              <a:pathLst>
                <a:path w="5486400" h="2895600">
                  <a:moveTo>
                    <a:pt x="2911348" y="582041"/>
                  </a:moveTo>
                  <a:lnTo>
                    <a:pt x="3756660" y="0"/>
                  </a:lnTo>
                  <a:lnTo>
                    <a:pt x="3689350" y="774445"/>
                  </a:lnTo>
                  <a:lnTo>
                    <a:pt x="4573778" y="425195"/>
                  </a:lnTo>
                  <a:lnTo>
                    <a:pt x="4160520" y="875664"/>
                  </a:lnTo>
                  <a:lnTo>
                    <a:pt x="5486400" y="890777"/>
                  </a:lnTo>
                  <a:lnTo>
                    <a:pt x="4314190" y="1260348"/>
                  </a:lnTo>
                  <a:lnTo>
                    <a:pt x="4640580" y="1513459"/>
                  </a:lnTo>
                  <a:lnTo>
                    <a:pt x="4160520" y="1650238"/>
                  </a:lnTo>
                  <a:lnTo>
                    <a:pt x="4794758" y="2095550"/>
                  </a:lnTo>
                  <a:lnTo>
                    <a:pt x="3718560" y="1923694"/>
                  </a:lnTo>
                  <a:lnTo>
                    <a:pt x="3795267" y="2328545"/>
                  </a:lnTo>
                  <a:lnTo>
                    <a:pt x="3093720" y="2136178"/>
                  </a:lnTo>
                  <a:lnTo>
                    <a:pt x="2949448" y="2525877"/>
                  </a:lnTo>
                  <a:lnTo>
                    <a:pt x="2507488" y="2328545"/>
                  </a:lnTo>
                  <a:lnTo>
                    <a:pt x="2209800" y="2642501"/>
                  </a:lnTo>
                  <a:lnTo>
                    <a:pt x="1911858" y="2429751"/>
                  </a:lnTo>
                  <a:lnTo>
                    <a:pt x="1248918" y="2895600"/>
                  </a:lnTo>
                  <a:lnTo>
                    <a:pt x="1220470" y="2445169"/>
                  </a:lnTo>
                  <a:lnTo>
                    <a:pt x="326389" y="2389543"/>
                  </a:lnTo>
                  <a:lnTo>
                    <a:pt x="845819" y="2060435"/>
                  </a:lnTo>
                  <a:lnTo>
                    <a:pt x="0" y="1726184"/>
                  </a:lnTo>
                  <a:lnTo>
                    <a:pt x="999489" y="1553972"/>
                  </a:lnTo>
                  <a:lnTo>
                    <a:pt x="297688" y="1108583"/>
                  </a:lnTo>
                  <a:lnTo>
                    <a:pt x="1364488" y="1047876"/>
                  </a:lnTo>
                  <a:lnTo>
                    <a:pt x="1143508" y="485901"/>
                  </a:lnTo>
                  <a:lnTo>
                    <a:pt x="2171700" y="855599"/>
                  </a:lnTo>
                  <a:lnTo>
                    <a:pt x="2469388" y="252983"/>
                  </a:lnTo>
                  <a:lnTo>
                    <a:pt x="2911348" y="582041"/>
                  </a:lnTo>
                  <a:close/>
                </a:path>
              </a:pathLst>
            </a:custGeom>
            <a:ln w="57912">
              <a:solidFill>
                <a:srgbClr val="2E95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76676" y="4961890"/>
            <a:ext cx="2139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31525D"/>
                </a:solidFill>
                <a:latin typeface="Arial"/>
                <a:cs typeface="Arial"/>
              </a:rPr>
              <a:t>AREA+5(4)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60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103997-F136-4E74-AD0F-2154AC1A207B}" type="slidenum">
              <a:rPr lang="en-US">
                <a:latin typeface="Arial Black" pitchFamily="34" charset="0"/>
              </a:rPr>
              <a:pPr/>
              <a:t>14</a:t>
            </a:fld>
            <a:endParaRPr lang="en-US">
              <a:latin typeface="Arial Black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49325"/>
          </a:xfrm>
        </p:spPr>
        <p:txBody>
          <a:bodyPr/>
          <a:lstStyle/>
          <a:p>
            <a:pPr eaLnBrk="1" hangingPunct="1"/>
            <a:r>
              <a:rPr lang="en-US" sz="3200" smtClean="0"/>
              <a:t>Assembly language statements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543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Imperative statements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Indicate an action to be performed during the execution.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Declarative statements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[label] DS &lt;constant&gt;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[label] DC &lt;value&gt;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    A DS 1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    B DS </a:t>
            </a:r>
            <a:r>
              <a:rPr lang="en-US" sz="2000" dirty="0"/>
              <a:t>1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ONE DC ‘1’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Assembler directives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START &lt;constant&gt;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END [&lt;operand spec &gt;]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8B0CAE-A4B8-4073-99D8-AE8E6A0A7109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4654294"/>
              <a:ext cx="9144000" cy="2203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51832"/>
              <a:ext cx="9144000" cy="2106295"/>
            </a:xfrm>
            <a:custGeom>
              <a:avLst/>
              <a:gdLst/>
              <a:ahLst/>
              <a:cxnLst/>
              <a:rect l="l" t="t" r="r" b="b"/>
              <a:pathLst>
                <a:path w="9144000" h="2106295">
                  <a:moveTo>
                    <a:pt x="0" y="1691716"/>
                  </a:moveTo>
                  <a:lnTo>
                    <a:pt x="0" y="2106166"/>
                  </a:lnTo>
                  <a:lnTo>
                    <a:pt x="9144000" y="2106166"/>
                  </a:lnTo>
                  <a:lnTo>
                    <a:pt x="9144000" y="1750314"/>
                  </a:lnTo>
                  <a:lnTo>
                    <a:pt x="2266828" y="1750314"/>
                  </a:lnTo>
                  <a:lnTo>
                    <a:pt x="1613553" y="1742901"/>
                  </a:lnTo>
                  <a:lnTo>
                    <a:pt x="0" y="1691716"/>
                  </a:lnTo>
                  <a:close/>
                </a:path>
                <a:path w="9144000" h="2106295">
                  <a:moveTo>
                    <a:pt x="9144000" y="0"/>
                  </a:moveTo>
                  <a:lnTo>
                    <a:pt x="8953853" y="89626"/>
                  </a:lnTo>
                  <a:lnTo>
                    <a:pt x="8464392" y="314144"/>
                  </a:lnTo>
                  <a:lnTo>
                    <a:pt x="8055839" y="493864"/>
                  </a:lnTo>
                  <a:lnTo>
                    <a:pt x="7664254" y="658598"/>
                  </a:lnTo>
                  <a:lnTo>
                    <a:pt x="7341069" y="788328"/>
                  </a:lnTo>
                  <a:lnTo>
                    <a:pt x="7028467" y="907870"/>
                  </a:lnTo>
                  <a:lnTo>
                    <a:pt x="6775423" y="999981"/>
                  </a:lnTo>
                  <a:lnTo>
                    <a:pt x="6528624" y="1085500"/>
                  </a:lnTo>
                  <a:lnTo>
                    <a:pt x="6287566" y="1164647"/>
                  </a:lnTo>
                  <a:lnTo>
                    <a:pt x="6051747" y="1237642"/>
                  </a:lnTo>
                  <a:lnTo>
                    <a:pt x="5820664" y="1304704"/>
                  </a:lnTo>
                  <a:lnTo>
                    <a:pt x="5593815" y="1366054"/>
                  </a:lnTo>
                  <a:lnTo>
                    <a:pt x="5415046" y="1411168"/>
                  </a:lnTo>
                  <a:lnTo>
                    <a:pt x="5238407" y="1452879"/>
                  </a:lnTo>
                  <a:lnTo>
                    <a:pt x="5063642" y="1491299"/>
                  </a:lnTo>
                  <a:lnTo>
                    <a:pt x="4890493" y="1526541"/>
                  </a:lnTo>
                  <a:lnTo>
                    <a:pt x="4718701" y="1558718"/>
                  </a:lnTo>
                  <a:lnTo>
                    <a:pt x="4548012" y="1587941"/>
                  </a:lnTo>
                  <a:lnTo>
                    <a:pt x="4335806" y="1620488"/>
                  </a:lnTo>
                  <a:lnTo>
                    <a:pt x="4124415" y="1648816"/>
                  </a:lnTo>
                  <a:lnTo>
                    <a:pt x="3913339" y="1673145"/>
                  </a:lnTo>
                  <a:lnTo>
                    <a:pt x="3702072" y="1693694"/>
                  </a:lnTo>
                  <a:lnTo>
                    <a:pt x="3490114" y="1710683"/>
                  </a:lnTo>
                  <a:lnTo>
                    <a:pt x="3234143" y="1726680"/>
                  </a:lnTo>
                  <a:lnTo>
                    <a:pt x="2975583" y="1738245"/>
                  </a:lnTo>
                  <a:lnTo>
                    <a:pt x="2669499" y="1746646"/>
                  </a:lnTo>
                  <a:lnTo>
                    <a:pt x="2266828" y="1750314"/>
                  </a:lnTo>
                  <a:lnTo>
                    <a:pt x="9144000" y="175031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B7B7B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1568" y="0"/>
              <a:ext cx="1932431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7255" y="0"/>
              <a:ext cx="7476744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19905" y="2677160"/>
            <a:ext cx="139192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Imperative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0229" y="4775072"/>
            <a:ext cx="1409065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Assemb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2300">
              <a:latin typeface="Arial"/>
              <a:cs typeface="Arial"/>
            </a:endParaRPr>
          </a:p>
          <a:p>
            <a:pPr marL="85725">
              <a:lnSpc>
                <a:spcPts val="257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directives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8241" y="5005578"/>
            <a:ext cx="15068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Declaration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23815" y="0"/>
            <a:ext cx="2639695" cy="2111375"/>
            <a:chOff x="4623815" y="0"/>
            <a:chExt cx="2639695" cy="2111375"/>
          </a:xfrm>
        </p:grpSpPr>
        <p:sp>
          <p:nvSpPr>
            <p:cNvPr id="12" name="object 12"/>
            <p:cNvSpPr/>
            <p:nvPr/>
          </p:nvSpPr>
          <p:spPr>
            <a:xfrm>
              <a:off x="4623815" y="0"/>
              <a:ext cx="2639567" cy="20817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4382" y="34"/>
              <a:ext cx="2438434" cy="19810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4382" y="34"/>
              <a:ext cx="2439035" cy="1981200"/>
            </a:xfrm>
            <a:custGeom>
              <a:avLst/>
              <a:gdLst/>
              <a:ahLst/>
              <a:cxnLst/>
              <a:rect l="l" t="t" r="r" b="b"/>
              <a:pathLst>
                <a:path w="2439034" h="1981200">
                  <a:moveTo>
                    <a:pt x="297959" y="1953479"/>
                  </a:moveTo>
                  <a:lnTo>
                    <a:pt x="301007" y="1642329"/>
                  </a:lnTo>
                  <a:lnTo>
                    <a:pt x="266174" y="1608466"/>
                  </a:lnTo>
                  <a:lnTo>
                    <a:pt x="233505" y="1573721"/>
                  </a:lnTo>
                  <a:lnTo>
                    <a:pt x="202996" y="1538154"/>
                  </a:lnTo>
                  <a:lnTo>
                    <a:pt x="174642" y="1501819"/>
                  </a:lnTo>
                  <a:lnTo>
                    <a:pt x="148438" y="1464774"/>
                  </a:lnTo>
                  <a:lnTo>
                    <a:pt x="124380" y="1427077"/>
                  </a:lnTo>
                  <a:lnTo>
                    <a:pt x="102462" y="1388783"/>
                  </a:lnTo>
                  <a:lnTo>
                    <a:pt x="82681" y="1349949"/>
                  </a:lnTo>
                  <a:lnTo>
                    <a:pt x="65031" y="1310633"/>
                  </a:lnTo>
                  <a:lnTo>
                    <a:pt x="49508" y="1270891"/>
                  </a:lnTo>
                  <a:lnTo>
                    <a:pt x="36107" y="1230780"/>
                  </a:lnTo>
                  <a:lnTo>
                    <a:pt x="24823" y="1190356"/>
                  </a:lnTo>
                  <a:lnTo>
                    <a:pt x="15652" y="1149678"/>
                  </a:lnTo>
                  <a:lnTo>
                    <a:pt x="8589" y="1108801"/>
                  </a:lnTo>
                  <a:lnTo>
                    <a:pt x="3629" y="1067782"/>
                  </a:lnTo>
                  <a:lnTo>
                    <a:pt x="767" y="1026679"/>
                  </a:lnTo>
                  <a:lnTo>
                    <a:pt x="0" y="985547"/>
                  </a:lnTo>
                  <a:lnTo>
                    <a:pt x="1321" y="944445"/>
                  </a:lnTo>
                  <a:lnTo>
                    <a:pt x="4726" y="903428"/>
                  </a:lnTo>
                  <a:lnTo>
                    <a:pt x="10212" y="862553"/>
                  </a:lnTo>
                  <a:lnTo>
                    <a:pt x="17772" y="821878"/>
                  </a:lnTo>
                  <a:lnTo>
                    <a:pt x="27402" y="781459"/>
                  </a:lnTo>
                  <a:lnTo>
                    <a:pt x="39098" y="741354"/>
                  </a:lnTo>
                  <a:lnTo>
                    <a:pt x="52855" y="701618"/>
                  </a:lnTo>
                  <a:lnTo>
                    <a:pt x="68668" y="662308"/>
                  </a:lnTo>
                  <a:lnTo>
                    <a:pt x="86532" y="623483"/>
                  </a:lnTo>
                  <a:lnTo>
                    <a:pt x="106443" y="585197"/>
                  </a:lnTo>
                  <a:lnTo>
                    <a:pt x="128396" y="547509"/>
                  </a:lnTo>
                  <a:lnTo>
                    <a:pt x="152386" y="510475"/>
                  </a:lnTo>
                  <a:lnTo>
                    <a:pt x="178409" y="474152"/>
                  </a:lnTo>
                  <a:lnTo>
                    <a:pt x="206460" y="438596"/>
                  </a:lnTo>
                  <a:lnTo>
                    <a:pt x="236534" y="403865"/>
                  </a:lnTo>
                  <a:lnTo>
                    <a:pt x="268626" y="370015"/>
                  </a:lnTo>
                  <a:lnTo>
                    <a:pt x="302732" y="337104"/>
                  </a:lnTo>
                  <a:lnTo>
                    <a:pt x="338847" y="305188"/>
                  </a:lnTo>
                  <a:lnTo>
                    <a:pt x="376966" y="274323"/>
                  </a:lnTo>
                  <a:lnTo>
                    <a:pt x="417085" y="244567"/>
                  </a:lnTo>
                  <a:lnTo>
                    <a:pt x="456602" y="217674"/>
                  </a:lnTo>
                  <a:lnTo>
                    <a:pt x="497098" y="192363"/>
                  </a:lnTo>
                  <a:lnTo>
                    <a:pt x="538511" y="168632"/>
                  </a:lnTo>
                  <a:lnTo>
                    <a:pt x="580783" y="146477"/>
                  </a:lnTo>
                  <a:lnTo>
                    <a:pt x="623854" y="125896"/>
                  </a:lnTo>
                  <a:lnTo>
                    <a:pt x="667663" y="106884"/>
                  </a:lnTo>
                  <a:lnTo>
                    <a:pt x="712153" y="89439"/>
                  </a:lnTo>
                  <a:lnTo>
                    <a:pt x="757262" y="73557"/>
                  </a:lnTo>
                  <a:lnTo>
                    <a:pt x="802931" y="59235"/>
                  </a:lnTo>
                  <a:lnTo>
                    <a:pt x="849101" y="46469"/>
                  </a:lnTo>
                  <a:lnTo>
                    <a:pt x="895711" y="35258"/>
                  </a:lnTo>
                  <a:lnTo>
                    <a:pt x="942702" y="25596"/>
                  </a:lnTo>
                  <a:lnTo>
                    <a:pt x="990015" y="17482"/>
                  </a:lnTo>
                  <a:lnTo>
                    <a:pt x="1037589" y="10911"/>
                  </a:lnTo>
                  <a:lnTo>
                    <a:pt x="1085366" y="5881"/>
                  </a:lnTo>
                  <a:lnTo>
                    <a:pt x="1133284" y="2387"/>
                  </a:lnTo>
                  <a:lnTo>
                    <a:pt x="1181286" y="428"/>
                  </a:lnTo>
                  <a:lnTo>
                    <a:pt x="1229310" y="0"/>
                  </a:lnTo>
                  <a:lnTo>
                    <a:pt x="1277298" y="1098"/>
                  </a:lnTo>
                  <a:lnTo>
                    <a:pt x="1325189" y="3721"/>
                  </a:lnTo>
                  <a:lnTo>
                    <a:pt x="1372924" y="7865"/>
                  </a:lnTo>
                  <a:lnTo>
                    <a:pt x="1420443" y="13526"/>
                  </a:lnTo>
                  <a:lnTo>
                    <a:pt x="1467687" y="20702"/>
                  </a:lnTo>
                  <a:lnTo>
                    <a:pt x="1514596" y="29389"/>
                  </a:lnTo>
                  <a:lnTo>
                    <a:pt x="1561110" y="39583"/>
                  </a:lnTo>
                  <a:lnTo>
                    <a:pt x="1607169" y="51283"/>
                  </a:lnTo>
                  <a:lnTo>
                    <a:pt x="1652714" y="64483"/>
                  </a:lnTo>
                  <a:lnTo>
                    <a:pt x="1697686" y="79181"/>
                  </a:lnTo>
                  <a:lnTo>
                    <a:pt x="1742023" y="95375"/>
                  </a:lnTo>
                  <a:lnTo>
                    <a:pt x="1785668" y="113059"/>
                  </a:lnTo>
                  <a:lnTo>
                    <a:pt x="1828560" y="132232"/>
                  </a:lnTo>
                  <a:lnTo>
                    <a:pt x="1870639" y="152890"/>
                  </a:lnTo>
                  <a:lnTo>
                    <a:pt x="1911846" y="175030"/>
                  </a:lnTo>
                  <a:lnTo>
                    <a:pt x="1952121" y="198648"/>
                  </a:lnTo>
                  <a:lnTo>
                    <a:pt x="1991404" y="223741"/>
                  </a:lnTo>
                  <a:lnTo>
                    <a:pt x="2029636" y="250307"/>
                  </a:lnTo>
                  <a:lnTo>
                    <a:pt x="2066757" y="278340"/>
                  </a:lnTo>
                  <a:lnTo>
                    <a:pt x="2102707" y="307840"/>
                  </a:lnTo>
                  <a:lnTo>
                    <a:pt x="2137427" y="338801"/>
                  </a:lnTo>
                  <a:lnTo>
                    <a:pt x="2172260" y="372665"/>
                  </a:lnTo>
                  <a:lnTo>
                    <a:pt x="2204929" y="407409"/>
                  </a:lnTo>
                  <a:lnTo>
                    <a:pt x="2235438" y="442977"/>
                  </a:lnTo>
                  <a:lnTo>
                    <a:pt x="2263792" y="479311"/>
                  </a:lnTo>
                  <a:lnTo>
                    <a:pt x="2289996" y="516356"/>
                  </a:lnTo>
                  <a:lnTo>
                    <a:pt x="2314054" y="554054"/>
                  </a:lnTo>
                  <a:lnTo>
                    <a:pt x="2335972" y="592348"/>
                  </a:lnTo>
                  <a:lnTo>
                    <a:pt x="2355753" y="631181"/>
                  </a:lnTo>
                  <a:lnTo>
                    <a:pt x="2373403" y="670498"/>
                  </a:lnTo>
                  <a:lnTo>
                    <a:pt x="2388926" y="710240"/>
                  </a:lnTo>
                  <a:lnTo>
                    <a:pt x="2402327" y="750351"/>
                  </a:lnTo>
                  <a:lnTo>
                    <a:pt x="2413611" y="790774"/>
                  </a:lnTo>
                  <a:lnTo>
                    <a:pt x="2422782" y="831452"/>
                  </a:lnTo>
                  <a:lnTo>
                    <a:pt x="2429845" y="872329"/>
                  </a:lnTo>
                  <a:lnTo>
                    <a:pt x="2434805" y="913348"/>
                  </a:lnTo>
                  <a:lnTo>
                    <a:pt x="2437667" y="954452"/>
                  </a:lnTo>
                  <a:lnTo>
                    <a:pt x="2438434" y="995583"/>
                  </a:lnTo>
                  <a:lnTo>
                    <a:pt x="2437113" y="1036686"/>
                  </a:lnTo>
                  <a:lnTo>
                    <a:pt x="2433708" y="1077703"/>
                  </a:lnTo>
                  <a:lnTo>
                    <a:pt x="2428222" y="1118577"/>
                  </a:lnTo>
                  <a:lnTo>
                    <a:pt x="2420662" y="1159252"/>
                  </a:lnTo>
                  <a:lnTo>
                    <a:pt x="2411032" y="1199671"/>
                  </a:lnTo>
                  <a:lnTo>
                    <a:pt x="2399336" y="1239777"/>
                  </a:lnTo>
                  <a:lnTo>
                    <a:pt x="2385579" y="1279513"/>
                  </a:lnTo>
                  <a:lnTo>
                    <a:pt x="2369766" y="1318822"/>
                  </a:lnTo>
                  <a:lnTo>
                    <a:pt x="2351902" y="1357648"/>
                  </a:lnTo>
                  <a:lnTo>
                    <a:pt x="2331991" y="1395933"/>
                  </a:lnTo>
                  <a:lnTo>
                    <a:pt x="2310038" y="1433621"/>
                  </a:lnTo>
                  <a:lnTo>
                    <a:pt x="2286047" y="1470655"/>
                  </a:lnTo>
                  <a:lnTo>
                    <a:pt x="2260025" y="1506979"/>
                  </a:lnTo>
                  <a:lnTo>
                    <a:pt x="2231974" y="1542534"/>
                  </a:lnTo>
                  <a:lnTo>
                    <a:pt x="2201900" y="1577265"/>
                  </a:lnTo>
                  <a:lnTo>
                    <a:pt x="2169808" y="1611115"/>
                  </a:lnTo>
                  <a:lnTo>
                    <a:pt x="2135702" y="1644026"/>
                  </a:lnTo>
                  <a:lnTo>
                    <a:pt x="2099587" y="1675943"/>
                  </a:lnTo>
                  <a:lnTo>
                    <a:pt x="2061468" y="1706807"/>
                  </a:lnTo>
                  <a:lnTo>
                    <a:pt x="2021349" y="1736563"/>
                  </a:lnTo>
                  <a:lnTo>
                    <a:pt x="1982067" y="1763293"/>
                  </a:lnTo>
                  <a:lnTo>
                    <a:pt x="1941699" y="1788510"/>
                  </a:lnTo>
                  <a:lnTo>
                    <a:pt x="1900307" y="1812208"/>
                  </a:lnTo>
                  <a:lnTo>
                    <a:pt x="1857952" y="1834380"/>
                  </a:lnTo>
                  <a:lnTo>
                    <a:pt x="1814697" y="1855020"/>
                  </a:lnTo>
                  <a:lnTo>
                    <a:pt x="1770605" y="1874121"/>
                  </a:lnTo>
                  <a:lnTo>
                    <a:pt x="1725737" y="1891678"/>
                  </a:lnTo>
                  <a:lnTo>
                    <a:pt x="1680156" y="1907684"/>
                  </a:lnTo>
                  <a:lnTo>
                    <a:pt x="1633923" y="1922133"/>
                  </a:lnTo>
                  <a:lnTo>
                    <a:pt x="1587103" y="1935018"/>
                  </a:lnTo>
                  <a:lnTo>
                    <a:pt x="1539755" y="1946333"/>
                  </a:lnTo>
                  <a:lnTo>
                    <a:pt x="1491943" y="1956072"/>
                  </a:lnTo>
                  <a:lnTo>
                    <a:pt x="1443730" y="1964228"/>
                  </a:lnTo>
                  <a:lnTo>
                    <a:pt x="1395176" y="1970796"/>
                  </a:lnTo>
                  <a:lnTo>
                    <a:pt x="1346345" y="1975768"/>
                  </a:lnTo>
                  <a:lnTo>
                    <a:pt x="1297299" y="1979139"/>
                  </a:lnTo>
                  <a:lnTo>
                    <a:pt x="1248099" y="1980902"/>
                  </a:lnTo>
                  <a:lnTo>
                    <a:pt x="1198809" y="1981051"/>
                  </a:lnTo>
                  <a:lnTo>
                    <a:pt x="1149490" y="1979580"/>
                  </a:lnTo>
                  <a:lnTo>
                    <a:pt x="1100204" y="1976482"/>
                  </a:lnTo>
                  <a:lnTo>
                    <a:pt x="1051015" y="1971751"/>
                  </a:lnTo>
                  <a:lnTo>
                    <a:pt x="1001983" y="1965381"/>
                  </a:lnTo>
                  <a:lnTo>
                    <a:pt x="953172" y="1957365"/>
                  </a:lnTo>
                  <a:lnTo>
                    <a:pt x="904644" y="1947697"/>
                  </a:lnTo>
                  <a:lnTo>
                    <a:pt x="856460" y="1936371"/>
                  </a:lnTo>
                  <a:lnTo>
                    <a:pt x="808683" y="1923381"/>
                  </a:lnTo>
                  <a:lnTo>
                    <a:pt x="761376" y="1908719"/>
                  </a:lnTo>
                  <a:lnTo>
                    <a:pt x="714600" y="1892380"/>
                  </a:lnTo>
                  <a:lnTo>
                    <a:pt x="668418" y="1874358"/>
                  </a:lnTo>
                  <a:lnTo>
                    <a:pt x="297959" y="1953479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77154" y="55879"/>
            <a:ext cx="15335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An </a:t>
            </a:r>
            <a:r>
              <a:rPr sz="2400" b="1" dirty="0">
                <a:solidFill>
                  <a:srgbClr val="F7DF55"/>
                </a:solidFill>
                <a:latin typeface="Arial"/>
                <a:cs typeface="Arial"/>
              </a:rPr>
              <a:t>action  to 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be  performed  during  execution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815" y="1271016"/>
            <a:ext cx="2792095" cy="3060700"/>
            <a:chOff x="51815" y="1271016"/>
            <a:chExt cx="2792095" cy="3060700"/>
          </a:xfrm>
        </p:grpSpPr>
        <p:sp>
          <p:nvSpPr>
            <p:cNvPr id="17" name="object 17"/>
            <p:cNvSpPr/>
            <p:nvPr/>
          </p:nvSpPr>
          <p:spPr>
            <a:xfrm>
              <a:off x="51815" y="1271016"/>
              <a:ext cx="2791968" cy="30601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171" y="1371341"/>
              <a:ext cx="2591079" cy="28585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171" y="1371341"/>
              <a:ext cx="2591435" cy="2858770"/>
            </a:xfrm>
            <a:custGeom>
              <a:avLst/>
              <a:gdLst/>
              <a:ahLst/>
              <a:cxnLst/>
              <a:rect l="l" t="t" r="r" b="b"/>
              <a:pathLst>
                <a:path w="2591435" h="2858770">
                  <a:moveTo>
                    <a:pt x="1909673" y="2858520"/>
                  </a:moveTo>
                  <a:lnTo>
                    <a:pt x="1530578" y="2569595"/>
                  </a:lnTo>
                  <a:lnTo>
                    <a:pt x="1482660" y="2577527"/>
                  </a:lnTo>
                  <a:lnTo>
                    <a:pt x="1434864" y="2583640"/>
                  </a:lnTo>
                  <a:lnTo>
                    <a:pt x="1387229" y="2587959"/>
                  </a:lnTo>
                  <a:lnTo>
                    <a:pt x="1339789" y="2590509"/>
                  </a:lnTo>
                  <a:lnTo>
                    <a:pt x="1292582" y="2591316"/>
                  </a:lnTo>
                  <a:lnTo>
                    <a:pt x="1245644" y="2590405"/>
                  </a:lnTo>
                  <a:lnTo>
                    <a:pt x="1199012" y="2587800"/>
                  </a:lnTo>
                  <a:lnTo>
                    <a:pt x="1152722" y="2583527"/>
                  </a:lnTo>
                  <a:lnTo>
                    <a:pt x="1106810" y="2577611"/>
                  </a:lnTo>
                  <a:lnTo>
                    <a:pt x="1061313" y="2570078"/>
                  </a:lnTo>
                  <a:lnTo>
                    <a:pt x="1016268" y="2560951"/>
                  </a:lnTo>
                  <a:lnTo>
                    <a:pt x="971710" y="2550257"/>
                  </a:lnTo>
                  <a:lnTo>
                    <a:pt x="927677" y="2538020"/>
                  </a:lnTo>
                  <a:lnTo>
                    <a:pt x="884204" y="2524265"/>
                  </a:lnTo>
                  <a:lnTo>
                    <a:pt x="841329" y="2509019"/>
                  </a:lnTo>
                  <a:lnTo>
                    <a:pt x="799088" y="2492305"/>
                  </a:lnTo>
                  <a:lnTo>
                    <a:pt x="757517" y="2474149"/>
                  </a:lnTo>
                  <a:lnTo>
                    <a:pt x="716653" y="2454576"/>
                  </a:lnTo>
                  <a:lnTo>
                    <a:pt x="676531" y="2433611"/>
                  </a:lnTo>
                  <a:lnTo>
                    <a:pt x="637190" y="2411279"/>
                  </a:lnTo>
                  <a:lnTo>
                    <a:pt x="598665" y="2387606"/>
                  </a:lnTo>
                  <a:lnTo>
                    <a:pt x="560992" y="2362617"/>
                  </a:lnTo>
                  <a:lnTo>
                    <a:pt x="524208" y="2336336"/>
                  </a:lnTo>
                  <a:lnTo>
                    <a:pt x="488350" y="2308788"/>
                  </a:lnTo>
                  <a:lnTo>
                    <a:pt x="453454" y="2280000"/>
                  </a:lnTo>
                  <a:lnTo>
                    <a:pt x="419556" y="2249995"/>
                  </a:lnTo>
                  <a:lnTo>
                    <a:pt x="386693" y="2218800"/>
                  </a:lnTo>
                  <a:lnTo>
                    <a:pt x="354902" y="2186439"/>
                  </a:lnTo>
                  <a:lnTo>
                    <a:pt x="324219" y="2152937"/>
                  </a:lnTo>
                  <a:lnTo>
                    <a:pt x="294680" y="2118319"/>
                  </a:lnTo>
                  <a:lnTo>
                    <a:pt x="266322" y="2082611"/>
                  </a:lnTo>
                  <a:lnTo>
                    <a:pt x="239181" y="2045838"/>
                  </a:lnTo>
                  <a:lnTo>
                    <a:pt x="213294" y="2008025"/>
                  </a:lnTo>
                  <a:lnTo>
                    <a:pt x="188697" y="1969196"/>
                  </a:lnTo>
                  <a:lnTo>
                    <a:pt x="165427" y="1929378"/>
                  </a:lnTo>
                  <a:lnTo>
                    <a:pt x="143520" y="1888594"/>
                  </a:lnTo>
                  <a:lnTo>
                    <a:pt x="123013" y="1846871"/>
                  </a:lnTo>
                  <a:lnTo>
                    <a:pt x="103942" y="1804234"/>
                  </a:lnTo>
                  <a:lnTo>
                    <a:pt x="86343" y="1760707"/>
                  </a:lnTo>
                  <a:lnTo>
                    <a:pt x="70254" y="1716315"/>
                  </a:lnTo>
                  <a:lnTo>
                    <a:pt x="55710" y="1671084"/>
                  </a:lnTo>
                  <a:lnTo>
                    <a:pt x="42748" y="1625040"/>
                  </a:lnTo>
                  <a:lnTo>
                    <a:pt x="31405" y="1578206"/>
                  </a:lnTo>
                  <a:lnTo>
                    <a:pt x="21716" y="1530608"/>
                  </a:lnTo>
                  <a:lnTo>
                    <a:pt x="13786" y="1482686"/>
                  </a:lnTo>
                  <a:lnTo>
                    <a:pt x="7674" y="1434888"/>
                  </a:lnTo>
                  <a:lnTo>
                    <a:pt x="3356" y="1387249"/>
                  </a:lnTo>
                  <a:lnTo>
                    <a:pt x="806" y="1339807"/>
                  </a:lnTo>
                  <a:lnTo>
                    <a:pt x="0" y="1292598"/>
                  </a:lnTo>
                  <a:lnTo>
                    <a:pt x="911" y="1245658"/>
                  </a:lnTo>
                  <a:lnTo>
                    <a:pt x="3516" y="1199024"/>
                  </a:lnTo>
                  <a:lnTo>
                    <a:pt x="7789" y="1152732"/>
                  </a:lnTo>
                  <a:lnTo>
                    <a:pt x="13704" y="1106818"/>
                  </a:lnTo>
                  <a:lnTo>
                    <a:pt x="21237" y="1061320"/>
                  </a:lnTo>
                  <a:lnTo>
                    <a:pt x="30363" y="1016274"/>
                  </a:lnTo>
                  <a:lnTo>
                    <a:pt x="41057" y="971715"/>
                  </a:lnTo>
                  <a:lnTo>
                    <a:pt x="53293" y="927681"/>
                  </a:lnTo>
                  <a:lnTo>
                    <a:pt x="67046" y="884208"/>
                  </a:lnTo>
                  <a:lnTo>
                    <a:pt x="82291" y="841333"/>
                  </a:lnTo>
                  <a:lnTo>
                    <a:pt x="99004" y="799091"/>
                  </a:lnTo>
                  <a:lnTo>
                    <a:pt x="117158" y="757520"/>
                  </a:lnTo>
                  <a:lnTo>
                    <a:pt x="136730" y="716655"/>
                  </a:lnTo>
                  <a:lnTo>
                    <a:pt x="157693" y="676534"/>
                  </a:lnTo>
                  <a:lnTo>
                    <a:pt x="180023" y="637192"/>
                  </a:lnTo>
                  <a:lnTo>
                    <a:pt x="203694" y="598667"/>
                  </a:lnTo>
                  <a:lnTo>
                    <a:pt x="228682" y="560995"/>
                  </a:lnTo>
                  <a:lnTo>
                    <a:pt x="254961" y="524211"/>
                  </a:lnTo>
                  <a:lnTo>
                    <a:pt x="282507" y="488353"/>
                  </a:lnTo>
                  <a:lnTo>
                    <a:pt x="311293" y="453457"/>
                  </a:lnTo>
                  <a:lnTo>
                    <a:pt x="341296" y="419560"/>
                  </a:lnTo>
                  <a:lnTo>
                    <a:pt x="372489" y="386698"/>
                  </a:lnTo>
                  <a:lnTo>
                    <a:pt x="404848" y="354907"/>
                  </a:lnTo>
                  <a:lnTo>
                    <a:pt x="438348" y="324224"/>
                  </a:lnTo>
                  <a:lnTo>
                    <a:pt x="472964" y="294685"/>
                  </a:lnTo>
                  <a:lnTo>
                    <a:pt x="508669" y="266328"/>
                  </a:lnTo>
                  <a:lnTo>
                    <a:pt x="545441" y="239187"/>
                  </a:lnTo>
                  <a:lnTo>
                    <a:pt x="583252" y="213300"/>
                  </a:lnTo>
                  <a:lnTo>
                    <a:pt x="622079" y="188704"/>
                  </a:lnTo>
                  <a:lnTo>
                    <a:pt x="661895" y="165434"/>
                  </a:lnTo>
                  <a:lnTo>
                    <a:pt x="702677" y="143527"/>
                  </a:lnTo>
                  <a:lnTo>
                    <a:pt x="744398" y="123020"/>
                  </a:lnTo>
                  <a:lnTo>
                    <a:pt x="787034" y="103949"/>
                  </a:lnTo>
                  <a:lnTo>
                    <a:pt x="830560" y="86350"/>
                  </a:lnTo>
                  <a:lnTo>
                    <a:pt x="874950" y="70261"/>
                  </a:lnTo>
                  <a:lnTo>
                    <a:pt x="920179" y="55716"/>
                  </a:lnTo>
                  <a:lnTo>
                    <a:pt x="966223" y="42754"/>
                  </a:lnTo>
                  <a:lnTo>
                    <a:pt x="1013056" y="31410"/>
                  </a:lnTo>
                  <a:lnTo>
                    <a:pt x="1060653" y="21721"/>
                  </a:lnTo>
                  <a:lnTo>
                    <a:pt x="1108576" y="13789"/>
                  </a:lnTo>
                  <a:lnTo>
                    <a:pt x="1156376" y="7676"/>
                  </a:lnTo>
                  <a:lnTo>
                    <a:pt x="1204016" y="3357"/>
                  </a:lnTo>
                  <a:lnTo>
                    <a:pt x="1251460" y="806"/>
                  </a:lnTo>
                  <a:lnTo>
                    <a:pt x="1298670" y="0"/>
                  </a:lnTo>
                  <a:lnTo>
                    <a:pt x="1345612" y="911"/>
                  </a:lnTo>
                  <a:lnTo>
                    <a:pt x="1392247" y="3516"/>
                  </a:lnTo>
                  <a:lnTo>
                    <a:pt x="1438540" y="7788"/>
                  </a:lnTo>
                  <a:lnTo>
                    <a:pt x="1484455" y="13704"/>
                  </a:lnTo>
                  <a:lnTo>
                    <a:pt x="1529954" y="21238"/>
                  </a:lnTo>
                  <a:lnTo>
                    <a:pt x="1575001" y="30365"/>
                  </a:lnTo>
                  <a:lnTo>
                    <a:pt x="1619561" y="41059"/>
                  </a:lnTo>
                  <a:lnTo>
                    <a:pt x="1663596" y="53296"/>
                  </a:lnTo>
                  <a:lnTo>
                    <a:pt x="1707070" y="67050"/>
                  </a:lnTo>
                  <a:lnTo>
                    <a:pt x="1749946" y="82297"/>
                  </a:lnTo>
                  <a:lnTo>
                    <a:pt x="1792188" y="99011"/>
                  </a:lnTo>
                  <a:lnTo>
                    <a:pt x="1833760" y="117167"/>
                  </a:lnTo>
                  <a:lnTo>
                    <a:pt x="1874626" y="136740"/>
                  </a:lnTo>
                  <a:lnTo>
                    <a:pt x="1914747" y="157705"/>
                  </a:lnTo>
                  <a:lnTo>
                    <a:pt x="1954089" y="180036"/>
                  </a:lnTo>
                  <a:lnTo>
                    <a:pt x="1992615" y="203709"/>
                  </a:lnTo>
                  <a:lnTo>
                    <a:pt x="2030288" y="228699"/>
                  </a:lnTo>
                  <a:lnTo>
                    <a:pt x="2067072" y="254980"/>
                  </a:lnTo>
                  <a:lnTo>
                    <a:pt x="2102930" y="282528"/>
                  </a:lnTo>
                  <a:lnTo>
                    <a:pt x="2137826" y="311316"/>
                  </a:lnTo>
                  <a:lnTo>
                    <a:pt x="2171724" y="341321"/>
                  </a:lnTo>
                  <a:lnTo>
                    <a:pt x="2204587" y="372516"/>
                  </a:lnTo>
                  <a:lnTo>
                    <a:pt x="2236378" y="404877"/>
                  </a:lnTo>
                  <a:lnTo>
                    <a:pt x="2267061" y="438379"/>
                  </a:lnTo>
                  <a:lnTo>
                    <a:pt x="2296600" y="472997"/>
                  </a:lnTo>
                  <a:lnTo>
                    <a:pt x="2324958" y="508704"/>
                  </a:lnTo>
                  <a:lnTo>
                    <a:pt x="2352098" y="545478"/>
                  </a:lnTo>
                  <a:lnTo>
                    <a:pt x="2377985" y="583291"/>
                  </a:lnTo>
                  <a:lnTo>
                    <a:pt x="2402582" y="622120"/>
                  </a:lnTo>
                  <a:lnTo>
                    <a:pt x="2425852" y="661938"/>
                  </a:lnTo>
                  <a:lnTo>
                    <a:pt x="2447759" y="702721"/>
                  </a:lnTo>
                  <a:lnTo>
                    <a:pt x="2468266" y="744444"/>
                  </a:lnTo>
                  <a:lnTo>
                    <a:pt x="2487337" y="787082"/>
                  </a:lnTo>
                  <a:lnTo>
                    <a:pt x="2504936" y="830609"/>
                  </a:lnTo>
                  <a:lnTo>
                    <a:pt x="2521025" y="875001"/>
                  </a:lnTo>
                  <a:lnTo>
                    <a:pt x="2535570" y="920231"/>
                  </a:lnTo>
                  <a:lnTo>
                    <a:pt x="2548532" y="966276"/>
                  </a:lnTo>
                  <a:lnTo>
                    <a:pt x="2559876" y="1013110"/>
                  </a:lnTo>
                  <a:lnTo>
                    <a:pt x="2569565" y="1060708"/>
                  </a:lnTo>
                  <a:lnTo>
                    <a:pt x="2577594" y="1109403"/>
                  </a:lnTo>
                  <a:lnTo>
                    <a:pt x="2583741" y="1158088"/>
                  </a:lnTo>
                  <a:lnTo>
                    <a:pt x="2588024" y="1206718"/>
                  </a:lnTo>
                  <a:lnTo>
                    <a:pt x="2590463" y="1255248"/>
                  </a:lnTo>
                  <a:lnTo>
                    <a:pt x="2591079" y="1303631"/>
                  </a:lnTo>
                  <a:lnTo>
                    <a:pt x="2589892" y="1351823"/>
                  </a:lnTo>
                  <a:lnTo>
                    <a:pt x="2586920" y="1399778"/>
                  </a:lnTo>
                  <a:lnTo>
                    <a:pt x="2582184" y="1447451"/>
                  </a:lnTo>
                  <a:lnTo>
                    <a:pt x="2575703" y="1494796"/>
                  </a:lnTo>
                  <a:lnTo>
                    <a:pt x="2567498" y="1541767"/>
                  </a:lnTo>
                  <a:lnTo>
                    <a:pt x="2557588" y="1588320"/>
                  </a:lnTo>
                  <a:lnTo>
                    <a:pt x="2545993" y="1634409"/>
                  </a:lnTo>
                  <a:lnTo>
                    <a:pt x="2532733" y="1679988"/>
                  </a:lnTo>
                  <a:lnTo>
                    <a:pt x="2517827" y="1725013"/>
                  </a:lnTo>
                  <a:lnTo>
                    <a:pt x="2501295" y="1769437"/>
                  </a:lnTo>
                  <a:lnTo>
                    <a:pt x="2483157" y="1813215"/>
                  </a:lnTo>
                  <a:lnTo>
                    <a:pt x="2463434" y="1856301"/>
                  </a:lnTo>
                  <a:lnTo>
                    <a:pt x="2442144" y="1898651"/>
                  </a:lnTo>
                  <a:lnTo>
                    <a:pt x="2419307" y="1940219"/>
                  </a:lnTo>
                  <a:lnTo>
                    <a:pt x="2394944" y="1980959"/>
                  </a:lnTo>
                  <a:lnTo>
                    <a:pt x="2369073" y="2020826"/>
                  </a:lnTo>
                  <a:lnTo>
                    <a:pt x="2341716" y="2059775"/>
                  </a:lnTo>
                  <a:lnTo>
                    <a:pt x="2312891" y="2097760"/>
                  </a:lnTo>
                  <a:lnTo>
                    <a:pt x="2282618" y="2134735"/>
                  </a:lnTo>
                  <a:lnTo>
                    <a:pt x="2250918" y="2170655"/>
                  </a:lnTo>
                  <a:lnTo>
                    <a:pt x="2217810" y="2205476"/>
                  </a:lnTo>
                  <a:lnTo>
                    <a:pt x="2183313" y="2239150"/>
                  </a:lnTo>
                  <a:lnTo>
                    <a:pt x="2147448" y="2271633"/>
                  </a:lnTo>
                  <a:lnTo>
                    <a:pt x="2110234" y="2302880"/>
                  </a:lnTo>
                  <a:lnTo>
                    <a:pt x="2071692" y="2332845"/>
                  </a:lnTo>
                  <a:lnTo>
                    <a:pt x="2031840" y="2361482"/>
                  </a:lnTo>
                  <a:lnTo>
                    <a:pt x="1990699" y="2388747"/>
                  </a:lnTo>
                  <a:lnTo>
                    <a:pt x="1909673" y="2858520"/>
                  </a:lnTo>
                  <a:close/>
                </a:path>
              </a:pathLst>
            </a:custGeom>
            <a:ln w="57911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4857" y="1549653"/>
            <a:ext cx="14643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For  declaring  co</a:t>
            </a:r>
            <a:r>
              <a:rPr sz="2400" b="1" spc="-15" dirty="0">
                <a:solidFill>
                  <a:srgbClr val="F7DF55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stants  or     as</a:t>
            </a:r>
            <a:r>
              <a:rPr sz="2400" b="1" spc="-15" dirty="0">
                <a:solidFill>
                  <a:srgbClr val="F7DF55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7DF55"/>
                </a:solidFill>
                <a:latin typeface="Arial"/>
                <a:cs typeface="Arial"/>
              </a:rPr>
              <a:t>igning  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00215" y="1347216"/>
            <a:ext cx="2715895" cy="2764790"/>
            <a:chOff x="6300215" y="1347216"/>
            <a:chExt cx="2715895" cy="2764790"/>
          </a:xfrm>
        </p:grpSpPr>
        <p:sp>
          <p:nvSpPr>
            <p:cNvPr id="22" name="object 22"/>
            <p:cNvSpPr/>
            <p:nvPr/>
          </p:nvSpPr>
          <p:spPr>
            <a:xfrm>
              <a:off x="6300215" y="1347216"/>
              <a:ext cx="2715767" cy="27645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0799" y="1447979"/>
              <a:ext cx="2514599" cy="25636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00799" y="1447979"/>
              <a:ext cx="2514600" cy="2564130"/>
            </a:xfrm>
            <a:custGeom>
              <a:avLst/>
              <a:gdLst/>
              <a:ahLst/>
              <a:cxnLst/>
              <a:rect l="l" t="t" r="r" b="b"/>
              <a:pathLst>
                <a:path w="2514600" h="2564129">
                  <a:moveTo>
                    <a:pt x="324738" y="2563696"/>
                  </a:moveTo>
                  <a:lnTo>
                    <a:pt x="369442" y="2082366"/>
                  </a:lnTo>
                  <a:lnTo>
                    <a:pt x="335161" y="2047907"/>
                  </a:lnTo>
                  <a:lnTo>
                    <a:pt x="302548" y="2012486"/>
                  </a:lnTo>
                  <a:lnTo>
                    <a:pt x="271604" y="1976153"/>
                  </a:lnTo>
                  <a:lnTo>
                    <a:pt x="242328" y="1938955"/>
                  </a:lnTo>
                  <a:lnTo>
                    <a:pt x="214720" y="1900940"/>
                  </a:lnTo>
                  <a:lnTo>
                    <a:pt x="188781" y="1862155"/>
                  </a:lnTo>
                  <a:lnTo>
                    <a:pt x="164512" y="1822650"/>
                  </a:lnTo>
                  <a:lnTo>
                    <a:pt x="141910" y="1782472"/>
                  </a:lnTo>
                  <a:lnTo>
                    <a:pt x="120978" y="1741668"/>
                  </a:lnTo>
                  <a:lnTo>
                    <a:pt x="101715" y="1700287"/>
                  </a:lnTo>
                  <a:lnTo>
                    <a:pt x="84121" y="1658377"/>
                  </a:lnTo>
                  <a:lnTo>
                    <a:pt x="68196" y="1615985"/>
                  </a:lnTo>
                  <a:lnTo>
                    <a:pt x="53941" y="1573160"/>
                  </a:lnTo>
                  <a:lnTo>
                    <a:pt x="41354" y="1529949"/>
                  </a:lnTo>
                  <a:lnTo>
                    <a:pt x="30438" y="1486401"/>
                  </a:lnTo>
                  <a:lnTo>
                    <a:pt x="21190" y="1442563"/>
                  </a:lnTo>
                  <a:lnTo>
                    <a:pt x="13613" y="1398483"/>
                  </a:lnTo>
                  <a:lnTo>
                    <a:pt x="7705" y="1354209"/>
                  </a:lnTo>
                  <a:lnTo>
                    <a:pt x="3466" y="1309789"/>
                  </a:lnTo>
                  <a:lnTo>
                    <a:pt x="898" y="1265271"/>
                  </a:lnTo>
                  <a:lnTo>
                    <a:pt x="0" y="1220703"/>
                  </a:lnTo>
                  <a:lnTo>
                    <a:pt x="771" y="1176133"/>
                  </a:lnTo>
                  <a:lnTo>
                    <a:pt x="3213" y="1131609"/>
                  </a:lnTo>
                  <a:lnTo>
                    <a:pt x="7324" y="1087178"/>
                  </a:lnTo>
                  <a:lnTo>
                    <a:pt x="13106" y="1042889"/>
                  </a:lnTo>
                  <a:lnTo>
                    <a:pt x="20559" y="998790"/>
                  </a:lnTo>
                  <a:lnTo>
                    <a:pt x="29682" y="954928"/>
                  </a:lnTo>
                  <a:lnTo>
                    <a:pt x="40475" y="911351"/>
                  </a:lnTo>
                  <a:lnTo>
                    <a:pt x="52939" y="868108"/>
                  </a:lnTo>
                  <a:lnTo>
                    <a:pt x="67073" y="825246"/>
                  </a:lnTo>
                  <a:lnTo>
                    <a:pt x="82879" y="782813"/>
                  </a:lnTo>
                  <a:lnTo>
                    <a:pt x="100355" y="740858"/>
                  </a:lnTo>
                  <a:lnTo>
                    <a:pt x="119502" y="699427"/>
                  </a:lnTo>
                  <a:lnTo>
                    <a:pt x="140320" y="658569"/>
                  </a:lnTo>
                  <a:lnTo>
                    <a:pt x="162809" y="618333"/>
                  </a:lnTo>
                  <a:lnTo>
                    <a:pt x="186969" y="578765"/>
                  </a:lnTo>
                  <a:lnTo>
                    <a:pt x="212801" y="539914"/>
                  </a:lnTo>
                  <a:lnTo>
                    <a:pt x="240303" y="501827"/>
                  </a:lnTo>
                  <a:lnTo>
                    <a:pt x="269478" y="464554"/>
                  </a:lnTo>
                  <a:lnTo>
                    <a:pt x="300323" y="428140"/>
                  </a:lnTo>
                  <a:lnTo>
                    <a:pt x="332841" y="392636"/>
                  </a:lnTo>
                  <a:lnTo>
                    <a:pt x="367029" y="358087"/>
                  </a:lnTo>
                  <a:lnTo>
                    <a:pt x="401728" y="325597"/>
                  </a:lnTo>
                  <a:lnTo>
                    <a:pt x="437373" y="294651"/>
                  </a:lnTo>
                  <a:lnTo>
                    <a:pt x="473917" y="265248"/>
                  </a:lnTo>
                  <a:lnTo>
                    <a:pt x="511315" y="237389"/>
                  </a:lnTo>
                  <a:lnTo>
                    <a:pt x="549521" y="211075"/>
                  </a:lnTo>
                  <a:lnTo>
                    <a:pt x="588489" y="186304"/>
                  </a:lnTo>
                  <a:lnTo>
                    <a:pt x="628173" y="163078"/>
                  </a:lnTo>
                  <a:lnTo>
                    <a:pt x="668526" y="141395"/>
                  </a:lnTo>
                  <a:lnTo>
                    <a:pt x="709503" y="121257"/>
                  </a:lnTo>
                  <a:lnTo>
                    <a:pt x="751058" y="102663"/>
                  </a:lnTo>
                  <a:lnTo>
                    <a:pt x="793144" y="85613"/>
                  </a:lnTo>
                  <a:lnTo>
                    <a:pt x="835716" y="70107"/>
                  </a:lnTo>
                  <a:lnTo>
                    <a:pt x="878728" y="56146"/>
                  </a:lnTo>
                  <a:lnTo>
                    <a:pt x="922133" y="43729"/>
                  </a:lnTo>
                  <a:lnTo>
                    <a:pt x="965886" y="32857"/>
                  </a:lnTo>
                  <a:lnTo>
                    <a:pt x="1009940" y="23529"/>
                  </a:lnTo>
                  <a:lnTo>
                    <a:pt x="1054249" y="15746"/>
                  </a:lnTo>
                  <a:lnTo>
                    <a:pt x="1098768" y="9507"/>
                  </a:lnTo>
                  <a:lnTo>
                    <a:pt x="1143451" y="4813"/>
                  </a:lnTo>
                  <a:lnTo>
                    <a:pt x="1188250" y="1664"/>
                  </a:lnTo>
                  <a:lnTo>
                    <a:pt x="1233121" y="59"/>
                  </a:lnTo>
                  <a:lnTo>
                    <a:pt x="1278018" y="0"/>
                  </a:lnTo>
                  <a:lnTo>
                    <a:pt x="1322893" y="1485"/>
                  </a:lnTo>
                  <a:lnTo>
                    <a:pt x="1367702" y="4514"/>
                  </a:lnTo>
                  <a:lnTo>
                    <a:pt x="1412398" y="9089"/>
                  </a:lnTo>
                  <a:lnTo>
                    <a:pt x="1456935" y="15209"/>
                  </a:lnTo>
                  <a:lnTo>
                    <a:pt x="1501267" y="22874"/>
                  </a:lnTo>
                  <a:lnTo>
                    <a:pt x="1545348" y="32084"/>
                  </a:lnTo>
                  <a:lnTo>
                    <a:pt x="1589133" y="42839"/>
                  </a:lnTo>
                  <a:lnTo>
                    <a:pt x="1632574" y="55139"/>
                  </a:lnTo>
                  <a:lnTo>
                    <a:pt x="1675626" y="68985"/>
                  </a:lnTo>
                  <a:lnTo>
                    <a:pt x="1718244" y="84375"/>
                  </a:lnTo>
                  <a:lnTo>
                    <a:pt x="1760380" y="101311"/>
                  </a:lnTo>
                  <a:lnTo>
                    <a:pt x="1801989" y="119793"/>
                  </a:lnTo>
                  <a:lnTo>
                    <a:pt x="1843025" y="139820"/>
                  </a:lnTo>
                  <a:lnTo>
                    <a:pt x="1883442" y="161392"/>
                  </a:lnTo>
                  <a:lnTo>
                    <a:pt x="1923194" y="184510"/>
                  </a:lnTo>
                  <a:lnTo>
                    <a:pt x="1962234" y="209173"/>
                  </a:lnTo>
                  <a:lnTo>
                    <a:pt x="2000517" y="235382"/>
                  </a:lnTo>
                  <a:lnTo>
                    <a:pt x="2037997" y="263136"/>
                  </a:lnTo>
                  <a:lnTo>
                    <a:pt x="2074628" y="292437"/>
                  </a:lnTo>
                  <a:lnTo>
                    <a:pt x="2110363" y="323283"/>
                  </a:lnTo>
                  <a:lnTo>
                    <a:pt x="2145156" y="355674"/>
                  </a:lnTo>
                  <a:lnTo>
                    <a:pt x="2179438" y="390134"/>
                  </a:lnTo>
                  <a:lnTo>
                    <a:pt x="2212051" y="425555"/>
                  </a:lnTo>
                  <a:lnTo>
                    <a:pt x="2242995" y="461888"/>
                  </a:lnTo>
                  <a:lnTo>
                    <a:pt x="2272271" y="499086"/>
                  </a:lnTo>
                  <a:lnTo>
                    <a:pt x="2299879" y="537101"/>
                  </a:lnTo>
                  <a:lnTo>
                    <a:pt x="2325818" y="575885"/>
                  </a:lnTo>
                  <a:lnTo>
                    <a:pt x="2350087" y="615391"/>
                  </a:lnTo>
                  <a:lnTo>
                    <a:pt x="2372689" y="655569"/>
                  </a:lnTo>
                  <a:lnTo>
                    <a:pt x="2393621" y="696373"/>
                  </a:lnTo>
                  <a:lnTo>
                    <a:pt x="2412884" y="737753"/>
                  </a:lnTo>
                  <a:lnTo>
                    <a:pt x="2430478" y="779664"/>
                  </a:lnTo>
                  <a:lnTo>
                    <a:pt x="2446403" y="822055"/>
                  </a:lnTo>
                  <a:lnTo>
                    <a:pt x="2460658" y="864881"/>
                  </a:lnTo>
                  <a:lnTo>
                    <a:pt x="2473245" y="908092"/>
                  </a:lnTo>
                  <a:lnTo>
                    <a:pt x="2484161" y="951640"/>
                  </a:lnTo>
                  <a:lnTo>
                    <a:pt x="2493409" y="995478"/>
                  </a:lnTo>
                  <a:lnTo>
                    <a:pt x="2500986" y="1039558"/>
                  </a:lnTo>
                  <a:lnTo>
                    <a:pt x="2506894" y="1083832"/>
                  </a:lnTo>
                  <a:lnTo>
                    <a:pt x="2511133" y="1128252"/>
                  </a:lnTo>
                  <a:lnTo>
                    <a:pt x="2513701" y="1172770"/>
                  </a:lnTo>
                  <a:lnTo>
                    <a:pt x="2514599" y="1217338"/>
                  </a:lnTo>
                  <a:lnTo>
                    <a:pt x="2513828" y="1261908"/>
                  </a:lnTo>
                  <a:lnTo>
                    <a:pt x="2511386" y="1306432"/>
                  </a:lnTo>
                  <a:lnTo>
                    <a:pt x="2507275" y="1350863"/>
                  </a:lnTo>
                  <a:lnTo>
                    <a:pt x="2501493" y="1395152"/>
                  </a:lnTo>
                  <a:lnTo>
                    <a:pt x="2494040" y="1439251"/>
                  </a:lnTo>
                  <a:lnTo>
                    <a:pt x="2484917" y="1483113"/>
                  </a:lnTo>
                  <a:lnTo>
                    <a:pt x="2474124" y="1526690"/>
                  </a:lnTo>
                  <a:lnTo>
                    <a:pt x="2461660" y="1569933"/>
                  </a:lnTo>
                  <a:lnTo>
                    <a:pt x="2447526" y="1612795"/>
                  </a:lnTo>
                  <a:lnTo>
                    <a:pt x="2431720" y="1655228"/>
                  </a:lnTo>
                  <a:lnTo>
                    <a:pt x="2414244" y="1697183"/>
                  </a:lnTo>
                  <a:lnTo>
                    <a:pt x="2395097" y="1738614"/>
                  </a:lnTo>
                  <a:lnTo>
                    <a:pt x="2374279" y="1779471"/>
                  </a:lnTo>
                  <a:lnTo>
                    <a:pt x="2351790" y="1819708"/>
                  </a:lnTo>
                  <a:lnTo>
                    <a:pt x="2327630" y="1859276"/>
                  </a:lnTo>
                  <a:lnTo>
                    <a:pt x="2301798" y="1898127"/>
                  </a:lnTo>
                  <a:lnTo>
                    <a:pt x="2274296" y="1936213"/>
                  </a:lnTo>
                  <a:lnTo>
                    <a:pt x="2245121" y="1973487"/>
                  </a:lnTo>
                  <a:lnTo>
                    <a:pt x="2214276" y="2009900"/>
                  </a:lnTo>
                  <a:lnTo>
                    <a:pt x="2181758" y="2045405"/>
                  </a:lnTo>
                  <a:lnTo>
                    <a:pt x="2147569" y="2079953"/>
                  </a:lnTo>
                  <a:lnTo>
                    <a:pt x="2111976" y="2113233"/>
                  </a:lnTo>
                  <a:lnTo>
                    <a:pt x="2075286" y="2144953"/>
                  </a:lnTo>
                  <a:lnTo>
                    <a:pt x="2037551" y="2175103"/>
                  </a:lnTo>
                  <a:lnTo>
                    <a:pt x="1998822" y="2203673"/>
                  </a:lnTo>
                  <a:lnTo>
                    <a:pt x="1959153" y="2230654"/>
                  </a:lnTo>
                  <a:lnTo>
                    <a:pt x="1918594" y="2256035"/>
                  </a:lnTo>
                  <a:lnTo>
                    <a:pt x="1877198" y="2279807"/>
                  </a:lnTo>
                  <a:lnTo>
                    <a:pt x="1835017" y="2301960"/>
                  </a:lnTo>
                  <a:lnTo>
                    <a:pt x="1792102" y="2322484"/>
                  </a:lnTo>
                  <a:lnTo>
                    <a:pt x="1748506" y="2341369"/>
                  </a:lnTo>
                  <a:lnTo>
                    <a:pt x="1704281" y="2358605"/>
                  </a:lnTo>
                  <a:lnTo>
                    <a:pt x="1659478" y="2374183"/>
                  </a:lnTo>
                  <a:lnTo>
                    <a:pt x="1614149" y="2388093"/>
                  </a:lnTo>
                  <a:lnTo>
                    <a:pt x="1568347" y="2400324"/>
                  </a:lnTo>
                  <a:lnTo>
                    <a:pt x="1522123" y="2410868"/>
                  </a:lnTo>
                  <a:lnTo>
                    <a:pt x="1475530" y="2419713"/>
                  </a:lnTo>
                  <a:lnTo>
                    <a:pt x="1428618" y="2426851"/>
                  </a:lnTo>
                  <a:lnTo>
                    <a:pt x="1381441" y="2432271"/>
                  </a:lnTo>
                  <a:lnTo>
                    <a:pt x="1334050" y="2435964"/>
                  </a:lnTo>
                  <a:lnTo>
                    <a:pt x="1286497" y="2437920"/>
                  </a:lnTo>
                  <a:lnTo>
                    <a:pt x="1238835" y="2438128"/>
                  </a:lnTo>
                  <a:lnTo>
                    <a:pt x="1191114" y="2436580"/>
                  </a:lnTo>
                  <a:lnTo>
                    <a:pt x="1143387" y="2433264"/>
                  </a:lnTo>
                  <a:lnTo>
                    <a:pt x="1095706" y="2428172"/>
                  </a:lnTo>
                  <a:lnTo>
                    <a:pt x="1048123" y="2421294"/>
                  </a:lnTo>
                  <a:lnTo>
                    <a:pt x="1000689" y="2412619"/>
                  </a:lnTo>
                  <a:lnTo>
                    <a:pt x="953458" y="2402138"/>
                  </a:lnTo>
                  <a:lnTo>
                    <a:pt x="906480" y="2389841"/>
                  </a:lnTo>
                  <a:lnTo>
                    <a:pt x="859807" y="2375718"/>
                  </a:lnTo>
                  <a:lnTo>
                    <a:pt x="813493" y="2359759"/>
                  </a:lnTo>
                  <a:lnTo>
                    <a:pt x="767588" y="2341954"/>
                  </a:lnTo>
                  <a:lnTo>
                    <a:pt x="324738" y="2563696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84669" y="1549653"/>
            <a:ext cx="15494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7DF55"/>
                </a:solidFill>
                <a:latin typeface="Arial"/>
                <a:cs typeface="Arial"/>
              </a:rPr>
              <a:t>Instructs  the  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as</a:t>
            </a:r>
            <a:r>
              <a:rPr sz="2400" b="1" spc="-15" dirty="0">
                <a:solidFill>
                  <a:srgbClr val="F7DF55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embler  </a:t>
            </a:r>
            <a:r>
              <a:rPr sz="2400" b="1" dirty="0">
                <a:solidFill>
                  <a:srgbClr val="F7DF55"/>
                </a:solidFill>
                <a:latin typeface="Arial"/>
                <a:cs typeface="Arial"/>
              </a:rPr>
              <a:t>to</a:t>
            </a:r>
            <a:r>
              <a:rPr sz="2400" b="1" spc="-8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perform  certain  actions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97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127" y="467994"/>
            <a:ext cx="60953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Declaration</a:t>
            </a:r>
            <a:r>
              <a:rPr spc="-20" dirty="0"/>
              <a:t> </a:t>
            </a:r>
            <a:r>
              <a:rPr spc="-5" dirty="0"/>
              <a:t>Statements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38728" y="1373124"/>
            <a:ext cx="5217160" cy="2624455"/>
            <a:chOff x="3538728" y="1373124"/>
            <a:chExt cx="5217160" cy="2624455"/>
          </a:xfrm>
        </p:grpSpPr>
        <p:sp>
          <p:nvSpPr>
            <p:cNvPr id="4" name="object 4"/>
            <p:cNvSpPr/>
            <p:nvPr/>
          </p:nvSpPr>
          <p:spPr>
            <a:xfrm>
              <a:off x="3538728" y="1373124"/>
              <a:ext cx="5216652" cy="26243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8832" y="1449324"/>
              <a:ext cx="5074920" cy="24719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8832" y="1449324"/>
              <a:ext cx="5074920" cy="2472055"/>
            </a:xfrm>
            <a:custGeom>
              <a:avLst/>
              <a:gdLst/>
              <a:ahLst/>
              <a:cxnLst/>
              <a:rect l="l" t="t" r="r" b="b"/>
              <a:pathLst>
                <a:path w="5074920" h="2472054">
                  <a:moveTo>
                    <a:pt x="0" y="308990"/>
                  </a:moveTo>
                  <a:lnTo>
                    <a:pt x="3838956" y="308990"/>
                  </a:lnTo>
                  <a:lnTo>
                    <a:pt x="3838956" y="0"/>
                  </a:lnTo>
                  <a:lnTo>
                    <a:pt x="5074920" y="1235964"/>
                  </a:lnTo>
                  <a:lnTo>
                    <a:pt x="3838956" y="2471928"/>
                  </a:lnTo>
                  <a:lnTo>
                    <a:pt x="3838956" y="2162937"/>
                  </a:lnTo>
                  <a:lnTo>
                    <a:pt x="0" y="2162937"/>
                  </a:lnTo>
                  <a:lnTo>
                    <a:pt x="0" y="308990"/>
                  </a:lnTo>
                  <a:close/>
                </a:path>
              </a:pathLst>
            </a:custGeom>
            <a:ln w="9144">
              <a:solidFill>
                <a:srgbClr val="5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15054" y="1700225"/>
            <a:ext cx="4067810" cy="16186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marR="5080" indent="-287020">
              <a:lnSpc>
                <a:spcPct val="86300"/>
              </a:lnSpc>
              <a:spcBef>
                <a:spcPts val="55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dirty="0">
                <a:latin typeface="Arial"/>
                <a:cs typeface="Arial"/>
              </a:rPr>
              <a:t>Reserves area </a:t>
            </a:r>
            <a:r>
              <a:rPr sz="2800" spc="-5" dirty="0">
                <a:latin typeface="Arial"/>
                <a:cs typeface="Arial"/>
              </a:rPr>
              <a:t>of  memory 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associates  </a:t>
            </a:r>
            <a:r>
              <a:rPr sz="2800" spc="-5" dirty="0">
                <a:latin typeface="Arial"/>
                <a:cs typeface="Arial"/>
              </a:rPr>
              <a:t>names with them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Char char="•"/>
              <a:tabLst>
                <a:tab pos="299085" algn="l"/>
                <a:tab pos="299720" algn="l"/>
                <a:tab pos="2668905" algn="l"/>
                <a:tab pos="3657600" algn="l"/>
              </a:tabLst>
            </a:pPr>
            <a:r>
              <a:rPr sz="2800" spc="-5" dirty="0">
                <a:latin typeface="Arial"/>
                <a:cs typeface="Arial"/>
              </a:rPr>
              <a:t>Example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	DS	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4904" y="1560575"/>
            <a:ext cx="3244850" cy="2251075"/>
            <a:chOff x="374904" y="1560575"/>
            <a:chExt cx="3244850" cy="2251075"/>
          </a:xfrm>
        </p:grpSpPr>
        <p:sp>
          <p:nvSpPr>
            <p:cNvPr id="9" name="object 9"/>
            <p:cNvSpPr/>
            <p:nvPr/>
          </p:nvSpPr>
          <p:spPr>
            <a:xfrm>
              <a:off x="384810" y="1570481"/>
              <a:ext cx="3225165" cy="2231390"/>
            </a:xfrm>
            <a:custGeom>
              <a:avLst/>
              <a:gdLst/>
              <a:ahLst/>
              <a:cxnLst/>
              <a:rect l="l" t="t" r="r" b="b"/>
              <a:pathLst>
                <a:path w="3225165" h="2231390">
                  <a:moveTo>
                    <a:pt x="2852928" y="0"/>
                  </a:moveTo>
                  <a:lnTo>
                    <a:pt x="371855" y="0"/>
                  </a:lnTo>
                  <a:lnTo>
                    <a:pt x="325210" y="2897"/>
                  </a:lnTo>
                  <a:lnTo>
                    <a:pt x="280294" y="11357"/>
                  </a:lnTo>
                  <a:lnTo>
                    <a:pt x="237456" y="25031"/>
                  </a:lnTo>
                  <a:lnTo>
                    <a:pt x="197044" y="43571"/>
                  </a:lnTo>
                  <a:lnTo>
                    <a:pt x="159406" y="66627"/>
                  </a:lnTo>
                  <a:lnTo>
                    <a:pt x="124891" y="93851"/>
                  </a:lnTo>
                  <a:lnTo>
                    <a:pt x="93847" y="124896"/>
                  </a:lnTo>
                  <a:lnTo>
                    <a:pt x="66623" y="159411"/>
                  </a:lnTo>
                  <a:lnTo>
                    <a:pt x="43568" y="197049"/>
                  </a:lnTo>
                  <a:lnTo>
                    <a:pt x="25029" y="237461"/>
                  </a:lnTo>
                  <a:lnTo>
                    <a:pt x="11356" y="280299"/>
                  </a:lnTo>
                  <a:lnTo>
                    <a:pt x="2897" y="325213"/>
                  </a:lnTo>
                  <a:lnTo>
                    <a:pt x="0" y="371855"/>
                  </a:lnTo>
                  <a:lnTo>
                    <a:pt x="0" y="1859279"/>
                  </a:lnTo>
                  <a:lnTo>
                    <a:pt x="2897" y="1905922"/>
                  </a:lnTo>
                  <a:lnTo>
                    <a:pt x="11356" y="1950836"/>
                  </a:lnTo>
                  <a:lnTo>
                    <a:pt x="25029" y="1993674"/>
                  </a:lnTo>
                  <a:lnTo>
                    <a:pt x="43568" y="2034086"/>
                  </a:lnTo>
                  <a:lnTo>
                    <a:pt x="66623" y="2071724"/>
                  </a:lnTo>
                  <a:lnTo>
                    <a:pt x="93847" y="2106239"/>
                  </a:lnTo>
                  <a:lnTo>
                    <a:pt x="124891" y="2137284"/>
                  </a:lnTo>
                  <a:lnTo>
                    <a:pt x="159406" y="2164508"/>
                  </a:lnTo>
                  <a:lnTo>
                    <a:pt x="197044" y="2187564"/>
                  </a:lnTo>
                  <a:lnTo>
                    <a:pt x="237456" y="2206104"/>
                  </a:lnTo>
                  <a:lnTo>
                    <a:pt x="280294" y="2219778"/>
                  </a:lnTo>
                  <a:lnTo>
                    <a:pt x="325210" y="2228238"/>
                  </a:lnTo>
                  <a:lnTo>
                    <a:pt x="371855" y="2231135"/>
                  </a:lnTo>
                  <a:lnTo>
                    <a:pt x="2852928" y="2231135"/>
                  </a:lnTo>
                  <a:lnTo>
                    <a:pt x="2899570" y="2228238"/>
                  </a:lnTo>
                  <a:lnTo>
                    <a:pt x="2944484" y="2219778"/>
                  </a:lnTo>
                  <a:lnTo>
                    <a:pt x="2987322" y="2206104"/>
                  </a:lnTo>
                  <a:lnTo>
                    <a:pt x="3027734" y="2187564"/>
                  </a:lnTo>
                  <a:lnTo>
                    <a:pt x="3065372" y="2164508"/>
                  </a:lnTo>
                  <a:lnTo>
                    <a:pt x="3099887" y="2137284"/>
                  </a:lnTo>
                  <a:lnTo>
                    <a:pt x="3130932" y="2106239"/>
                  </a:lnTo>
                  <a:lnTo>
                    <a:pt x="3158156" y="2071724"/>
                  </a:lnTo>
                  <a:lnTo>
                    <a:pt x="3181212" y="2034086"/>
                  </a:lnTo>
                  <a:lnTo>
                    <a:pt x="3199752" y="1993674"/>
                  </a:lnTo>
                  <a:lnTo>
                    <a:pt x="3213426" y="1950836"/>
                  </a:lnTo>
                  <a:lnTo>
                    <a:pt x="3221886" y="1905922"/>
                  </a:lnTo>
                  <a:lnTo>
                    <a:pt x="3224784" y="1859279"/>
                  </a:lnTo>
                  <a:lnTo>
                    <a:pt x="3224784" y="371855"/>
                  </a:lnTo>
                  <a:lnTo>
                    <a:pt x="3221886" y="325213"/>
                  </a:lnTo>
                  <a:lnTo>
                    <a:pt x="3213426" y="280299"/>
                  </a:lnTo>
                  <a:lnTo>
                    <a:pt x="3199752" y="237461"/>
                  </a:lnTo>
                  <a:lnTo>
                    <a:pt x="3181212" y="197049"/>
                  </a:lnTo>
                  <a:lnTo>
                    <a:pt x="3158156" y="159411"/>
                  </a:lnTo>
                  <a:lnTo>
                    <a:pt x="3130932" y="124896"/>
                  </a:lnTo>
                  <a:lnTo>
                    <a:pt x="3099887" y="93851"/>
                  </a:lnTo>
                  <a:lnTo>
                    <a:pt x="3065372" y="66627"/>
                  </a:lnTo>
                  <a:lnTo>
                    <a:pt x="3027734" y="43571"/>
                  </a:lnTo>
                  <a:lnTo>
                    <a:pt x="2987322" y="25031"/>
                  </a:lnTo>
                  <a:lnTo>
                    <a:pt x="2944484" y="11357"/>
                  </a:lnTo>
                  <a:lnTo>
                    <a:pt x="2899570" y="2897"/>
                  </a:lnTo>
                  <a:lnTo>
                    <a:pt x="2852928" y="0"/>
                  </a:lnTo>
                  <a:close/>
                </a:path>
              </a:pathLst>
            </a:custGeom>
            <a:solidFill>
              <a:srgbClr val="8D88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4810" y="1570481"/>
              <a:ext cx="3225165" cy="2231390"/>
            </a:xfrm>
            <a:custGeom>
              <a:avLst/>
              <a:gdLst/>
              <a:ahLst/>
              <a:cxnLst/>
              <a:rect l="l" t="t" r="r" b="b"/>
              <a:pathLst>
                <a:path w="3225165" h="2231390">
                  <a:moveTo>
                    <a:pt x="0" y="371855"/>
                  </a:moveTo>
                  <a:lnTo>
                    <a:pt x="2897" y="325213"/>
                  </a:lnTo>
                  <a:lnTo>
                    <a:pt x="11356" y="280299"/>
                  </a:lnTo>
                  <a:lnTo>
                    <a:pt x="25029" y="237461"/>
                  </a:lnTo>
                  <a:lnTo>
                    <a:pt x="43568" y="197049"/>
                  </a:lnTo>
                  <a:lnTo>
                    <a:pt x="66623" y="159411"/>
                  </a:lnTo>
                  <a:lnTo>
                    <a:pt x="93847" y="124896"/>
                  </a:lnTo>
                  <a:lnTo>
                    <a:pt x="124891" y="93851"/>
                  </a:lnTo>
                  <a:lnTo>
                    <a:pt x="159406" y="66627"/>
                  </a:lnTo>
                  <a:lnTo>
                    <a:pt x="197044" y="43571"/>
                  </a:lnTo>
                  <a:lnTo>
                    <a:pt x="237456" y="25031"/>
                  </a:lnTo>
                  <a:lnTo>
                    <a:pt x="280294" y="11357"/>
                  </a:lnTo>
                  <a:lnTo>
                    <a:pt x="325210" y="2897"/>
                  </a:lnTo>
                  <a:lnTo>
                    <a:pt x="371855" y="0"/>
                  </a:lnTo>
                  <a:lnTo>
                    <a:pt x="2852928" y="0"/>
                  </a:lnTo>
                  <a:lnTo>
                    <a:pt x="2899570" y="2897"/>
                  </a:lnTo>
                  <a:lnTo>
                    <a:pt x="2944484" y="11357"/>
                  </a:lnTo>
                  <a:lnTo>
                    <a:pt x="2987322" y="25031"/>
                  </a:lnTo>
                  <a:lnTo>
                    <a:pt x="3027734" y="43571"/>
                  </a:lnTo>
                  <a:lnTo>
                    <a:pt x="3065372" y="66627"/>
                  </a:lnTo>
                  <a:lnTo>
                    <a:pt x="3099887" y="93851"/>
                  </a:lnTo>
                  <a:lnTo>
                    <a:pt x="3130932" y="124896"/>
                  </a:lnTo>
                  <a:lnTo>
                    <a:pt x="3158156" y="159411"/>
                  </a:lnTo>
                  <a:lnTo>
                    <a:pt x="3181212" y="197049"/>
                  </a:lnTo>
                  <a:lnTo>
                    <a:pt x="3199752" y="237461"/>
                  </a:lnTo>
                  <a:lnTo>
                    <a:pt x="3213426" y="280299"/>
                  </a:lnTo>
                  <a:lnTo>
                    <a:pt x="3221886" y="325213"/>
                  </a:lnTo>
                  <a:lnTo>
                    <a:pt x="3224784" y="371855"/>
                  </a:lnTo>
                  <a:lnTo>
                    <a:pt x="3224784" y="1859279"/>
                  </a:lnTo>
                  <a:lnTo>
                    <a:pt x="3221886" y="1905922"/>
                  </a:lnTo>
                  <a:lnTo>
                    <a:pt x="3213426" y="1950836"/>
                  </a:lnTo>
                  <a:lnTo>
                    <a:pt x="3199752" y="1993674"/>
                  </a:lnTo>
                  <a:lnTo>
                    <a:pt x="3181212" y="2034086"/>
                  </a:lnTo>
                  <a:lnTo>
                    <a:pt x="3158156" y="2071724"/>
                  </a:lnTo>
                  <a:lnTo>
                    <a:pt x="3130932" y="2106239"/>
                  </a:lnTo>
                  <a:lnTo>
                    <a:pt x="3099887" y="2137284"/>
                  </a:lnTo>
                  <a:lnTo>
                    <a:pt x="3065372" y="2164508"/>
                  </a:lnTo>
                  <a:lnTo>
                    <a:pt x="3027734" y="2187564"/>
                  </a:lnTo>
                  <a:lnTo>
                    <a:pt x="2987322" y="2206104"/>
                  </a:lnTo>
                  <a:lnTo>
                    <a:pt x="2944484" y="2219778"/>
                  </a:lnTo>
                  <a:lnTo>
                    <a:pt x="2899570" y="2228238"/>
                  </a:lnTo>
                  <a:lnTo>
                    <a:pt x="2852928" y="2231135"/>
                  </a:lnTo>
                  <a:lnTo>
                    <a:pt x="371855" y="2231135"/>
                  </a:lnTo>
                  <a:lnTo>
                    <a:pt x="325210" y="2228238"/>
                  </a:lnTo>
                  <a:lnTo>
                    <a:pt x="280294" y="2219778"/>
                  </a:lnTo>
                  <a:lnTo>
                    <a:pt x="237456" y="2206104"/>
                  </a:lnTo>
                  <a:lnTo>
                    <a:pt x="197044" y="2187564"/>
                  </a:lnTo>
                  <a:lnTo>
                    <a:pt x="159406" y="2164508"/>
                  </a:lnTo>
                  <a:lnTo>
                    <a:pt x="124891" y="2137284"/>
                  </a:lnTo>
                  <a:lnTo>
                    <a:pt x="93847" y="2106239"/>
                  </a:lnTo>
                  <a:lnTo>
                    <a:pt x="66623" y="2071724"/>
                  </a:lnTo>
                  <a:lnTo>
                    <a:pt x="43568" y="2034086"/>
                  </a:lnTo>
                  <a:lnTo>
                    <a:pt x="25029" y="1993674"/>
                  </a:lnTo>
                  <a:lnTo>
                    <a:pt x="11356" y="1950836"/>
                  </a:lnTo>
                  <a:lnTo>
                    <a:pt x="2897" y="1905922"/>
                  </a:lnTo>
                  <a:lnTo>
                    <a:pt x="0" y="1859279"/>
                  </a:lnTo>
                  <a:lnTo>
                    <a:pt x="0" y="371855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04671" y="1435343"/>
            <a:ext cx="1583055" cy="2116455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25"/>
              </a:spcBef>
            </a:pP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DS</a:t>
            </a:r>
            <a:endParaRPr sz="4800">
              <a:latin typeface="Arial"/>
              <a:cs typeface="Arial"/>
            </a:endParaRPr>
          </a:p>
          <a:p>
            <a:pPr marL="12700" marR="5080" indent="635" algn="ctr">
              <a:lnSpc>
                <a:spcPts val="3310"/>
              </a:lnSpc>
              <a:spcBef>
                <a:spcPts val="197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(Declare  Stor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33215" y="4076700"/>
            <a:ext cx="5125720" cy="2475230"/>
            <a:chOff x="3633215" y="4076700"/>
            <a:chExt cx="5125720" cy="2475230"/>
          </a:xfrm>
        </p:grpSpPr>
        <p:sp>
          <p:nvSpPr>
            <p:cNvPr id="13" name="object 13"/>
            <p:cNvSpPr/>
            <p:nvPr/>
          </p:nvSpPr>
          <p:spPr>
            <a:xfrm>
              <a:off x="3633215" y="4076700"/>
              <a:ext cx="5125212" cy="2474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03319" y="4152900"/>
              <a:ext cx="4983480" cy="2322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03319" y="4152900"/>
              <a:ext cx="4983480" cy="2322830"/>
            </a:xfrm>
            <a:custGeom>
              <a:avLst/>
              <a:gdLst/>
              <a:ahLst/>
              <a:cxnLst/>
              <a:rect l="l" t="t" r="r" b="b"/>
              <a:pathLst>
                <a:path w="4983480" h="2322829">
                  <a:moveTo>
                    <a:pt x="0" y="290322"/>
                  </a:moveTo>
                  <a:lnTo>
                    <a:pt x="3822191" y="290322"/>
                  </a:lnTo>
                  <a:lnTo>
                    <a:pt x="3822191" y="0"/>
                  </a:lnTo>
                  <a:lnTo>
                    <a:pt x="4983480" y="1161288"/>
                  </a:lnTo>
                  <a:lnTo>
                    <a:pt x="3822191" y="2322576"/>
                  </a:lnTo>
                  <a:lnTo>
                    <a:pt x="3822191" y="2032254"/>
                  </a:lnTo>
                  <a:lnTo>
                    <a:pt x="0" y="2032254"/>
                  </a:lnTo>
                  <a:lnTo>
                    <a:pt x="0" y="290322"/>
                  </a:lnTo>
                  <a:close/>
                </a:path>
              </a:pathLst>
            </a:custGeom>
            <a:ln w="9144">
              <a:solidFill>
                <a:srgbClr val="5D86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10685" y="4382770"/>
            <a:ext cx="3525520" cy="178688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99085" marR="5080" indent="-287020">
              <a:lnSpc>
                <a:spcPts val="3200"/>
              </a:lnSpc>
              <a:spcBef>
                <a:spcPts val="635"/>
              </a:spcBef>
              <a:buChar char="•"/>
              <a:tabLst>
                <a:tab pos="299720" algn="l"/>
              </a:tabLst>
            </a:pPr>
            <a:r>
              <a:rPr sz="3100" spc="-5" dirty="0">
                <a:latin typeface="Arial"/>
                <a:cs typeface="Arial"/>
              </a:rPr>
              <a:t>Construct</a:t>
            </a:r>
            <a:r>
              <a:rPr sz="3100" spc="-5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memory  </a:t>
            </a:r>
            <a:r>
              <a:rPr sz="3100" spc="-10" dirty="0">
                <a:latin typeface="Arial"/>
                <a:cs typeface="Arial"/>
              </a:rPr>
              <a:t>words </a:t>
            </a:r>
            <a:r>
              <a:rPr sz="3100" spc="-5" dirty="0">
                <a:latin typeface="Arial"/>
                <a:cs typeface="Arial"/>
              </a:rPr>
              <a:t>containing  constants</a:t>
            </a:r>
            <a:endParaRPr sz="31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Char char="•"/>
              <a:tabLst>
                <a:tab pos="299720" algn="l"/>
                <a:tab pos="1481455" algn="l"/>
                <a:tab pos="2376805" algn="l"/>
              </a:tabLst>
            </a:pPr>
            <a:r>
              <a:rPr sz="3100" spc="-5" dirty="0">
                <a:latin typeface="Arial"/>
                <a:cs typeface="Arial"/>
              </a:rPr>
              <a:t>ONE	</a:t>
            </a:r>
            <a:r>
              <a:rPr sz="3100" spc="-10" dirty="0">
                <a:latin typeface="Arial"/>
                <a:cs typeface="Arial"/>
              </a:rPr>
              <a:t>DC	‘1’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1856" y="4168140"/>
            <a:ext cx="3342640" cy="2293620"/>
            <a:chOff x="371856" y="4168140"/>
            <a:chExt cx="3342640" cy="2293620"/>
          </a:xfrm>
        </p:grpSpPr>
        <p:sp>
          <p:nvSpPr>
            <p:cNvPr id="18" name="object 18"/>
            <p:cNvSpPr/>
            <p:nvPr/>
          </p:nvSpPr>
          <p:spPr>
            <a:xfrm>
              <a:off x="381762" y="4178046"/>
              <a:ext cx="3322320" cy="2273935"/>
            </a:xfrm>
            <a:custGeom>
              <a:avLst/>
              <a:gdLst/>
              <a:ahLst/>
              <a:cxnLst/>
              <a:rect l="l" t="t" r="r" b="b"/>
              <a:pathLst>
                <a:path w="3322320" h="2273935">
                  <a:moveTo>
                    <a:pt x="2943352" y="0"/>
                  </a:moveTo>
                  <a:lnTo>
                    <a:pt x="378980" y="0"/>
                  </a:lnTo>
                  <a:lnTo>
                    <a:pt x="331441" y="2952"/>
                  </a:lnTo>
                  <a:lnTo>
                    <a:pt x="285664" y="11574"/>
                  </a:lnTo>
                  <a:lnTo>
                    <a:pt x="242005" y="25509"/>
                  </a:lnTo>
                  <a:lnTo>
                    <a:pt x="200818" y="44402"/>
                  </a:lnTo>
                  <a:lnTo>
                    <a:pt x="162459" y="67899"/>
                  </a:lnTo>
                  <a:lnTo>
                    <a:pt x="127283" y="95643"/>
                  </a:lnTo>
                  <a:lnTo>
                    <a:pt x="95644" y="127281"/>
                  </a:lnTo>
                  <a:lnTo>
                    <a:pt x="67899" y="162456"/>
                  </a:lnTo>
                  <a:lnTo>
                    <a:pt x="44402" y="200814"/>
                  </a:lnTo>
                  <a:lnTo>
                    <a:pt x="25509" y="241999"/>
                  </a:lnTo>
                  <a:lnTo>
                    <a:pt x="11574" y="285656"/>
                  </a:lnTo>
                  <a:lnTo>
                    <a:pt x="2952" y="331431"/>
                  </a:lnTo>
                  <a:lnTo>
                    <a:pt x="0" y="378967"/>
                  </a:lnTo>
                  <a:lnTo>
                    <a:pt x="0" y="1894827"/>
                  </a:lnTo>
                  <a:lnTo>
                    <a:pt x="2952" y="1942366"/>
                  </a:lnTo>
                  <a:lnTo>
                    <a:pt x="11574" y="1988143"/>
                  </a:lnTo>
                  <a:lnTo>
                    <a:pt x="25509" y="2031802"/>
                  </a:lnTo>
                  <a:lnTo>
                    <a:pt x="44402" y="2072989"/>
                  </a:lnTo>
                  <a:lnTo>
                    <a:pt x="67899" y="2111348"/>
                  </a:lnTo>
                  <a:lnTo>
                    <a:pt x="95644" y="2146524"/>
                  </a:lnTo>
                  <a:lnTo>
                    <a:pt x="127283" y="2178163"/>
                  </a:lnTo>
                  <a:lnTo>
                    <a:pt x="162459" y="2205908"/>
                  </a:lnTo>
                  <a:lnTo>
                    <a:pt x="200818" y="2229405"/>
                  </a:lnTo>
                  <a:lnTo>
                    <a:pt x="242005" y="2248298"/>
                  </a:lnTo>
                  <a:lnTo>
                    <a:pt x="285664" y="2262233"/>
                  </a:lnTo>
                  <a:lnTo>
                    <a:pt x="331441" y="2270855"/>
                  </a:lnTo>
                  <a:lnTo>
                    <a:pt x="378980" y="2273808"/>
                  </a:lnTo>
                  <a:lnTo>
                    <a:pt x="2943352" y="2273808"/>
                  </a:lnTo>
                  <a:lnTo>
                    <a:pt x="2990888" y="2270855"/>
                  </a:lnTo>
                  <a:lnTo>
                    <a:pt x="3036663" y="2262233"/>
                  </a:lnTo>
                  <a:lnTo>
                    <a:pt x="3080320" y="2248298"/>
                  </a:lnTo>
                  <a:lnTo>
                    <a:pt x="3121505" y="2229405"/>
                  </a:lnTo>
                  <a:lnTo>
                    <a:pt x="3159863" y="2205908"/>
                  </a:lnTo>
                  <a:lnTo>
                    <a:pt x="3195038" y="2178163"/>
                  </a:lnTo>
                  <a:lnTo>
                    <a:pt x="3226676" y="2146524"/>
                  </a:lnTo>
                  <a:lnTo>
                    <a:pt x="3254420" y="2111348"/>
                  </a:lnTo>
                  <a:lnTo>
                    <a:pt x="3277917" y="2072989"/>
                  </a:lnTo>
                  <a:lnTo>
                    <a:pt x="3296810" y="2031802"/>
                  </a:lnTo>
                  <a:lnTo>
                    <a:pt x="3310745" y="1988143"/>
                  </a:lnTo>
                  <a:lnTo>
                    <a:pt x="3319367" y="1942366"/>
                  </a:lnTo>
                  <a:lnTo>
                    <a:pt x="3322320" y="1894827"/>
                  </a:lnTo>
                  <a:lnTo>
                    <a:pt x="3322320" y="378967"/>
                  </a:lnTo>
                  <a:lnTo>
                    <a:pt x="3319367" y="331431"/>
                  </a:lnTo>
                  <a:lnTo>
                    <a:pt x="3310745" y="285656"/>
                  </a:lnTo>
                  <a:lnTo>
                    <a:pt x="3296810" y="241999"/>
                  </a:lnTo>
                  <a:lnTo>
                    <a:pt x="3277917" y="200814"/>
                  </a:lnTo>
                  <a:lnTo>
                    <a:pt x="3254420" y="162456"/>
                  </a:lnTo>
                  <a:lnTo>
                    <a:pt x="3226676" y="127281"/>
                  </a:lnTo>
                  <a:lnTo>
                    <a:pt x="3195038" y="95643"/>
                  </a:lnTo>
                  <a:lnTo>
                    <a:pt x="3159863" y="67899"/>
                  </a:lnTo>
                  <a:lnTo>
                    <a:pt x="3121505" y="44402"/>
                  </a:lnTo>
                  <a:lnTo>
                    <a:pt x="3080320" y="25509"/>
                  </a:lnTo>
                  <a:lnTo>
                    <a:pt x="3036663" y="11574"/>
                  </a:lnTo>
                  <a:lnTo>
                    <a:pt x="2990888" y="2952"/>
                  </a:lnTo>
                  <a:lnTo>
                    <a:pt x="2943352" y="0"/>
                  </a:lnTo>
                  <a:close/>
                </a:path>
              </a:pathLst>
            </a:custGeom>
            <a:solidFill>
              <a:srgbClr val="748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762" y="4178046"/>
              <a:ext cx="3322320" cy="2273935"/>
            </a:xfrm>
            <a:custGeom>
              <a:avLst/>
              <a:gdLst/>
              <a:ahLst/>
              <a:cxnLst/>
              <a:rect l="l" t="t" r="r" b="b"/>
              <a:pathLst>
                <a:path w="3322320" h="2273935">
                  <a:moveTo>
                    <a:pt x="0" y="378967"/>
                  </a:moveTo>
                  <a:lnTo>
                    <a:pt x="2952" y="331431"/>
                  </a:lnTo>
                  <a:lnTo>
                    <a:pt x="11574" y="285656"/>
                  </a:lnTo>
                  <a:lnTo>
                    <a:pt x="25509" y="241999"/>
                  </a:lnTo>
                  <a:lnTo>
                    <a:pt x="44402" y="200814"/>
                  </a:lnTo>
                  <a:lnTo>
                    <a:pt x="67899" y="162456"/>
                  </a:lnTo>
                  <a:lnTo>
                    <a:pt x="95644" y="127281"/>
                  </a:lnTo>
                  <a:lnTo>
                    <a:pt x="127283" y="95643"/>
                  </a:lnTo>
                  <a:lnTo>
                    <a:pt x="162459" y="67899"/>
                  </a:lnTo>
                  <a:lnTo>
                    <a:pt x="200818" y="44402"/>
                  </a:lnTo>
                  <a:lnTo>
                    <a:pt x="242005" y="25509"/>
                  </a:lnTo>
                  <a:lnTo>
                    <a:pt x="285664" y="11574"/>
                  </a:lnTo>
                  <a:lnTo>
                    <a:pt x="331441" y="2952"/>
                  </a:lnTo>
                  <a:lnTo>
                    <a:pt x="378980" y="0"/>
                  </a:lnTo>
                  <a:lnTo>
                    <a:pt x="2943352" y="0"/>
                  </a:lnTo>
                  <a:lnTo>
                    <a:pt x="2990888" y="2952"/>
                  </a:lnTo>
                  <a:lnTo>
                    <a:pt x="3036663" y="11574"/>
                  </a:lnTo>
                  <a:lnTo>
                    <a:pt x="3080320" y="25509"/>
                  </a:lnTo>
                  <a:lnTo>
                    <a:pt x="3121505" y="44402"/>
                  </a:lnTo>
                  <a:lnTo>
                    <a:pt x="3159863" y="67899"/>
                  </a:lnTo>
                  <a:lnTo>
                    <a:pt x="3195038" y="95643"/>
                  </a:lnTo>
                  <a:lnTo>
                    <a:pt x="3226676" y="127281"/>
                  </a:lnTo>
                  <a:lnTo>
                    <a:pt x="3254420" y="162456"/>
                  </a:lnTo>
                  <a:lnTo>
                    <a:pt x="3277917" y="200814"/>
                  </a:lnTo>
                  <a:lnTo>
                    <a:pt x="3296810" y="241999"/>
                  </a:lnTo>
                  <a:lnTo>
                    <a:pt x="3310745" y="285656"/>
                  </a:lnTo>
                  <a:lnTo>
                    <a:pt x="3319367" y="331431"/>
                  </a:lnTo>
                  <a:lnTo>
                    <a:pt x="3322320" y="378967"/>
                  </a:lnTo>
                  <a:lnTo>
                    <a:pt x="3322320" y="1894827"/>
                  </a:lnTo>
                  <a:lnTo>
                    <a:pt x="3319367" y="1942366"/>
                  </a:lnTo>
                  <a:lnTo>
                    <a:pt x="3310745" y="1988143"/>
                  </a:lnTo>
                  <a:lnTo>
                    <a:pt x="3296810" y="2031802"/>
                  </a:lnTo>
                  <a:lnTo>
                    <a:pt x="3277917" y="2072989"/>
                  </a:lnTo>
                  <a:lnTo>
                    <a:pt x="3254420" y="2111348"/>
                  </a:lnTo>
                  <a:lnTo>
                    <a:pt x="3226676" y="2146524"/>
                  </a:lnTo>
                  <a:lnTo>
                    <a:pt x="3195038" y="2178163"/>
                  </a:lnTo>
                  <a:lnTo>
                    <a:pt x="3159863" y="2205908"/>
                  </a:lnTo>
                  <a:lnTo>
                    <a:pt x="3121505" y="2229405"/>
                  </a:lnTo>
                  <a:lnTo>
                    <a:pt x="3080320" y="2248298"/>
                  </a:lnTo>
                  <a:lnTo>
                    <a:pt x="3036663" y="2262233"/>
                  </a:lnTo>
                  <a:lnTo>
                    <a:pt x="2990888" y="2270855"/>
                  </a:lnTo>
                  <a:lnTo>
                    <a:pt x="2943352" y="2273808"/>
                  </a:lnTo>
                  <a:lnTo>
                    <a:pt x="378980" y="2273808"/>
                  </a:lnTo>
                  <a:lnTo>
                    <a:pt x="331441" y="2270855"/>
                  </a:lnTo>
                  <a:lnTo>
                    <a:pt x="285664" y="2262233"/>
                  </a:lnTo>
                  <a:lnTo>
                    <a:pt x="242005" y="2248298"/>
                  </a:lnTo>
                  <a:lnTo>
                    <a:pt x="200818" y="2229405"/>
                  </a:lnTo>
                  <a:lnTo>
                    <a:pt x="162459" y="2205908"/>
                  </a:lnTo>
                  <a:lnTo>
                    <a:pt x="127283" y="2178163"/>
                  </a:lnTo>
                  <a:lnTo>
                    <a:pt x="95644" y="2146524"/>
                  </a:lnTo>
                  <a:lnTo>
                    <a:pt x="67899" y="2111348"/>
                  </a:lnTo>
                  <a:lnTo>
                    <a:pt x="44402" y="2072989"/>
                  </a:lnTo>
                  <a:lnTo>
                    <a:pt x="25509" y="2031802"/>
                  </a:lnTo>
                  <a:lnTo>
                    <a:pt x="11574" y="1988143"/>
                  </a:lnTo>
                  <a:lnTo>
                    <a:pt x="2952" y="1942366"/>
                  </a:lnTo>
                  <a:lnTo>
                    <a:pt x="0" y="1894827"/>
                  </a:lnTo>
                  <a:lnTo>
                    <a:pt x="0" y="3789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01927" y="4065728"/>
            <a:ext cx="1680210" cy="2116455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25"/>
              </a:spcBef>
            </a:pPr>
            <a:r>
              <a:rPr sz="4800" dirty="0">
                <a:solidFill>
                  <a:srgbClr val="FFFFFF"/>
                </a:solidFill>
                <a:latin typeface="Arial"/>
                <a:cs typeface="Arial"/>
              </a:rPr>
              <a:t>DC</a:t>
            </a:r>
            <a:endParaRPr sz="4800">
              <a:latin typeface="Arial"/>
              <a:cs typeface="Arial"/>
            </a:endParaRPr>
          </a:p>
          <a:p>
            <a:pPr marL="12065" marR="5080" indent="1270" algn="ctr">
              <a:lnSpc>
                <a:spcPts val="3310"/>
              </a:lnSpc>
              <a:spcBef>
                <a:spcPts val="197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(Declare  consta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93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973" y="467994"/>
            <a:ext cx="768730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 the use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constants?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07335" y="4783835"/>
            <a:ext cx="4453255" cy="1838325"/>
            <a:chOff x="2307335" y="4783835"/>
            <a:chExt cx="4453255" cy="1838325"/>
          </a:xfrm>
        </p:grpSpPr>
        <p:sp>
          <p:nvSpPr>
            <p:cNvPr id="4" name="object 4"/>
            <p:cNvSpPr/>
            <p:nvPr/>
          </p:nvSpPr>
          <p:spPr>
            <a:xfrm>
              <a:off x="2307335" y="4783835"/>
              <a:ext cx="4453127" cy="18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1823" y="4878323"/>
              <a:ext cx="4264152" cy="16489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01823" y="4878323"/>
              <a:ext cx="4264660" cy="1649095"/>
            </a:xfrm>
            <a:custGeom>
              <a:avLst/>
              <a:gdLst/>
              <a:ahLst/>
              <a:cxnLst/>
              <a:rect l="l" t="t" r="r" b="b"/>
              <a:pathLst>
                <a:path w="4264659" h="1649095">
                  <a:moveTo>
                    <a:pt x="0" y="1648968"/>
                  </a:moveTo>
                  <a:lnTo>
                    <a:pt x="4264152" y="1648968"/>
                  </a:lnTo>
                  <a:lnTo>
                    <a:pt x="4264152" y="0"/>
                  </a:lnTo>
                  <a:lnTo>
                    <a:pt x="0" y="0"/>
                  </a:lnTo>
                  <a:lnTo>
                    <a:pt x="0" y="1648968"/>
                  </a:lnTo>
                  <a:close/>
                </a:path>
              </a:pathLst>
            </a:custGeom>
            <a:ln w="57912">
              <a:solidFill>
                <a:srgbClr val="6656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2516" y="1470405"/>
            <a:ext cx="8025765" cy="5027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387985" indent="-382905">
              <a:lnSpc>
                <a:spcPct val="100000"/>
              </a:lnSpc>
              <a:spcBef>
                <a:spcPts val="100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  <a:tab pos="5363845" algn="l"/>
              </a:tabLst>
            </a:pP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DC </a:t>
            </a:r>
            <a:r>
              <a:rPr sz="3000" u="heavy" spc="-5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doesn’t</a:t>
            </a:r>
            <a:r>
              <a:rPr sz="3000" spc="-3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really</a:t>
            </a:r>
            <a:r>
              <a:rPr sz="300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u="heavy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implement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the</a:t>
            </a:r>
            <a:r>
              <a:rPr sz="3000" spc="-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constants  </a:t>
            </a:r>
            <a:r>
              <a:rPr sz="3000" spc="-10" dirty="0">
                <a:solidFill>
                  <a:schemeClr val="tx2"/>
                </a:solidFill>
                <a:latin typeface="Arial"/>
                <a:cs typeface="Arial"/>
              </a:rPr>
              <a:t>because…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D9FAF"/>
              </a:buClr>
              <a:buFont typeface="Arial"/>
              <a:buChar char=""/>
            </a:pPr>
            <a:endParaRPr sz="4350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spc="-5" dirty="0" smtClean="0">
                <a:solidFill>
                  <a:schemeClr val="tx2"/>
                </a:solidFill>
                <a:latin typeface="Arial"/>
                <a:cs typeface="Arial"/>
              </a:rPr>
              <a:t>These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values are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not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protected by</a:t>
            </a:r>
            <a:r>
              <a:rPr sz="3000" spc="4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chemeClr val="tx2"/>
                </a:solidFill>
                <a:latin typeface="Arial"/>
                <a:cs typeface="Arial"/>
              </a:rPr>
              <a:t>assembler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94970" marR="577215" indent="-382905">
              <a:lnSpc>
                <a:spcPct val="100000"/>
              </a:lnSpc>
              <a:spcBef>
                <a:spcPts val="720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They may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be changed by moving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000" spc="-250" dirty="0">
                <a:solidFill>
                  <a:schemeClr val="tx2"/>
                </a:solidFill>
                <a:latin typeface="Arial"/>
                <a:cs typeface="Arial"/>
              </a:rPr>
              <a:t>new 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value in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that memory</a:t>
            </a:r>
            <a:r>
              <a:rPr sz="3000" spc="-3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word.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Arial"/>
              <a:cs typeface="Arial"/>
            </a:endParaRPr>
          </a:p>
          <a:p>
            <a:pPr marL="1936114">
              <a:lnSpc>
                <a:spcPct val="100000"/>
              </a:lnSpc>
              <a:tabLst>
                <a:tab pos="3001645" algn="l"/>
                <a:tab pos="3712845" algn="l"/>
              </a:tabLst>
            </a:pPr>
            <a:r>
              <a:rPr sz="2800" b="1" spc="-5" dirty="0">
                <a:latin typeface="Arial"/>
                <a:cs typeface="Arial"/>
              </a:rPr>
              <a:t>ONE	</a:t>
            </a:r>
            <a:r>
              <a:rPr sz="2800" b="1" spc="-10" dirty="0">
                <a:latin typeface="Arial"/>
                <a:cs typeface="Arial"/>
              </a:rPr>
              <a:t>DC	</a:t>
            </a:r>
            <a:r>
              <a:rPr sz="2800" b="1" dirty="0">
                <a:latin typeface="Arial"/>
                <a:cs typeface="Arial"/>
              </a:rPr>
              <a:t>‘1’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 dirty="0">
              <a:latin typeface="Arial"/>
              <a:cs typeface="Arial"/>
            </a:endParaRPr>
          </a:p>
          <a:p>
            <a:pPr marL="1936114">
              <a:lnSpc>
                <a:spcPct val="100000"/>
              </a:lnSpc>
            </a:pPr>
            <a:r>
              <a:rPr sz="2800" b="1" spc="-5" dirty="0">
                <a:solidFill>
                  <a:srgbClr val="31525D"/>
                </a:solidFill>
                <a:latin typeface="Arial"/>
                <a:cs typeface="Arial"/>
              </a:rPr>
              <a:t>MOVEM</a:t>
            </a:r>
            <a:r>
              <a:rPr sz="2800" b="1" spc="10" dirty="0">
                <a:solidFill>
                  <a:srgbClr val="31525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1525D"/>
                </a:solidFill>
                <a:latin typeface="Arial"/>
                <a:cs typeface="Arial"/>
              </a:rPr>
              <a:t>BREG,ONE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27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025140" marR="5080" indent="-24193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A constant as</a:t>
            </a:r>
            <a:r>
              <a:rPr spc="-540" dirty="0"/>
              <a:t> </a:t>
            </a:r>
            <a:r>
              <a:rPr spc="-5" dirty="0"/>
              <a:t>immediate  operand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362200"/>
            <a:ext cx="2971800" cy="10668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278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0"/>
              </a:spcBef>
              <a:tabLst>
                <a:tab pos="1295400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ADD	AREG,5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5200" y="2049779"/>
            <a:ext cx="4962525" cy="1769745"/>
            <a:chOff x="3505200" y="2049779"/>
            <a:chExt cx="4962525" cy="1769745"/>
          </a:xfrm>
        </p:grpSpPr>
        <p:sp>
          <p:nvSpPr>
            <p:cNvPr id="5" name="object 5"/>
            <p:cNvSpPr/>
            <p:nvPr/>
          </p:nvSpPr>
          <p:spPr>
            <a:xfrm>
              <a:off x="3505200" y="2766809"/>
              <a:ext cx="1219835" cy="260350"/>
            </a:xfrm>
            <a:custGeom>
              <a:avLst/>
              <a:gdLst/>
              <a:ahLst/>
              <a:cxnLst/>
              <a:rect l="l" t="t" r="r" b="b"/>
              <a:pathLst>
                <a:path w="1219835" h="260350">
                  <a:moveTo>
                    <a:pt x="1054730" y="159129"/>
                  </a:moveTo>
                  <a:lnTo>
                    <a:pt x="973454" y="206386"/>
                  </a:lnTo>
                  <a:lnTo>
                    <a:pt x="964842" y="214006"/>
                  </a:lnTo>
                  <a:lnTo>
                    <a:pt x="959992" y="224008"/>
                  </a:lnTo>
                  <a:lnTo>
                    <a:pt x="959238" y="235104"/>
                  </a:lnTo>
                  <a:lnTo>
                    <a:pt x="962913" y="246010"/>
                  </a:lnTo>
                  <a:lnTo>
                    <a:pt x="970587" y="254621"/>
                  </a:lnTo>
                  <a:lnTo>
                    <a:pt x="980582" y="259457"/>
                  </a:lnTo>
                  <a:lnTo>
                    <a:pt x="991649" y="260173"/>
                  </a:lnTo>
                  <a:lnTo>
                    <a:pt x="1002538" y="256424"/>
                  </a:lnTo>
                  <a:lnTo>
                    <a:pt x="1169550" y="159269"/>
                  </a:lnTo>
                  <a:lnTo>
                    <a:pt x="1054730" y="159129"/>
                  </a:lnTo>
                  <a:close/>
                </a:path>
                <a:path w="1219835" h="260350">
                  <a:moveTo>
                    <a:pt x="1104364" y="130269"/>
                  </a:moveTo>
                  <a:lnTo>
                    <a:pt x="1054730" y="159129"/>
                  </a:lnTo>
                  <a:lnTo>
                    <a:pt x="1161796" y="159269"/>
                  </a:lnTo>
                  <a:lnTo>
                    <a:pt x="1161804" y="155332"/>
                  </a:lnTo>
                  <a:lnTo>
                    <a:pt x="1147190" y="155332"/>
                  </a:lnTo>
                  <a:lnTo>
                    <a:pt x="1104364" y="130269"/>
                  </a:lnTo>
                  <a:close/>
                </a:path>
                <a:path w="1219835" h="260350">
                  <a:moveTo>
                    <a:pt x="992012" y="0"/>
                  </a:moveTo>
                  <a:lnTo>
                    <a:pt x="980916" y="710"/>
                  </a:lnTo>
                  <a:lnTo>
                    <a:pt x="970915" y="5516"/>
                  </a:lnTo>
                  <a:lnTo>
                    <a:pt x="963295" y="14108"/>
                  </a:lnTo>
                  <a:lnTo>
                    <a:pt x="959544" y="24997"/>
                  </a:lnTo>
                  <a:lnTo>
                    <a:pt x="960247" y="36064"/>
                  </a:lnTo>
                  <a:lnTo>
                    <a:pt x="965045" y="46059"/>
                  </a:lnTo>
                  <a:lnTo>
                    <a:pt x="973582" y="53732"/>
                  </a:lnTo>
                  <a:lnTo>
                    <a:pt x="1054720" y="101217"/>
                  </a:lnTo>
                  <a:lnTo>
                    <a:pt x="1161923" y="101357"/>
                  </a:lnTo>
                  <a:lnTo>
                    <a:pt x="1161796" y="159269"/>
                  </a:lnTo>
                  <a:lnTo>
                    <a:pt x="1169550" y="159269"/>
                  </a:lnTo>
                  <a:lnTo>
                    <a:pt x="1219327" y="130313"/>
                  </a:lnTo>
                  <a:lnTo>
                    <a:pt x="1002919" y="3694"/>
                  </a:lnTo>
                  <a:lnTo>
                    <a:pt x="992012" y="0"/>
                  </a:lnTo>
                  <a:close/>
                </a:path>
                <a:path w="1219835" h="260350">
                  <a:moveTo>
                    <a:pt x="0" y="99833"/>
                  </a:moveTo>
                  <a:lnTo>
                    <a:pt x="0" y="157745"/>
                  </a:lnTo>
                  <a:lnTo>
                    <a:pt x="1054730" y="159129"/>
                  </a:lnTo>
                  <a:lnTo>
                    <a:pt x="1104364" y="130269"/>
                  </a:lnTo>
                  <a:lnTo>
                    <a:pt x="1054720" y="101217"/>
                  </a:lnTo>
                  <a:lnTo>
                    <a:pt x="0" y="99833"/>
                  </a:lnTo>
                  <a:close/>
                </a:path>
                <a:path w="1219835" h="260350">
                  <a:moveTo>
                    <a:pt x="1147317" y="105294"/>
                  </a:moveTo>
                  <a:lnTo>
                    <a:pt x="1104364" y="130269"/>
                  </a:lnTo>
                  <a:lnTo>
                    <a:pt x="1147190" y="155332"/>
                  </a:lnTo>
                  <a:lnTo>
                    <a:pt x="1147317" y="105294"/>
                  </a:lnTo>
                  <a:close/>
                </a:path>
                <a:path w="1219835" h="260350">
                  <a:moveTo>
                    <a:pt x="1161914" y="105294"/>
                  </a:moveTo>
                  <a:lnTo>
                    <a:pt x="1147317" y="105294"/>
                  </a:lnTo>
                  <a:lnTo>
                    <a:pt x="1147190" y="155332"/>
                  </a:lnTo>
                  <a:lnTo>
                    <a:pt x="1161804" y="155332"/>
                  </a:lnTo>
                  <a:lnTo>
                    <a:pt x="1161914" y="105294"/>
                  </a:lnTo>
                  <a:close/>
                </a:path>
                <a:path w="1219835" h="260350">
                  <a:moveTo>
                    <a:pt x="1054720" y="101217"/>
                  </a:moveTo>
                  <a:lnTo>
                    <a:pt x="1104364" y="130269"/>
                  </a:lnTo>
                  <a:lnTo>
                    <a:pt x="1147317" y="105294"/>
                  </a:lnTo>
                  <a:lnTo>
                    <a:pt x="1161914" y="105294"/>
                  </a:lnTo>
                  <a:lnTo>
                    <a:pt x="1161923" y="101357"/>
                  </a:lnTo>
                  <a:lnTo>
                    <a:pt x="1054720" y="101217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80" y="2049779"/>
              <a:ext cx="3750564" cy="1769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1361" y="2134361"/>
              <a:ext cx="3581399" cy="160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1361" y="2134361"/>
              <a:ext cx="3581400" cy="1600200"/>
            </a:xfrm>
            <a:custGeom>
              <a:avLst/>
              <a:gdLst/>
              <a:ahLst/>
              <a:cxnLst/>
              <a:rect l="l" t="t" r="r" b="b"/>
              <a:pathLst>
                <a:path w="3581400" h="1600200">
                  <a:moveTo>
                    <a:pt x="0" y="1600200"/>
                  </a:moveTo>
                  <a:lnTo>
                    <a:pt x="3581399" y="1600200"/>
                  </a:lnTo>
                  <a:lnTo>
                    <a:pt x="3581399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38100">
              <a:solidFill>
                <a:srgbClr val="315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15559" y="2272411"/>
            <a:ext cx="29514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Our assembly  language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doesn’t  support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this..!!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61589" y="5609590"/>
            <a:ext cx="5011420" cy="1125220"/>
            <a:chOff x="2561589" y="5609590"/>
            <a:chExt cx="5011420" cy="1125220"/>
          </a:xfrm>
        </p:grpSpPr>
        <p:sp>
          <p:nvSpPr>
            <p:cNvPr id="11" name="object 11"/>
            <p:cNvSpPr/>
            <p:nvPr/>
          </p:nvSpPr>
          <p:spPr>
            <a:xfrm>
              <a:off x="2590799" y="5638800"/>
              <a:ext cx="4953000" cy="1066800"/>
            </a:xfrm>
            <a:custGeom>
              <a:avLst/>
              <a:gdLst/>
              <a:ahLst/>
              <a:cxnLst/>
              <a:rect l="l" t="t" r="r" b="b"/>
              <a:pathLst>
                <a:path w="4953000" h="1066800">
                  <a:moveTo>
                    <a:pt x="4953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4953000" y="1066800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0799" y="5638800"/>
              <a:ext cx="4953000" cy="1066800"/>
            </a:xfrm>
            <a:custGeom>
              <a:avLst/>
              <a:gdLst/>
              <a:ahLst/>
              <a:cxnLst/>
              <a:rect l="l" t="t" r="r" b="b"/>
              <a:pathLst>
                <a:path w="4953000" h="1066800">
                  <a:moveTo>
                    <a:pt x="0" y="1066800"/>
                  </a:moveTo>
                  <a:lnTo>
                    <a:pt x="4953000" y="1066800"/>
                  </a:lnTo>
                  <a:lnTo>
                    <a:pt x="4953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69794" y="6305499"/>
            <a:ext cx="590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4524" y="5695899"/>
            <a:ext cx="29705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3755">
              <a:lnSpc>
                <a:spcPct val="100000"/>
              </a:lnSpc>
              <a:spcBef>
                <a:spcPts val="100"/>
              </a:spcBef>
              <a:tabLst>
                <a:tab pos="1586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	A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EG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R="62611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----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0073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DC	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‘5’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61844" y="2904870"/>
            <a:ext cx="6078220" cy="2686685"/>
            <a:chOff x="2561844" y="2904870"/>
            <a:chExt cx="6078220" cy="2686685"/>
          </a:xfrm>
        </p:grpSpPr>
        <p:sp>
          <p:nvSpPr>
            <p:cNvPr id="16" name="object 16"/>
            <p:cNvSpPr/>
            <p:nvPr/>
          </p:nvSpPr>
          <p:spPr>
            <a:xfrm>
              <a:off x="6746301" y="2904870"/>
              <a:ext cx="1893570" cy="2124710"/>
            </a:xfrm>
            <a:custGeom>
              <a:avLst/>
              <a:gdLst/>
              <a:ahLst/>
              <a:cxnLst/>
              <a:rect l="l" t="t" r="r" b="b"/>
              <a:pathLst>
                <a:path w="1893570" h="2124710">
                  <a:moveTo>
                    <a:pt x="27553" y="1857053"/>
                  </a:moveTo>
                  <a:lnTo>
                    <a:pt x="16448" y="1859914"/>
                  </a:lnTo>
                  <a:lnTo>
                    <a:pt x="7235" y="1866822"/>
                  </a:lnTo>
                  <a:lnTo>
                    <a:pt x="1605" y="1876409"/>
                  </a:lnTo>
                  <a:lnTo>
                    <a:pt x="0" y="1887400"/>
                  </a:lnTo>
                  <a:lnTo>
                    <a:pt x="2859" y="1898522"/>
                  </a:lnTo>
                  <a:lnTo>
                    <a:pt x="111698" y="2124455"/>
                  </a:lnTo>
                  <a:lnTo>
                    <a:pt x="148606" y="2071370"/>
                  </a:lnTo>
                  <a:lnTo>
                    <a:pt x="144845" y="2071370"/>
                  </a:lnTo>
                  <a:lnTo>
                    <a:pt x="87568" y="2062987"/>
                  </a:lnTo>
                  <a:lnTo>
                    <a:pt x="99156" y="2009930"/>
                  </a:lnTo>
                  <a:lnTo>
                    <a:pt x="107976" y="1983298"/>
                  </a:lnTo>
                  <a:lnTo>
                    <a:pt x="55056" y="1873377"/>
                  </a:lnTo>
                  <a:lnTo>
                    <a:pt x="48095" y="1864236"/>
                  </a:lnTo>
                  <a:lnTo>
                    <a:pt x="38514" y="1858645"/>
                  </a:lnTo>
                  <a:lnTo>
                    <a:pt x="27553" y="1857053"/>
                  </a:lnTo>
                  <a:close/>
                </a:path>
                <a:path w="1893570" h="2124710">
                  <a:moveTo>
                    <a:pt x="107976" y="1983298"/>
                  </a:moveTo>
                  <a:lnTo>
                    <a:pt x="94934" y="2026284"/>
                  </a:lnTo>
                  <a:lnTo>
                    <a:pt x="87568" y="2062987"/>
                  </a:lnTo>
                  <a:lnTo>
                    <a:pt x="144845" y="2071370"/>
                  </a:lnTo>
                  <a:lnTo>
                    <a:pt x="145226" y="2068829"/>
                  </a:lnTo>
                  <a:lnTo>
                    <a:pt x="147766" y="2054986"/>
                  </a:lnTo>
                  <a:lnTo>
                    <a:pt x="147852" y="2054605"/>
                  </a:lnTo>
                  <a:lnTo>
                    <a:pt x="142305" y="2054605"/>
                  </a:lnTo>
                  <a:lnTo>
                    <a:pt x="92521" y="2050668"/>
                  </a:lnTo>
                  <a:lnTo>
                    <a:pt x="120797" y="2009930"/>
                  </a:lnTo>
                  <a:lnTo>
                    <a:pt x="107976" y="1983298"/>
                  </a:lnTo>
                  <a:close/>
                </a:path>
                <a:path w="1893570" h="2124710">
                  <a:moveTo>
                    <a:pt x="230622" y="1873551"/>
                  </a:moveTo>
                  <a:lnTo>
                    <a:pt x="194883" y="1930018"/>
                  </a:lnTo>
                  <a:lnTo>
                    <a:pt x="168594" y="1985390"/>
                  </a:lnTo>
                  <a:lnTo>
                    <a:pt x="154497" y="2026920"/>
                  </a:lnTo>
                  <a:lnTo>
                    <a:pt x="145226" y="2068829"/>
                  </a:lnTo>
                  <a:lnTo>
                    <a:pt x="144845" y="2071370"/>
                  </a:lnTo>
                  <a:lnTo>
                    <a:pt x="148606" y="2071370"/>
                  </a:lnTo>
                  <a:lnTo>
                    <a:pt x="254827" y="1918589"/>
                  </a:lnTo>
                  <a:lnTo>
                    <a:pt x="259393" y="1907992"/>
                  </a:lnTo>
                  <a:lnTo>
                    <a:pt x="259542" y="1896871"/>
                  </a:lnTo>
                  <a:lnTo>
                    <a:pt x="255524" y="1886513"/>
                  </a:lnTo>
                  <a:lnTo>
                    <a:pt x="247588" y="1878202"/>
                  </a:lnTo>
                  <a:lnTo>
                    <a:pt x="236991" y="1873636"/>
                  </a:lnTo>
                  <a:lnTo>
                    <a:pt x="230622" y="1873551"/>
                  </a:lnTo>
                  <a:close/>
                </a:path>
                <a:path w="1893570" h="2124710">
                  <a:moveTo>
                    <a:pt x="120797" y="2009930"/>
                  </a:moveTo>
                  <a:lnTo>
                    <a:pt x="92521" y="2050668"/>
                  </a:lnTo>
                  <a:lnTo>
                    <a:pt x="142305" y="2054605"/>
                  </a:lnTo>
                  <a:lnTo>
                    <a:pt x="120797" y="2009930"/>
                  </a:lnTo>
                  <a:close/>
                </a:path>
                <a:path w="1893570" h="2124710">
                  <a:moveTo>
                    <a:pt x="225871" y="1873488"/>
                  </a:moveTo>
                  <a:lnTo>
                    <a:pt x="215513" y="1877506"/>
                  </a:lnTo>
                  <a:lnTo>
                    <a:pt x="207202" y="1885441"/>
                  </a:lnTo>
                  <a:lnTo>
                    <a:pt x="120797" y="2009930"/>
                  </a:lnTo>
                  <a:lnTo>
                    <a:pt x="142305" y="2054605"/>
                  </a:lnTo>
                  <a:lnTo>
                    <a:pt x="147852" y="2054605"/>
                  </a:lnTo>
                  <a:lnTo>
                    <a:pt x="150941" y="2040889"/>
                  </a:lnTo>
                  <a:lnTo>
                    <a:pt x="154497" y="2026920"/>
                  </a:lnTo>
                  <a:lnTo>
                    <a:pt x="168594" y="1985390"/>
                  </a:lnTo>
                  <a:lnTo>
                    <a:pt x="194883" y="1930018"/>
                  </a:lnTo>
                  <a:lnTo>
                    <a:pt x="229046" y="1875662"/>
                  </a:lnTo>
                  <a:lnTo>
                    <a:pt x="230622" y="1873551"/>
                  </a:lnTo>
                  <a:lnTo>
                    <a:pt x="225871" y="1873488"/>
                  </a:lnTo>
                  <a:close/>
                </a:path>
                <a:path w="1893570" h="2124710">
                  <a:moveTo>
                    <a:pt x="1653827" y="63521"/>
                  </a:moveTo>
                  <a:lnTo>
                    <a:pt x="1687260" y="95503"/>
                  </a:lnTo>
                  <a:lnTo>
                    <a:pt x="1714184" y="138049"/>
                  </a:lnTo>
                  <a:lnTo>
                    <a:pt x="1732091" y="174751"/>
                  </a:lnTo>
                  <a:lnTo>
                    <a:pt x="1749236" y="216915"/>
                  </a:lnTo>
                  <a:lnTo>
                    <a:pt x="1765365" y="264032"/>
                  </a:lnTo>
                  <a:lnTo>
                    <a:pt x="1780224" y="315721"/>
                  </a:lnTo>
                  <a:lnTo>
                    <a:pt x="1793940" y="371220"/>
                  </a:lnTo>
                  <a:lnTo>
                    <a:pt x="1805878" y="430021"/>
                  </a:lnTo>
                  <a:lnTo>
                    <a:pt x="1816038" y="491363"/>
                  </a:lnTo>
                  <a:lnTo>
                    <a:pt x="1824293" y="555243"/>
                  </a:lnTo>
                  <a:lnTo>
                    <a:pt x="1830262" y="620013"/>
                  </a:lnTo>
                  <a:lnTo>
                    <a:pt x="1834072" y="686307"/>
                  </a:lnTo>
                  <a:lnTo>
                    <a:pt x="1835342" y="752982"/>
                  </a:lnTo>
                  <a:lnTo>
                    <a:pt x="1835088" y="769238"/>
                  </a:lnTo>
                  <a:lnTo>
                    <a:pt x="1830516" y="816863"/>
                  </a:lnTo>
                  <a:lnTo>
                    <a:pt x="1820991" y="864488"/>
                  </a:lnTo>
                  <a:lnTo>
                    <a:pt x="1806386" y="912240"/>
                  </a:lnTo>
                  <a:lnTo>
                    <a:pt x="1779716" y="974343"/>
                  </a:lnTo>
                  <a:lnTo>
                    <a:pt x="1745299" y="1035176"/>
                  </a:lnTo>
                  <a:lnTo>
                    <a:pt x="1703516" y="1093977"/>
                  </a:lnTo>
                  <a:lnTo>
                    <a:pt x="1655256" y="1150239"/>
                  </a:lnTo>
                  <a:lnTo>
                    <a:pt x="1600773" y="1203197"/>
                  </a:lnTo>
                  <a:lnTo>
                    <a:pt x="1571563" y="1228470"/>
                  </a:lnTo>
                  <a:lnTo>
                    <a:pt x="1541083" y="1252601"/>
                  </a:lnTo>
                  <a:lnTo>
                    <a:pt x="1509333" y="1275714"/>
                  </a:lnTo>
                  <a:lnTo>
                    <a:pt x="1476440" y="1297558"/>
                  </a:lnTo>
                  <a:lnTo>
                    <a:pt x="1442658" y="1318259"/>
                  </a:lnTo>
                  <a:lnTo>
                    <a:pt x="1407860" y="1337690"/>
                  </a:lnTo>
                  <a:lnTo>
                    <a:pt x="1372173" y="1355724"/>
                  </a:lnTo>
                  <a:lnTo>
                    <a:pt x="1335851" y="1372361"/>
                  </a:lnTo>
                  <a:lnTo>
                    <a:pt x="1298640" y="1387474"/>
                  </a:lnTo>
                  <a:lnTo>
                    <a:pt x="1260921" y="1401064"/>
                  </a:lnTo>
                  <a:lnTo>
                    <a:pt x="1222821" y="1413128"/>
                  </a:lnTo>
                  <a:lnTo>
                    <a:pt x="1184086" y="1423415"/>
                  </a:lnTo>
                  <a:lnTo>
                    <a:pt x="1145097" y="1431924"/>
                  </a:lnTo>
                  <a:lnTo>
                    <a:pt x="1105854" y="1438655"/>
                  </a:lnTo>
                  <a:lnTo>
                    <a:pt x="1066230" y="1443481"/>
                  </a:lnTo>
                  <a:lnTo>
                    <a:pt x="1026606" y="1446529"/>
                  </a:lnTo>
                  <a:lnTo>
                    <a:pt x="946088" y="1448689"/>
                  </a:lnTo>
                  <a:lnTo>
                    <a:pt x="904051" y="1451483"/>
                  </a:lnTo>
                  <a:lnTo>
                    <a:pt x="861887" y="1456181"/>
                  </a:lnTo>
                  <a:lnTo>
                    <a:pt x="820104" y="1462531"/>
                  </a:lnTo>
                  <a:lnTo>
                    <a:pt x="778702" y="1470659"/>
                  </a:lnTo>
                  <a:lnTo>
                    <a:pt x="737681" y="1480439"/>
                  </a:lnTo>
                  <a:lnTo>
                    <a:pt x="697168" y="1491741"/>
                  </a:lnTo>
                  <a:lnTo>
                    <a:pt x="657290" y="1504695"/>
                  </a:lnTo>
                  <a:lnTo>
                    <a:pt x="618047" y="1519046"/>
                  </a:lnTo>
                  <a:lnTo>
                    <a:pt x="579693" y="1534795"/>
                  </a:lnTo>
                  <a:lnTo>
                    <a:pt x="541974" y="1551939"/>
                  </a:lnTo>
                  <a:lnTo>
                    <a:pt x="505271" y="1570227"/>
                  </a:lnTo>
                  <a:lnTo>
                    <a:pt x="469457" y="1589785"/>
                  </a:lnTo>
                  <a:lnTo>
                    <a:pt x="434659" y="1610740"/>
                  </a:lnTo>
                  <a:lnTo>
                    <a:pt x="401131" y="1632458"/>
                  </a:lnTo>
                  <a:lnTo>
                    <a:pt x="368746" y="1655445"/>
                  </a:lnTo>
                  <a:lnTo>
                    <a:pt x="337631" y="1679320"/>
                  </a:lnTo>
                  <a:lnTo>
                    <a:pt x="308040" y="1704212"/>
                  </a:lnTo>
                  <a:lnTo>
                    <a:pt x="279719" y="1729993"/>
                  </a:lnTo>
                  <a:lnTo>
                    <a:pt x="227903" y="1783968"/>
                  </a:lnTo>
                  <a:lnTo>
                    <a:pt x="182691" y="1840991"/>
                  </a:lnTo>
                  <a:lnTo>
                    <a:pt x="145099" y="1900301"/>
                  </a:lnTo>
                  <a:lnTo>
                    <a:pt x="115635" y="1962022"/>
                  </a:lnTo>
                  <a:lnTo>
                    <a:pt x="107976" y="1983298"/>
                  </a:lnTo>
                  <a:lnTo>
                    <a:pt x="120797" y="2009930"/>
                  </a:lnTo>
                  <a:lnTo>
                    <a:pt x="207202" y="1885441"/>
                  </a:lnTo>
                  <a:lnTo>
                    <a:pt x="215513" y="1877506"/>
                  </a:lnTo>
                  <a:lnTo>
                    <a:pt x="225871" y="1873488"/>
                  </a:lnTo>
                  <a:lnTo>
                    <a:pt x="230669" y="1873488"/>
                  </a:lnTo>
                  <a:lnTo>
                    <a:pt x="248858" y="1849120"/>
                  </a:lnTo>
                  <a:lnTo>
                    <a:pt x="293816" y="1797558"/>
                  </a:lnTo>
                  <a:lnTo>
                    <a:pt x="345124" y="1748535"/>
                  </a:lnTo>
                  <a:lnTo>
                    <a:pt x="402274" y="1702689"/>
                  </a:lnTo>
                  <a:lnTo>
                    <a:pt x="464631" y="1660270"/>
                  </a:lnTo>
                  <a:lnTo>
                    <a:pt x="497270" y="1640585"/>
                  </a:lnTo>
                  <a:lnTo>
                    <a:pt x="531179" y="1622043"/>
                  </a:lnTo>
                  <a:lnTo>
                    <a:pt x="565977" y="1604645"/>
                  </a:lnTo>
                  <a:lnTo>
                    <a:pt x="601537" y="1588389"/>
                  </a:lnTo>
                  <a:lnTo>
                    <a:pt x="637986" y="1573402"/>
                  </a:lnTo>
                  <a:lnTo>
                    <a:pt x="675197" y="1559814"/>
                  </a:lnTo>
                  <a:lnTo>
                    <a:pt x="712789" y="1547621"/>
                  </a:lnTo>
                  <a:lnTo>
                    <a:pt x="751143" y="1536827"/>
                  </a:lnTo>
                  <a:lnTo>
                    <a:pt x="789878" y="1527555"/>
                  </a:lnTo>
                  <a:lnTo>
                    <a:pt x="828994" y="1519808"/>
                  </a:lnTo>
                  <a:lnTo>
                    <a:pt x="868364" y="1513712"/>
                  </a:lnTo>
                  <a:lnTo>
                    <a:pt x="907988" y="1509267"/>
                  </a:lnTo>
                  <a:lnTo>
                    <a:pt x="947866" y="1506473"/>
                  </a:lnTo>
                  <a:lnTo>
                    <a:pt x="1031051" y="1504314"/>
                  </a:lnTo>
                  <a:lnTo>
                    <a:pt x="1073342" y="1501012"/>
                  </a:lnTo>
                  <a:lnTo>
                    <a:pt x="1115633" y="1495678"/>
                  </a:lnTo>
                  <a:lnTo>
                    <a:pt x="1157416" y="1488566"/>
                  </a:lnTo>
                  <a:lnTo>
                    <a:pt x="1199072" y="1479422"/>
                  </a:lnTo>
                  <a:lnTo>
                    <a:pt x="1240093" y="1468373"/>
                  </a:lnTo>
                  <a:lnTo>
                    <a:pt x="1280606" y="1455546"/>
                  </a:lnTo>
                  <a:lnTo>
                    <a:pt x="1320611" y="1441195"/>
                  </a:lnTo>
                  <a:lnTo>
                    <a:pt x="1359854" y="1425066"/>
                  </a:lnTo>
                  <a:lnTo>
                    <a:pt x="1398335" y="1407414"/>
                  </a:lnTo>
                  <a:lnTo>
                    <a:pt x="1436054" y="1388236"/>
                  </a:lnTo>
                  <a:lnTo>
                    <a:pt x="1472884" y="1367662"/>
                  </a:lnTo>
                  <a:lnTo>
                    <a:pt x="1508571" y="1345691"/>
                  </a:lnTo>
                  <a:lnTo>
                    <a:pt x="1543369" y="1322451"/>
                  </a:lnTo>
                  <a:lnTo>
                    <a:pt x="1577024" y="1297939"/>
                  </a:lnTo>
                  <a:lnTo>
                    <a:pt x="1609409" y="1272285"/>
                  </a:lnTo>
                  <a:lnTo>
                    <a:pt x="1640270" y="1245615"/>
                  </a:lnTo>
                  <a:lnTo>
                    <a:pt x="1670115" y="1217676"/>
                  </a:lnTo>
                  <a:lnTo>
                    <a:pt x="1698309" y="1188846"/>
                  </a:lnTo>
                  <a:lnTo>
                    <a:pt x="1724979" y="1159128"/>
                  </a:lnTo>
                  <a:lnTo>
                    <a:pt x="1749998" y="1128521"/>
                  </a:lnTo>
                  <a:lnTo>
                    <a:pt x="1773366" y="1097152"/>
                  </a:lnTo>
                  <a:lnTo>
                    <a:pt x="1794956" y="1065021"/>
                  </a:lnTo>
                  <a:lnTo>
                    <a:pt x="1814514" y="1032128"/>
                  </a:lnTo>
                  <a:lnTo>
                    <a:pt x="1847915" y="964564"/>
                  </a:lnTo>
                  <a:lnTo>
                    <a:pt x="1872553" y="895349"/>
                  </a:lnTo>
                  <a:lnTo>
                    <a:pt x="1885126" y="842136"/>
                  </a:lnTo>
                  <a:lnTo>
                    <a:pt x="1891984" y="788288"/>
                  </a:lnTo>
                  <a:lnTo>
                    <a:pt x="1893254" y="752474"/>
                  </a:lnTo>
                  <a:lnTo>
                    <a:pt x="1893000" y="717930"/>
                  </a:lnTo>
                  <a:lnTo>
                    <a:pt x="1890206" y="649351"/>
                  </a:lnTo>
                  <a:lnTo>
                    <a:pt x="1885253" y="581405"/>
                  </a:lnTo>
                  <a:lnTo>
                    <a:pt x="1873315" y="482345"/>
                  </a:lnTo>
                  <a:lnTo>
                    <a:pt x="1862774" y="418845"/>
                  </a:lnTo>
                  <a:lnTo>
                    <a:pt x="1850328" y="357886"/>
                  </a:lnTo>
                  <a:lnTo>
                    <a:pt x="1836104" y="300354"/>
                  </a:lnTo>
                  <a:lnTo>
                    <a:pt x="1820356" y="245999"/>
                  </a:lnTo>
                  <a:lnTo>
                    <a:pt x="1803211" y="195833"/>
                  </a:lnTo>
                  <a:lnTo>
                    <a:pt x="1784542" y="150240"/>
                  </a:lnTo>
                  <a:lnTo>
                    <a:pt x="1764476" y="109474"/>
                  </a:lnTo>
                  <a:lnTo>
                    <a:pt x="1743140" y="74040"/>
                  </a:lnTo>
                  <a:lnTo>
                    <a:pt x="1736006" y="64262"/>
                  </a:lnTo>
                  <a:lnTo>
                    <a:pt x="1655383" y="64262"/>
                  </a:lnTo>
                  <a:lnTo>
                    <a:pt x="1653827" y="63521"/>
                  </a:lnTo>
                  <a:close/>
                </a:path>
                <a:path w="1893570" h="2124710">
                  <a:moveTo>
                    <a:pt x="230669" y="1873488"/>
                  </a:moveTo>
                  <a:lnTo>
                    <a:pt x="225871" y="1873488"/>
                  </a:lnTo>
                  <a:lnTo>
                    <a:pt x="230622" y="1873551"/>
                  </a:lnTo>
                  <a:close/>
                </a:path>
                <a:path w="1893570" h="2124710">
                  <a:moveTo>
                    <a:pt x="1651700" y="62102"/>
                  </a:moveTo>
                  <a:lnTo>
                    <a:pt x="1653827" y="63521"/>
                  </a:lnTo>
                  <a:lnTo>
                    <a:pt x="1655383" y="64262"/>
                  </a:lnTo>
                  <a:lnTo>
                    <a:pt x="1651700" y="62102"/>
                  </a:lnTo>
                  <a:close/>
                </a:path>
                <a:path w="1893570" h="2124710">
                  <a:moveTo>
                    <a:pt x="1734431" y="62102"/>
                  </a:moveTo>
                  <a:lnTo>
                    <a:pt x="1651700" y="62102"/>
                  </a:lnTo>
                  <a:lnTo>
                    <a:pt x="1655383" y="64262"/>
                  </a:lnTo>
                  <a:lnTo>
                    <a:pt x="1736006" y="64262"/>
                  </a:lnTo>
                  <a:lnTo>
                    <a:pt x="1734431" y="62102"/>
                  </a:lnTo>
                  <a:close/>
                </a:path>
                <a:path w="1893570" h="2124710">
                  <a:moveTo>
                    <a:pt x="1646808" y="60178"/>
                  </a:moveTo>
                  <a:lnTo>
                    <a:pt x="1653827" y="63521"/>
                  </a:lnTo>
                  <a:lnTo>
                    <a:pt x="1651700" y="62102"/>
                  </a:lnTo>
                  <a:lnTo>
                    <a:pt x="1734431" y="62102"/>
                  </a:lnTo>
                  <a:lnTo>
                    <a:pt x="1733505" y="60832"/>
                  </a:lnTo>
                  <a:lnTo>
                    <a:pt x="1649033" y="60832"/>
                  </a:lnTo>
                  <a:lnTo>
                    <a:pt x="1646808" y="60178"/>
                  </a:lnTo>
                  <a:close/>
                </a:path>
                <a:path w="1893570" h="2124710">
                  <a:moveTo>
                    <a:pt x="1644715" y="59181"/>
                  </a:moveTo>
                  <a:lnTo>
                    <a:pt x="1646808" y="60178"/>
                  </a:lnTo>
                  <a:lnTo>
                    <a:pt x="1649033" y="60832"/>
                  </a:lnTo>
                  <a:lnTo>
                    <a:pt x="1644715" y="59181"/>
                  </a:lnTo>
                  <a:close/>
                </a:path>
                <a:path w="1893570" h="2124710">
                  <a:moveTo>
                    <a:pt x="1732300" y="59181"/>
                  </a:moveTo>
                  <a:lnTo>
                    <a:pt x="1644715" y="59181"/>
                  </a:lnTo>
                  <a:lnTo>
                    <a:pt x="1649033" y="60832"/>
                  </a:lnTo>
                  <a:lnTo>
                    <a:pt x="1733505" y="60832"/>
                  </a:lnTo>
                  <a:lnTo>
                    <a:pt x="1732300" y="59181"/>
                  </a:lnTo>
                  <a:close/>
                </a:path>
                <a:path w="1893570" h="2124710">
                  <a:moveTo>
                    <a:pt x="1640792" y="58409"/>
                  </a:moveTo>
                  <a:lnTo>
                    <a:pt x="1646808" y="60178"/>
                  </a:lnTo>
                  <a:lnTo>
                    <a:pt x="1644715" y="59181"/>
                  </a:lnTo>
                  <a:lnTo>
                    <a:pt x="1732300" y="59181"/>
                  </a:lnTo>
                  <a:lnTo>
                    <a:pt x="1731930" y="58674"/>
                  </a:lnTo>
                  <a:lnTo>
                    <a:pt x="1643572" y="58674"/>
                  </a:lnTo>
                  <a:lnTo>
                    <a:pt x="1640792" y="58409"/>
                  </a:lnTo>
                  <a:close/>
                </a:path>
                <a:path w="1893570" h="2124710">
                  <a:moveTo>
                    <a:pt x="1638238" y="57657"/>
                  </a:moveTo>
                  <a:lnTo>
                    <a:pt x="1640792" y="58409"/>
                  </a:lnTo>
                  <a:lnTo>
                    <a:pt x="1643572" y="58674"/>
                  </a:lnTo>
                  <a:lnTo>
                    <a:pt x="1638238" y="57657"/>
                  </a:lnTo>
                  <a:close/>
                </a:path>
                <a:path w="1893570" h="2124710">
                  <a:moveTo>
                    <a:pt x="1731092" y="57657"/>
                  </a:moveTo>
                  <a:lnTo>
                    <a:pt x="1638238" y="57657"/>
                  </a:lnTo>
                  <a:lnTo>
                    <a:pt x="1643572" y="58674"/>
                  </a:lnTo>
                  <a:lnTo>
                    <a:pt x="1731930" y="58674"/>
                  </a:lnTo>
                  <a:lnTo>
                    <a:pt x="1731092" y="57657"/>
                  </a:lnTo>
                  <a:close/>
                </a:path>
                <a:path w="1893570" h="2124710">
                  <a:moveTo>
                    <a:pt x="1638492" y="0"/>
                  </a:moveTo>
                  <a:lnTo>
                    <a:pt x="1632904" y="57657"/>
                  </a:lnTo>
                  <a:lnTo>
                    <a:pt x="1640792" y="58409"/>
                  </a:lnTo>
                  <a:lnTo>
                    <a:pt x="1638238" y="57657"/>
                  </a:lnTo>
                  <a:lnTo>
                    <a:pt x="1731092" y="57657"/>
                  </a:lnTo>
                  <a:lnTo>
                    <a:pt x="1694372" y="21081"/>
                  </a:lnTo>
                  <a:lnTo>
                    <a:pt x="1680148" y="11937"/>
                  </a:lnTo>
                  <a:lnTo>
                    <a:pt x="1669480" y="6857"/>
                  </a:lnTo>
                  <a:lnTo>
                    <a:pt x="1666686" y="5587"/>
                  </a:lnTo>
                  <a:lnTo>
                    <a:pt x="1665289" y="5206"/>
                  </a:lnTo>
                  <a:lnTo>
                    <a:pt x="1652716" y="1524"/>
                  </a:lnTo>
                  <a:lnTo>
                    <a:pt x="1649160" y="1015"/>
                  </a:lnTo>
                  <a:lnTo>
                    <a:pt x="1638492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0800" y="4190999"/>
              <a:ext cx="4267200" cy="1371600"/>
            </a:xfrm>
            <a:custGeom>
              <a:avLst/>
              <a:gdLst/>
              <a:ahLst/>
              <a:cxnLst/>
              <a:rect l="l" t="t" r="r" b="b"/>
              <a:pathLst>
                <a:path w="4267200" h="1371600">
                  <a:moveTo>
                    <a:pt x="42672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4267200" y="13716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0800" y="4190999"/>
              <a:ext cx="4267200" cy="1371600"/>
            </a:xfrm>
            <a:custGeom>
              <a:avLst/>
              <a:gdLst/>
              <a:ahLst/>
              <a:cxnLst/>
              <a:rect l="l" t="t" r="r" b="b"/>
              <a:pathLst>
                <a:path w="4267200" h="1371600">
                  <a:moveTo>
                    <a:pt x="0" y="1371600"/>
                  </a:moveTo>
                  <a:lnTo>
                    <a:pt x="4267200" y="1371600"/>
                  </a:lnTo>
                  <a:lnTo>
                    <a:pt x="42672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25292" y="4429125"/>
            <a:ext cx="39973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How to write equivalent  instructions for</a:t>
            </a:r>
            <a:r>
              <a:rPr sz="2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this??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03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048" y="467994"/>
            <a:ext cx="22644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75" dirty="0"/>
              <a:t> </a:t>
            </a:r>
            <a:r>
              <a:rPr spc="-5" dirty="0"/>
              <a:t>Literal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622501"/>
            <a:ext cx="59035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4329" algn="l"/>
              </a:tabLst>
            </a:pPr>
            <a:r>
              <a:rPr sz="2400" spc="450" dirty="0">
                <a:solidFill>
                  <a:schemeClr val="tx2"/>
                </a:solidFill>
                <a:latin typeface="Arial"/>
                <a:cs typeface="Arial"/>
              </a:rPr>
              <a:t> </a:t>
            </a: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Operand</a:t>
            </a:r>
            <a:r>
              <a:rPr sz="3000" b="1" spc="-21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with</a:t>
            </a:r>
            <a:r>
              <a:rPr sz="300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syntax	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= ‘ </a:t>
            </a: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value</a:t>
            </a:r>
            <a:r>
              <a:rPr sz="3000" b="1" spc="-9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’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0390" y="2409189"/>
            <a:ext cx="7907020" cy="1277620"/>
            <a:chOff x="580390" y="2409189"/>
            <a:chExt cx="7907020" cy="1277620"/>
          </a:xfrm>
        </p:grpSpPr>
        <p:sp>
          <p:nvSpPr>
            <p:cNvPr id="5" name="object 5"/>
            <p:cNvSpPr/>
            <p:nvPr/>
          </p:nvSpPr>
          <p:spPr>
            <a:xfrm>
              <a:off x="609600" y="2438399"/>
              <a:ext cx="7848600" cy="1219200"/>
            </a:xfrm>
            <a:custGeom>
              <a:avLst/>
              <a:gdLst/>
              <a:ahLst/>
              <a:cxnLst/>
              <a:rect l="l" t="t" r="r" b="b"/>
              <a:pathLst>
                <a:path w="7848600" h="1219200">
                  <a:moveTo>
                    <a:pt x="78486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848600" y="12192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" y="2438399"/>
              <a:ext cx="7848600" cy="1219200"/>
            </a:xfrm>
            <a:custGeom>
              <a:avLst/>
              <a:gdLst/>
              <a:ahLst/>
              <a:cxnLst/>
              <a:rect l="l" t="t" r="r" b="b"/>
              <a:pathLst>
                <a:path w="7848600" h="1219200">
                  <a:moveTo>
                    <a:pt x="0" y="1219200"/>
                  </a:moveTo>
                  <a:lnTo>
                    <a:pt x="7848600" y="1219200"/>
                  </a:lnTo>
                  <a:lnTo>
                    <a:pt x="78486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25474" y="2536063"/>
            <a:ext cx="72193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5010" marR="5080" indent="-197294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What is the Difference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8E98E"/>
                </a:solidFill>
                <a:latin typeface="Arial"/>
                <a:cs typeface="Arial"/>
              </a:rPr>
              <a:t>literal 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8E98E"/>
                </a:solidFill>
                <a:latin typeface="Arial"/>
                <a:cs typeface="Arial"/>
              </a:rPr>
              <a:t>constant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..??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45680" y="620268"/>
            <a:ext cx="1487805" cy="1868805"/>
            <a:chOff x="7345680" y="620268"/>
            <a:chExt cx="1487805" cy="1868805"/>
          </a:xfrm>
        </p:grpSpPr>
        <p:sp>
          <p:nvSpPr>
            <p:cNvPr id="9" name="object 9"/>
            <p:cNvSpPr/>
            <p:nvPr/>
          </p:nvSpPr>
          <p:spPr>
            <a:xfrm>
              <a:off x="7345680" y="620268"/>
              <a:ext cx="1487424" cy="1868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75653" y="691312"/>
              <a:ext cx="1287899" cy="1554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15911" y="2032889"/>
              <a:ext cx="319659" cy="3863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5653" y="691312"/>
              <a:ext cx="1288415" cy="1554480"/>
            </a:xfrm>
            <a:custGeom>
              <a:avLst/>
              <a:gdLst/>
              <a:ahLst/>
              <a:cxnLst/>
              <a:rect l="l" t="t" r="r" b="b"/>
              <a:pathLst>
                <a:path w="1288415" h="1554480">
                  <a:moveTo>
                    <a:pt x="117169" y="511504"/>
                  </a:moveTo>
                  <a:lnTo>
                    <a:pt x="115503" y="451919"/>
                  </a:lnTo>
                  <a:lnTo>
                    <a:pt x="120171" y="394432"/>
                  </a:lnTo>
                  <a:lnTo>
                    <a:pt x="130687" y="340096"/>
                  </a:lnTo>
                  <a:lnTo>
                    <a:pt x="146566" y="289966"/>
                  </a:lnTo>
                  <a:lnTo>
                    <a:pt x="167321" y="245094"/>
                  </a:lnTo>
                  <a:lnTo>
                    <a:pt x="192466" y="206534"/>
                  </a:lnTo>
                  <a:lnTo>
                    <a:pt x="221515" y="175341"/>
                  </a:lnTo>
                  <a:lnTo>
                    <a:pt x="253982" y="152567"/>
                  </a:lnTo>
                  <a:lnTo>
                    <a:pt x="322841" y="136447"/>
                  </a:lnTo>
                  <a:lnTo>
                    <a:pt x="355897" y="142712"/>
                  </a:lnTo>
                  <a:lnTo>
                    <a:pt x="387857" y="157858"/>
                  </a:lnTo>
                  <a:lnTo>
                    <a:pt x="418032" y="181685"/>
                  </a:lnTo>
                  <a:lnTo>
                    <a:pt x="438819" y="131983"/>
                  </a:lnTo>
                  <a:lnTo>
                    <a:pt x="465051" y="92606"/>
                  </a:lnTo>
                  <a:lnTo>
                    <a:pt x="495439" y="64202"/>
                  </a:lnTo>
                  <a:lnTo>
                    <a:pt x="528696" y="47425"/>
                  </a:lnTo>
                  <a:lnTo>
                    <a:pt x="563532" y="42923"/>
                  </a:lnTo>
                  <a:lnTo>
                    <a:pt x="598659" y="51349"/>
                  </a:lnTo>
                  <a:lnTo>
                    <a:pt x="632789" y="73354"/>
                  </a:lnTo>
                  <a:lnTo>
                    <a:pt x="661274" y="105197"/>
                  </a:lnTo>
                  <a:lnTo>
                    <a:pt x="669746" y="117931"/>
                  </a:lnTo>
                  <a:lnTo>
                    <a:pt x="689303" y="70479"/>
                  </a:lnTo>
                  <a:lnTo>
                    <a:pt x="714864" y="34398"/>
                  </a:lnTo>
                  <a:lnTo>
                    <a:pt x="744771" y="10600"/>
                  </a:lnTo>
                  <a:lnTo>
                    <a:pt x="777366" y="0"/>
                  </a:lnTo>
                  <a:lnTo>
                    <a:pt x="810992" y="3510"/>
                  </a:lnTo>
                  <a:lnTo>
                    <a:pt x="856878" y="34190"/>
                  </a:lnTo>
                  <a:lnTo>
                    <a:pt x="879655" y="65194"/>
                  </a:lnTo>
                  <a:lnTo>
                    <a:pt x="889329" y="83768"/>
                  </a:lnTo>
                  <a:lnTo>
                    <a:pt x="918142" y="41130"/>
                  </a:lnTo>
                  <a:lnTo>
                    <a:pt x="951601" y="13349"/>
                  </a:lnTo>
                  <a:lnTo>
                    <a:pt x="987770" y="694"/>
                  </a:lnTo>
                  <a:lnTo>
                    <a:pt x="1024711" y="3438"/>
                  </a:lnTo>
                  <a:lnTo>
                    <a:pt x="1060488" y="21852"/>
                  </a:lnTo>
                  <a:lnTo>
                    <a:pt x="1093164" y="56209"/>
                  </a:lnTo>
                  <a:lnTo>
                    <a:pt x="1124977" y="118677"/>
                  </a:lnTo>
                  <a:lnTo>
                    <a:pt x="1135455" y="155560"/>
                  </a:lnTo>
                  <a:lnTo>
                    <a:pt x="1141932" y="195147"/>
                  </a:lnTo>
                  <a:lnTo>
                    <a:pt x="1171992" y="214131"/>
                  </a:lnTo>
                  <a:lnTo>
                    <a:pt x="1198342" y="241744"/>
                  </a:lnTo>
                  <a:lnTo>
                    <a:pt x="1220533" y="276697"/>
                  </a:lnTo>
                  <a:lnTo>
                    <a:pt x="1238118" y="317702"/>
                  </a:lnTo>
                  <a:lnTo>
                    <a:pt x="1250649" y="363469"/>
                  </a:lnTo>
                  <a:lnTo>
                    <a:pt x="1257678" y="412710"/>
                  </a:lnTo>
                  <a:lnTo>
                    <a:pt x="1258757" y="464135"/>
                  </a:lnTo>
                  <a:lnTo>
                    <a:pt x="1253438" y="516457"/>
                  </a:lnTo>
                  <a:lnTo>
                    <a:pt x="1251914" y="525172"/>
                  </a:lnTo>
                  <a:lnTo>
                    <a:pt x="1250199" y="533792"/>
                  </a:lnTo>
                  <a:lnTo>
                    <a:pt x="1248294" y="542317"/>
                  </a:lnTo>
                  <a:lnTo>
                    <a:pt x="1246199" y="550747"/>
                  </a:lnTo>
                  <a:lnTo>
                    <a:pt x="1264027" y="596063"/>
                  </a:lnTo>
                  <a:lnTo>
                    <a:pt x="1276870" y="644201"/>
                  </a:lnTo>
                  <a:lnTo>
                    <a:pt x="1284802" y="694204"/>
                  </a:lnTo>
                  <a:lnTo>
                    <a:pt x="1287899" y="745112"/>
                  </a:lnTo>
                  <a:lnTo>
                    <a:pt x="1286236" y="795968"/>
                  </a:lnTo>
                  <a:lnTo>
                    <a:pt x="1279885" y="845814"/>
                  </a:lnTo>
                  <a:lnTo>
                    <a:pt x="1268923" y="893694"/>
                  </a:lnTo>
                  <a:lnTo>
                    <a:pt x="1253425" y="938647"/>
                  </a:lnTo>
                  <a:lnTo>
                    <a:pt x="1233463" y="979718"/>
                  </a:lnTo>
                  <a:lnTo>
                    <a:pt x="1209115" y="1015948"/>
                  </a:lnTo>
                  <a:lnTo>
                    <a:pt x="1164506" y="1058652"/>
                  </a:lnTo>
                  <a:lnTo>
                    <a:pt x="1114754" y="1081353"/>
                  </a:lnTo>
                  <a:lnTo>
                    <a:pt x="1110977" y="1138351"/>
                  </a:lnTo>
                  <a:lnTo>
                    <a:pt x="1100683" y="1191343"/>
                  </a:lnTo>
                  <a:lnTo>
                    <a:pt x="1084569" y="1239203"/>
                  </a:lnTo>
                  <a:lnTo>
                    <a:pt x="1063335" y="1280806"/>
                  </a:lnTo>
                  <a:lnTo>
                    <a:pt x="1037677" y="1315028"/>
                  </a:lnTo>
                  <a:lnTo>
                    <a:pt x="1008294" y="1340742"/>
                  </a:lnTo>
                  <a:lnTo>
                    <a:pt x="941145" y="1362150"/>
                  </a:lnTo>
                  <a:lnTo>
                    <a:pt x="917507" y="1359102"/>
                  </a:lnTo>
                  <a:lnTo>
                    <a:pt x="894441" y="1350815"/>
                  </a:lnTo>
                  <a:lnTo>
                    <a:pt x="872279" y="1337432"/>
                  </a:lnTo>
                  <a:lnTo>
                    <a:pt x="851356" y="1319097"/>
                  </a:lnTo>
                  <a:lnTo>
                    <a:pt x="837762" y="1374628"/>
                  </a:lnTo>
                  <a:lnTo>
                    <a:pt x="818957" y="1423882"/>
                  </a:lnTo>
                  <a:lnTo>
                    <a:pt x="795645" y="1466233"/>
                  </a:lnTo>
                  <a:lnTo>
                    <a:pt x="768533" y="1501059"/>
                  </a:lnTo>
                  <a:lnTo>
                    <a:pt x="738326" y="1527735"/>
                  </a:lnTo>
                  <a:lnTo>
                    <a:pt x="671448" y="1554140"/>
                  </a:lnTo>
                  <a:lnTo>
                    <a:pt x="636190" y="1552622"/>
                  </a:lnTo>
                  <a:lnTo>
                    <a:pt x="568471" y="1519251"/>
                  </a:lnTo>
                  <a:lnTo>
                    <a:pt x="539190" y="1489483"/>
                  </a:lnTo>
                  <a:lnTo>
                    <a:pt x="513433" y="1451929"/>
                  </a:lnTo>
                  <a:lnTo>
                    <a:pt x="491819" y="1407362"/>
                  </a:lnTo>
                  <a:lnTo>
                    <a:pt x="458304" y="1434812"/>
                  </a:lnTo>
                  <a:lnTo>
                    <a:pt x="423495" y="1452569"/>
                  </a:lnTo>
                  <a:lnTo>
                    <a:pt x="388041" y="1460900"/>
                  </a:lnTo>
                  <a:lnTo>
                    <a:pt x="352592" y="1460072"/>
                  </a:lnTo>
                  <a:lnTo>
                    <a:pt x="284305" y="1432005"/>
                  </a:lnTo>
                  <a:lnTo>
                    <a:pt x="252765" y="1405299"/>
                  </a:lnTo>
                  <a:lnTo>
                    <a:pt x="223826" y="1370501"/>
                  </a:lnTo>
                  <a:lnTo>
                    <a:pt x="198139" y="1327878"/>
                  </a:lnTo>
                  <a:lnTo>
                    <a:pt x="176351" y="1277695"/>
                  </a:lnTo>
                  <a:lnTo>
                    <a:pt x="175589" y="1275409"/>
                  </a:lnTo>
                  <a:lnTo>
                    <a:pt x="174700" y="1273123"/>
                  </a:lnTo>
                  <a:lnTo>
                    <a:pt x="173938" y="1270837"/>
                  </a:lnTo>
                  <a:lnTo>
                    <a:pt x="139104" y="1269884"/>
                  </a:lnTo>
                  <a:lnTo>
                    <a:pt x="106769" y="1254496"/>
                  </a:lnTo>
                  <a:lnTo>
                    <a:pt x="78307" y="1226450"/>
                  </a:lnTo>
                  <a:lnTo>
                    <a:pt x="55094" y="1187525"/>
                  </a:lnTo>
                  <a:lnTo>
                    <a:pt x="38506" y="1139498"/>
                  </a:lnTo>
                  <a:lnTo>
                    <a:pt x="29920" y="1084147"/>
                  </a:lnTo>
                  <a:lnTo>
                    <a:pt x="29650" y="1037712"/>
                  </a:lnTo>
                  <a:lnTo>
                    <a:pt x="35476" y="992802"/>
                  </a:lnTo>
                  <a:lnTo>
                    <a:pt x="47065" y="950987"/>
                  </a:lnTo>
                  <a:lnTo>
                    <a:pt x="64083" y="913840"/>
                  </a:lnTo>
                  <a:lnTo>
                    <a:pt x="36713" y="878512"/>
                  </a:lnTo>
                  <a:lnTo>
                    <a:pt x="16618" y="834079"/>
                  </a:lnTo>
                  <a:lnTo>
                    <a:pt x="4234" y="783331"/>
                  </a:lnTo>
                  <a:lnTo>
                    <a:pt x="0" y="729059"/>
                  </a:lnTo>
                  <a:lnTo>
                    <a:pt x="4352" y="674054"/>
                  </a:lnTo>
                  <a:lnTo>
                    <a:pt x="17728" y="621105"/>
                  </a:lnTo>
                  <a:lnTo>
                    <a:pt x="36125" y="580929"/>
                  </a:lnTo>
                  <a:lnTo>
                    <a:pt x="59368" y="549350"/>
                  </a:lnTo>
                  <a:lnTo>
                    <a:pt x="116153" y="516457"/>
                  </a:lnTo>
                  <a:lnTo>
                    <a:pt x="117169" y="511504"/>
                  </a:lnTo>
                  <a:close/>
                </a:path>
              </a:pathLst>
            </a:custGeom>
            <a:ln w="9144">
              <a:solidFill>
                <a:srgbClr val="FFF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1339" y="2028317"/>
              <a:ext cx="328803" cy="3954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41006" y="770001"/>
              <a:ext cx="1180465" cy="1322705"/>
            </a:xfrm>
            <a:custGeom>
              <a:avLst/>
              <a:gdLst/>
              <a:ahLst/>
              <a:cxnLst/>
              <a:rect l="l" t="t" r="r" b="b"/>
              <a:pathLst>
                <a:path w="1180465" h="1322705">
                  <a:moveTo>
                    <a:pt x="75438" y="857758"/>
                  </a:moveTo>
                  <a:lnTo>
                    <a:pt x="55774" y="857827"/>
                  </a:lnTo>
                  <a:lnTo>
                    <a:pt x="36433" y="852979"/>
                  </a:lnTo>
                  <a:lnTo>
                    <a:pt x="17734" y="843345"/>
                  </a:lnTo>
                  <a:lnTo>
                    <a:pt x="0" y="829056"/>
                  </a:lnTo>
                </a:path>
                <a:path w="1180465" h="1322705">
                  <a:moveTo>
                    <a:pt x="141986" y="1171575"/>
                  </a:moveTo>
                  <a:lnTo>
                    <a:pt x="133986" y="1176361"/>
                  </a:lnTo>
                  <a:lnTo>
                    <a:pt x="125809" y="1180242"/>
                  </a:lnTo>
                  <a:lnTo>
                    <a:pt x="117465" y="1183219"/>
                  </a:lnTo>
                  <a:lnTo>
                    <a:pt x="108966" y="1185290"/>
                  </a:lnTo>
                </a:path>
                <a:path w="1180465" h="1322705">
                  <a:moveTo>
                    <a:pt x="426339" y="1322324"/>
                  </a:moveTo>
                  <a:lnTo>
                    <a:pt x="420600" y="1307397"/>
                  </a:lnTo>
                  <a:lnTo>
                    <a:pt x="415385" y="1291970"/>
                  </a:lnTo>
                  <a:lnTo>
                    <a:pt x="410694" y="1276068"/>
                  </a:lnTo>
                  <a:lnTo>
                    <a:pt x="406526" y="1259713"/>
                  </a:lnTo>
                </a:path>
                <a:path w="1180465" h="1322705">
                  <a:moveTo>
                    <a:pt x="794003" y="1166240"/>
                  </a:moveTo>
                  <a:lnTo>
                    <a:pt x="792862" y="1183691"/>
                  </a:lnTo>
                  <a:lnTo>
                    <a:pt x="791162" y="1200975"/>
                  </a:lnTo>
                  <a:lnTo>
                    <a:pt x="788914" y="1218068"/>
                  </a:lnTo>
                  <a:lnTo>
                    <a:pt x="786129" y="1234948"/>
                  </a:lnTo>
                </a:path>
                <a:path w="1180465" h="1322705">
                  <a:moveTo>
                    <a:pt x="951865" y="741807"/>
                  </a:moveTo>
                  <a:lnTo>
                    <a:pt x="979803" y="769824"/>
                  </a:lnTo>
                  <a:lnTo>
                    <a:pt x="1003629" y="805330"/>
                  </a:lnTo>
                  <a:lnTo>
                    <a:pt x="1022889" y="847137"/>
                  </a:lnTo>
                  <a:lnTo>
                    <a:pt x="1037133" y="894056"/>
                  </a:lnTo>
                  <a:lnTo>
                    <a:pt x="1045909" y="944898"/>
                  </a:lnTo>
                  <a:lnTo>
                    <a:pt x="1048766" y="998474"/>
                  </a:lnTo>
                </a:path>
                <a:path w="1180465" h="1322705">
                  <a:moveTo>
                    <a:pt x="1180211" y="468249"/>
                  </a:moveTo>
                  <a:lnTo>
                    <a:pt x="1172037" y="495309"/>
                  </a:lnTo>
                  <a:lnTo>
                    <a:pt x="1162065" y="520525"/>
                  </a:lnTo>
                  <a:lnTo>
                    <a:pt x="1150403" y="543669"/>
                  </a:lnTo>
                  <a:lnTo>
                    <a:pt x="1137158" y="564514"/>
                  </a:lnTo>
                </a:path>
                <a:path w="1180465" h="1322705">
                  <a:moveTo>
                    <a:pt x="1076833" y="110998"/>
                  </a:moveTo>
                  <a:lnTo>
                    <a:pt x="1077904" y="122281"/>
                  </a:lnTo>
                  <a:lnTo>
                    <a:pt x="1078642" y="133635"/>
                  </a:lnTo>
                  <a:lnTo>
                    <a:pt x="1079047" y="145037"/>
                  </a:lnTo>
                  <a:lnTo>
                    <a:pt x="1079119" y="156463"/>
                  </a:lnTo>
                </a:path>
                <a:path w="1180465" h="1322705">
                  <a:moveTo>
                    <a:pt x="801497" y="58038"/>
                  </a:moveTo>
                  <a:lnTo>
                    <a:pt x="806039" y="42594"/>
                  </a:lnTo>
                  <a:lnTo>
                    <a:pt x="811260" y="27733"/>
                  </a:lnTo>
                  <a:lnTo>
                    <a:pt x="817123" y="13515"/>
                  </a:lnTo>
                  <a:lnTo>
                    <a:pt x="823595" y="0"/>
                  </a:lnTo>
                </a:path>
                <a:path w="1180465" h="1322705">
                  <a:moveTo>
                    <a:pt x="594995" y="85598"/>
                  </a:moveTo>
                  <a:lnTo>
                    <a:pt x="596947" y="72745"/>
                  </a:lnTo>
                  <a:lnTo>
                    <a:pt x="599376" y="60118"/>
                  </a:lnTo>
                  <a:lnTo>
                    <a:pt x="602281" y="47753"/>
                  </a:lnTo>
                  <a:lnTo>
                    <a:pt x="605663" y="35687"/>
                  </a:lnTo>
                </a:path>
                <a:path w="1180465" h="1322705">
                  <a:moveTo>
                    <a:pt x="352551" y="102615"/>
                  </a:moveTo>
                  <a:lnTo>
                    <a:pt x="362908" y="113303"/>
                  </a:lnTo>
                  <a:lnTo>
                    <a:pt x="372824" y="124967"/>
                  </a:lnTo>
                  <a:lnTo>
                    <a:pt x="382287" y="137584"/>
                  </a:lnTo>
                  <a:lnTo>
                    <a:pt x="391287" y="151129"/>
                  </a:lnTo>
                </a:path>
                <a:path w="1180465" h="1322705">
                  <a:moveTo>
                    <a:pt x="58674" y="483997"/>
                  </a:moveTo>
                  <a:lnTo>
                    <a:pt x="56477" y="471376"/>
                  </a:lnTo>
                  <a:lnTo>
                    <a:pt x="54625" y="458660"/>
                  </a:lnTo>
                  <a:lnTo>
                    <a:pt x="53084" y="445849"/>
                  </a:lnTo>
                  <a:lnTo>
                    <a:pt x="51816" y="432943"/>
                  </a:lnTo>
                </a:path>
              </a:pathLst>
            </a:custGeom>
            <a:ln w="9144">
              <a:solidFill>
                <a:srgbClr val="FFF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82559" y="1041272"/>
            <a:ext cx="58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??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85615" y="3579876"/>
            <a:ext cx="5001895" cy="2997835"/>
            <a:chOff x="3785615" y="3579876"/>
            <a:chExt cx="5001895" cy="2997835"/>
          </a:xfrm>
        </p:grpSpPr>
        <p:sp>
          <p:nvSpPr>
            <p:cNvPr id="17" name="object 17"/>
            <p:cNvSpPr/>
            <p:nvPr/>
          </p:nvSpPr>
          <p:spPr>
            <a:xfrm>
              <a:off x="3785615" y="3579876"/>
              <a:ext cx="5001768" cy="29977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321" y="3680841"/>
              <a:ext cx="4801235" cy="2796540"/>
            </a:xfrm>
            <a:custGeom>
              <a:avLst/>
              <a:gdLst/>
              <a:ahLst/>
              <a:cxnLst/>
              <a:rect l="l" t="t" r="r" b="b"/>
              <a:pathLst>
                <a:path w="4801234" h="2796540">
                  <a:moveTo>
                    <a:pt x="518927" y="0"/>
                  </a:moveTo>
                  <a:lnTo>
                    <a:pt x="831093" y="721232"/>
                  </a:lnTo>
                  <a:lnTo>
                    <a:pt x="773602" y="746468"/>
                  </a:lnTo>
                  <a:lnTo>
                    <a:pt x="718047" y="772465"/>
                  </a:lnTo>
                  <a:lnTo>
                    <a:pt x="664441" y="799199"/>
                  </a:lnTo>
                  <a:lnTo>
                    <a:pt x="612799" y="826642"/>
                  </a:lnTo>
                  <a:lnTo>
                    <a:pt x="563136" y="854770"/>
                  </a:lnTo>
                  <a:lnTo>
                    <a:pt x="515465" y="883556"/>
                  </a:lnTo>
                  <a:lnTo>
                    <a:pt x="469802" y="912974"/>
                  </a:lnTo>
                  <a:lnTo>
                    <a:pt x="426160" y="942997"/>
                  </a:lnTo>
                  <a:lnTo>
                    <a:pt x="384554" y="973601"/>
                  </a:lnTo>
                  <a:lnTo>
                    <a:pt x="344998" y="1004758"/>
                  </a:lnTo>
                  <a:lnTo>
                    <a:pt x="307507" y="1036443"/>
                  </a:lnTo>
                  <a:lnTo>
                    <a:pt x="272095" y="1068629"/>
                  </a:lnTo>
                  <a:lnTo>
                    <a:pt x="238777" y="1101291"/>
                  </a:lnTo>
                  <a:lnTo>
                    <a:pt x="207566" y="1134402"/>
                  </a:lnTo>
                  <a:lnTo>
                    <a:pt x="178478" y="1167937"/>
                  </a:lnTo>
                  <a:lnTo>
                    <a:pt x="151526" y="1201868"/>
                  </a:lnTo>
                  <a:lnTo>
                    <a:pt x="126725" y="1236171"/>
                  </a:lnTo>
                  <a:lnTo>
                    <a:pt x="104090" y="1270819"/>
                  </a:lnTo>
                  <a:lnTo>
                    <a:pt x="83635" y="1305787"/>
                  </a:lnTo>
                  <a:lnTo>
                    <a:pt x="65373" y="1341047"/>
                  </a:lnTo>
                  <a:lnTo>
                    <a:pt x="49320" y="1376573"/>
                  </a:lnTo>
                  <a:lnTo>
                    <a:pt x="35491" y="1412341"/>
                  </a:lnTo>
                  <a:lnTo>
                    <a:pt x="14557" y="1484495"/>
                  </a:lnTo>
                  <a:lnTo>
                    <a:pt x="2689" y="1557299"/>
                  </a:lnTo>
                  <a:lnTo>
                    <a:pt x="0" y="1630544"/>
                  </a:lnTo>
                  <a:lnTo>
                    <a:pt x="2133" y="1667268"/>
                  </a:lnTo>
                  <a:lnTo>
                    <a:pt x="13429" y="1740785"/>
                  </a:lnTo>
                  <a:lnTo>
                    <a:pt x="34192" y="1814222"/>
                  </a:lnTo>
                  <a:lnTo>
                    <a:pt x="48160" y="1850845"/>
                  </a:lnTo>
                  <a:lnTo>
                    <a:pt x="64538" y="1887370"/>
                  </a:lnTo>
                  <a:lnTo>
                    <a:pt x="83340" y="1923772"/>
                  </a:lnTo>
                  <a:lnTo>
                    <a:pt x="104581" y="1960022"/>
                  </a:lnTo>
                  <a:lnTo>
                    <a:pt x="128275" y="1996097"/>
                  </a:lnTo>
                  <a:lnTo>
                    <a:pt x="169043" y="2050613"/>
                  </a:lnTo>
                  <a:lnTo>
                    <a:pt x="214650" y="2103552"/>
                  </a:lnTo>
                  <a:lnTo>
                    <a:pt x="264929" y="2154873"/>
                  </a:lnTo>
                  <a:lnTo>
                    <a:pt x="319713" y="2204536"/>
                  </a:lnTo>
                  <a:lnTo>
                    <a:pt x="378835" y="2252501"/>
                  </a:lnTo>
                  <a:lnTo>
                    <a:pt x="409971" y="2275834"/>
                  </a:lnTo>
                  <a:lnTo>
                    <a:pt x="442129" y="2298727"/>
                  </a:lnTo>
                  <a:lnTo>
                    <a:pt x="475288" y="2321175"/>
                  </a:lnTo>
                  <a:lnTo>
                    <a:pt x="509427" y="2343173"/>
                  </a:lnTo>
                  <a:lnTo>
                    <a:pt x="544526" y="2364717"/>
                  </a:lnTo>
                  <a:lnTo>
                    <a:pt x="580563" y="2385800"/>
                  </a:lnTo>
                  <a:lnTo>
                    <a:pt x="617518" y="2406419"/>
                  </a:lnTo>
                  <a:lnTo>
                    <a:pt x="655370" y="2426567"/>
                  </a:lnTo>
                  <a:lnTo>
                    <a:pt x="694097" y="2446241"/>
                  </a:lnTo>
                  <a:lnTo>
                    <a:pt x="733680" y="2465434"/>
                  </a:lnTo>
                  <a:lnTo>
                    <a:pt x="774098" y="2484143"/>
                  </a:lnTo>
                  <a:lnTo>
                    <a:pt x="815328" y="2502360"/>
                  </a:lnTo>
                  <a:lnTo>
                    <a:pt x="857352" y="2520083"/>
                  </a:lnTo>
                  <a:lnTo>
                    <a:pt x="900147" y="2537306"/>
                  </a:lnTo>
                  <a:lnTo>
                    <a:pt x="943693" y="2554023"/>
                  </a:lnTo>
                  <a:lnTo>
                    <a:pt x="987969" y="2570229"/>
                  </a:lnTo>
                  <a:lnTo>
                    <a:pt x="1032954" y="2585921"/>
                  </a:lnTo>
                  <a:lnTo>
                    <a:pt x="1078628" y="2601092"/>
                  </a:lnTo>
                  <a:lnTo>
                    <a:pt x="1124969" y="2615737"/>
                  </a:lnTo>
                  <a:lnTo>
                    <a:pt x="1171956" y="2629852"/>
                  </a:lnTo>
                  <a:lnTo>
                    <a:pt x="1219570" y="2643431"/>
                  </a:lnTo>
                  <a:lnTo>
                    <a:pt x="1267788" y="2656469"/>
                  </a:lnTo>
                  <a:lnTo>
                    <a:pt x="1316591" y="2668962"/>
                  </a:lnTo>
                  <a:lnTo>
                    <a:pt x="1365956" y="2680904"/>
                  </a:lnTo>
                  <a:lnTo>
                    <a:pt x="1415864" y="2692290"/>
                  </a:lnTo>
                  <a:lnTo>
                    <a:pt x="1466294" y="2703116"/>
                  </a:lnTo>
                  <a:lnTo>
                    <a:pt x="1517224" y="2713375"/>
                  </a:lnTo>
                  <a:lnTo>
                    <a:pt x="1568634" y="2723064"/>
                  </a:lnTo>
                  <a:lnTo>
                    <a:pt x="1620503" y="2732176"/>
                  </a:lnTo>
                  <a:lnTo>
                    <a:pt x="1672810" y="2740708"/>
                  </a:lnTo>
                  <a:lnTo>
                    <a:pt x="1725534" y="2748653"/>
                  </a:lnTo>
                  <a:lnTo>
                    <a:pt x="1778655" y="2756008"/>
                  </a:lnTo>
                  <a:lnTo>
                    <a:pt x="1832151" y="2762766"/>
                  </a:lnTo>
                  <a:lnTo>
                    <a:pt x="1886002" y="2768923"/>
                  </a:lnTo>
                  <a:lnTo>
                    <a:pt x="1940186" y="2774474"/>
                  </a:lnTo>
                  <a:lnTo>
                    <a:pt x="1994684" y="2779413"/>
                  </a:lnTo>
                  <a:lnTo>
                    <a:pt x="2049474" y="2783737"/>
                  </a:lnTo>
                  <a:lnTo>
                    <a:pt x="2104535" y="2787438"/>
                  </a:lnTo>
                  <a:lnTo>
                    <a:pt x="2159846" y="2790514"/>
                  </a:lnTo>
                  <a:lnTo>
                    <a:pt x="2215387" y="2792958"/>
                  </a:lnTo>
                  <a:lnTo>
                    <a:pt x="2271136" y="2794765"/>
                  </a:lnTo>
                  <a:lnTo>
                    <a:pt x="2327074" y="2795931"/>
                  </a:lnTo>
                  <a:lnTo>
                    <a:pt x="2383178" y="2796450"/>
                  </a:lnTo>
                  <a:lnTo>
                    <a:pt x="2439429" y="2796318"/>
                  </a:lnTo>
                  <a:lnTo>
                    <a:pt x="2495805" y="2795529"/>
                  </a:lnTo>
                  <a:lnTo>
                    <a:pt x="2552285" y="2794078"/>
                  </a:lnTo>
                  <a:lnTo>
                    <a:pt x="2608849" y="2791960"/>
                  </a:lnTo>
                  <a:lnTo>
                    <a:pt x="2665476" y="2789171"/>
                  </a:lnTo>
                  <a:lnTo>
                    <a:pt x="2722144" y="2785705"/>
                  </a:lnTo>
                  <a:lnTo>
                    <a:pt x="2778834" y="2781556"/>
                  </a:lnTo>
                  <a:lnTo>
                    <a:pt x="2835523" y="2776721"/>
                  </a:lnTo>
                  <a:lnTo>
                    <a:pt x="2892192" y="2771194"/>
                  </a:lnTo>
                  <a:lnTo>
                    <a:pt x="2948820" y="2764970"/>
                  </a:lnTo>
                  <a:lnTo>
                    <a:pt x="3005385" y="2758043"/>
                  </a:lnTo>
                  <a:lnTo>
                    <a:pt x="3061867" y="2750410"/>
                  </a:lnTo>
                  <a:lnTo>
                    <a:pt x="3118244" y="2742064"/>
                  </a:lnTo>
                  <a:lnTo>
                    <a:pt x="3174497" y="2733001"/>
                  </a:lnTo>
                  <a:lnTo>
                    <a:pt x="3237792" y="2721907"/>
                  </a:lnTo>
                  <a:lnTo>
                    <a:pt x="3300066" y="2710033"/>
                  </a:lnTo>
                  <a:lnTo>
                    <a:pt x="3361302" y="2697395"/>
                  </a:lnTo>
                  <a:lnTo>
                    <a:pt x="3421487" y="2684008"/>
                  </a:lnTo>
                  <a:lnTo>
                    <a:pt x="3480604" y="2669887"/>
                  </a:lnTo>
                  <a:lnTo>
                    <a:pt x="3538639" y="2655047"/>
                  </a:lnTo>
                  <a:lnTo>
                    <a:pt x="3595578" y="2639503"/>
                  </a:lnTo>
                  <a:lnTo>
                    <a:pt x="3651404" y="2623270"/>
                  </a:lnTo>
                  <a:lnTo>
                    <a:pt x="3706103" y="2606364"/>
                  </a:lnTo>
                  <a:lnTo>
                    <a:pt x="3759660" y="2588798"/>
                  </a:lnTo>
                  <a:lnTo>
                    <a:pt x="3812060" y="2570589"/>
                  </a:lnTo>
                  <a:lnTo>
                    <a:pt x="3863287" y="2551751"/>
                  </a:lnTo>
                  <a:lnTo>
                    <a:pt x="3913328" y="2532299"/>
                  </a:lnTo>
                  <a:lnTo>
                    <a:pt x="3962166" y="2512249"/>
                  </a:lnTo>
                  <a:lnTo>
                    <a:pt x="4009787" y="2491615"/>
                  </a:lnTo>
                  <a:lnTo>
                    <a:pt x="4056176" y="2470412"/>
                  </a:lnTo>
                  <a:lnTo>
                    <a:pt x="4101318" y="2448656"/>
                  </a:lnTo>
                  <a:lnTo>
                    <a:pt x="4145197" y="2426361"/>
                  </a:lnTo>
                  <a:lnTo>
                    <a:pt x="4187799" y="2403542"/>
                  </a:lnTo>
                  <a:lnTo>
                    <a:pt x="4229109" y="2380215"/>
                  </a:lnTo>
                  <a:lnTo>
                    <a:pt x="4269111" y="2356395"/>
                  </a:lnTo>
                  <a:lnTo>
                    <a:pt x="4307791" y="2332096"/>
                  </a:lnTo>
                  <a:lnTo>
                    <a:pt x="4345134" y="2307333"/>
                  </a:lnTo>
                  <a:lnTo>
                    <a:pt x="4381124" y="2282123"/>
                  </a:lnTo>
                  <a:lnTo>
                    <a:pt x="4415747" y="2256479"/>
                  </a:lnTo>
                  <a:lnTo>
                    <a:pt x="4448987" y="2230416"/>
                  </a:lnTo>
                  <a:lnTo>
                    <a:pt x="4480830" y="2203950"/>
                  </a:lnTo>
                  <a:lnTo>
                    <a:pt x="4511261" y="2177096"/>
                  </a:lnTo>
                  <a:lnTo>
                    <a:pt x="4540264" y="2149869"/>
                  </a:lnTo>
                  <a:lnTo>
                    <a:pt x="4567824" y="2122284"/>
                  </a:lnTo>
                  <a:lnTo>
                    <a:pt x="4593927" y="2094355"/>
                  </a:lnTo>
                  <a:lnTo>
                    <a:pt x="4641700" y="2037529"/>
                  </a:lnTo>
                  <a:lnTo>
                    <a:pt x="4683464" y="1979510"/>
                  </a:lnTo>
                  <a:lnTo>
                    <a:pt x="4719096" y="1920419"/>
                  </a:lnTo>
                  <a:lnTo>
                    <a:pt x="4748478" y="1860377"/>
                  </a:lnTo>
                  <a:lnTo>
                    <a:pt x="4771489" y="1799503"/>
                  </a:lnTo>
                  <a:lnTo>
                    <a:pt x="4788010" y="1737917"/>
                  </a:lnTo>
                  <a:lnTo>
                    <a:pt x="4797919" y="1675741"/>
                  </a:lnTo>
                  <a:lnTo>
                    <a:pt x="4801097" y="1613094"/>
                  </a:lnTo>
                  <a:lnTo>
                    <a:pt x="4800124" y="1581631"/>
                  </a:lnTo>
                  <a:lnTo>
                    <a:pt x="4792980" y="1518503"/>
                  </a:lnTo>
                  <a:lnTo>
                    <a:pt x="4778804" y="1455205"/>
                  </a:lnTo>
                  <a:lnTo>
                    <a:pt x="4757477" y="1391857"/>
                  </a:lnTo>
                  <a:lnTo>
                    <a:pt x="4728878" y="1328580"/>
                  </a:lnTo>
                  <a:lnTo>
                    <a:pt x="4692886" y="1265493"/>
                  </a:lnTo>
                  <a:lnTo>
                    <a:pt x="4652312" y="1206603"/>
                  </a:lnTo>
                  <a:lnTo>
                    <a:pt x="4609104" y="1152866"/>
                  </a:lnTo>
                  <a:lnTo>
                    <a:pt x="4561140" y="1100727"/>
                  </a:lnTo>
                  <a:lnTo>
                    <a:pt x="4508588" y="1050226"/>
                  </a:lnTo>
                  <a:lnTo>
                    <a:pt x="4451614" y="1001403"/>
                  </a:lnTo>
                  <a:lnTo>
                    <a:pt x="4421521" y="977634"/>
                  </a:lnTo>
                  <a:lnTo>
                    <a:pt x="4390385" y="954299"/>
                  </a:lnTo>
                  <a:lnTo>
                    <a:pt x="4358227" y="931405"/>
                  </a:lnTo>
                  <a:lnTo>
                    <a:pt x="4325068" y="908955"/>
                  </a:lnTo>
                  <a:lnTo>
                    <a:pt x="4290929" y="886955"/>
                  </a:lnTo>
                  <a:lnTo>
                    <a:pt x="4255830" y="865409"/>
                  </a:lnTo>
                  <a:lnTo>
                    <a:pt x="4219793" y="844324"/>
                  </a:lnTo>
                  <a:lnTo>
                    <a:pt x="4182838" y="823704"/>
                  </a:lnTo>
                  <a:lnTo>
                    <a:pt x="4144987" y="803554"/>
                  </a:lnTo>
                  <a:lnTo>
                    <a:pt x="4106259" y="783879"/>
                  </a:lnTo>
                  <a:lnTo>
                    <a:pt x="4066676" y="764684"/>
                  </a:lnTo>
                  <a:lnTo>
                    <a:pt x="4026258" y="745975"/>
                  </a:lnTo>
                  <a:lnTo>
                    <a:pt x="3985028" y="727756"/>
                  </a:lnTo>
                  <a:lnTo>
                    <a:pt x="3943004" y="710031"/>
                  </a:lnTo>
                  <a:lnTo>
                    <a:pt x="3900209" y="692808"/>
                  </a:lnTo>
                  <a:lnTo>
                    <a:pt x="3856663" y="676089"/>
                  </a:lnTo>
                  <a:lnTo>
                    <a:pt x="3812387" y="659881"/>
                  </a:lnTo>
                  <a:lnTo>
                    <a:pt x="3767402" y="644189"/>
                  </a:lnTo>
                  <a:lnTo>
                    <a:pt x="3721728" y="629017"/>
                  </a:lnTo>
                  <a:lnTo>
                    <a:pt x="3675387" y="614371"/>
                  </a:lnTo>
                  <a:lnTo>
                    <a:pt x="3628400" y="600255"/>
                  </a:lnTo>
                  <a:lnTo>
                    <a:pt x="3580786" y="586675"/>
                  </a:lnTo>
                  <a:lnTo>
                    <a:pt x="3532568" y="573635"/>
                  </a:lnTo>
                  <a:lnTo>
                    <a:pt x="3483765" y="561141"/>
                  </a:lnTo>
                  <a:lnTo>
                    <a:pt x="3434400" y="549198"/>
                  </a:lnTo>
                  <a:lnTo>
                    <a:pt x="3384492" y="537811"/>
                  </a:lnTo>
                  <a:lnTo>
                    <a:pt x="3334062" y="526985"/>
                  </a:lnTo>
                  <a:lnTo>
                    <a:pt x="3283132" y="516724"/>
                  </a:lnTo>
                  <a:lnTo>
                    <a:pt x="3231722" y="507035"/>
                  </a:lnTo>
                  <a:lnTo>
                    <a:pt x="3179853" y="497921"/>
                  </a:lnTo>
                  <a:lnTo>
                    <a:pt x="3127546" y="489389"/>
                  </a:lnTo>
                  <a:lnTo>
                    <a:pt x="3074822" y="481443"/>
                  </a:lnTo>
                  <a:lnTo>
                    <a:pt x="3021701" y="474087"/>
                  </a:lnTo>
                  <a:lnTo>
                    <a:pt x="2968205" y="467328"/>
                  </a:lnTo>
                  <a:lnTo>
                    <a:pt x="2914354" y="461170"/>
                  </a:lnTo>
                  <a:lnTo>
                    <a:pt x="2860170" y="455619"/>
                  </a:lnTo>
                  <a:lnTo>
                    <a:pt x="2805672" y="450679"/>
                  </a:lnTo>
                  <a:lnTo>
                    <a:pt x="2750883" y="446355"/>
                  </a:lnTo>
                  <a:lnTo>
                    <a:pt x="2695822" y="442652"/>
                  </a:lnTo>
                  <a:lnTo>
                    <a:pt x="2640510" y="439576"/>
                  </a:lnTo>
                  <a:lnTo>
                    <a:pt x="2584969" y="437131"/>
                  </a:lnTo>
                  <a:lnTo>
                    <a:pt x="2529220" y="435323"/>
                  </a:lnTo>
                  <a:lnTo>
                    <a:pt x="2473282" y="434157"/>
                  </a:lnTo>
                  <a:lnTo>
                    <a:pt x="2417178" y="433637"/>
                  </a:lnTo>
                  <a:lnTo>
                    <a:pt x="2360927" y="433769"/>
                  </a:lnTo>
                  <a:lnTo>
                    <a:pt x="2304551" y="434557"/>
                  </a:lnTo>
                  <a:lnTo>
                    <a:pt x="2248071" y="436007"/>
                  </a:lnTo>
                  <a:lnTo>
                    <a:pt x="2191507" y="438124"/>
                  </a:lnTo>
                  <a:lnTo>
                    <a:pt x="2134880" y="440913"/>
                  </a:lnTo>
                  <a:lnTo>
                    <a:pt x="2078212" y="444379"/>
                  </a:lnTo>
                  <a:lnTo>
                    <a:pt x="2021522" y="448526"/>
                  </a:lnTo>
                  <a:lnTo>
                    <a:pt x="1964833" y="453361"/>
                  </a:lnTo>
                  <a:lnTo>
                    <a:pt x="1908164" y="458888"/>
                  </a:lnTo>
                  <a:lnTo>
                    <a:pt x="1851536" y="465111"/>
                  </a:lnTo>
                  <a:lnTo>
                    <a:pt x="1794971" y="472037"/>
                  </a:lnTo>
                  <a:lnTo>
                    <a:pt x="1738489" y="479670"/>
                  </a:lnTo>
                  <a:lnTo>
                    <a:pt x="1682112" y="488015"/>
                  </a:lnTo>
                  <a:lnTo>
                    <a:pt x="1625859" y="497077"/>
                  </a:lnTo>
                  <a:lnTo>
                    <a:pt x="518927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321" y="3680841"/>
              <a:ext cx="4801235" cy="2796540"/>
            </a:xfrm>
            <a:custGeom>
              <a:avLst/>
              <a:gdLst/>
              <a:ahLst/>
              <a:cxnLst/>
              <a:rect l="l" t="t" r="r" b="b"/>
              <a:pathLst>
                <a:path w="4801234" h="2796540">
                  <a:moveTo>
                    <a:pt x="518927" y="0"/>
                  </a:moveTo>
                  <a:lnTo>
                    <a:pt x="1625859" y="497077"/>
                  </a:lnTo>
                  <a:lnTo>
                    <a:pt x="1682112" y="488015"/>
                  </a:lnTo>
                  <a:lnTo>
                    <a:pt x="1738489" y="479670"/>
                  </a:lnTo>
                  <a:lnTo>
                    <a:pt x="1794971" y="472037"/>
                  </a:lnTo>
                  <a:lnTo>
                    <a:pt x="1851536" y="465111"/>
                  </a:lnTo>
                  <a:lnTo>
                    <a:pt x="1908164" y="458888"/>
                  </a:lnTo>
                  <a:lnTo>
                    <a:pt x="1964833" y="453361"/>
                  </a:lnTo>
                  <a:lnTo>
                    <a:pt x="2021522" y="448526"/>
                  </a:lnTo>
                  <a:lnTo>
                    <a:pt x="2078212" y="444379"/>
                  </a:lnTo>
                  <a:lnTo>
                    <a:pt x="2134880" y="440913"/>
                  </a:lnTo>
                  <a:lnTo>
                    <a:pt x="2191507" y="438124"/>
                  </a:lnTo>
                  <a:lnTo>
                    <a:pt x="2248071" y="436007"/>
                  </a:lnTo>
                  <a:lnTo>
                    <a:pt x="2304551" y="434557"/>
                  </a:lnTo>
                  <a:lnTo>
                    <a:pt x="2360927" y="433769"/>
                  </a:lnTo>
                  <a:lnTo>
                    <a:pt x="2417178" y="433637"/>
                  </a:lnTo>
                  <a:lnTo>
                    <a:pt x="2473282" y="434157"/>
                  </a:lnTo>
                  <a:lnTo>
                    <a:pt x="2529220" y="435323"/>
                  </a:lnTo>
                  <a:lnTo>
                    <a:pt x="2584969" y="437131"/>
                  </a:lnTo>
                  <a:lnTo>
                    <a:pt x="2640510" y="439576"/>
                  </a:lnTo>
                  <a:lnTo>
                    <a:pt x="2695822" y="442652"/>
                  </a:lnTo>
                  <a:lnTo>
                    <a:pt x="2750883" y="446355"/>
                  </a:lnTo>
                  <a:lnTo>
                    <a:pt x="2805672" y="450679"/>
                  </a:lnTo>
                  <a:lnTo>
                    <a:pt x="2860170" y="455619"/>
                  </a:lnTo>
                  <a:lnTo>
                    <a:pt x="2914354" y="461170"/>
                  </a:lnTo>
                  <a:lnTo>
                    <a:pt x="2968205" y="467328"/>
                  </a:lnTo>
                  <a:lnTo>
                    <a:pt x="3021701" y="474087"/>
                  </a:lnTo>
                  <a:lnTo>
                    <a:pt x="3074822" y="481443"/>
                  </a:lnTo>
                  <a:lnTo>
                    <a:pt x="3127546" y="489389"/>
                  </a:lnTo>
                  <a:lnTo>
                    <a:pt x="3179853" y="497921"/>
                  </a:lnTo>
                  <a:lnTo>
                    <a:pt x="3231722" y="507035"/>
                  </a:lnTo>
                  <a:lnTo>
                    <a:pt x="3283132" y="516724"/>
                  </a:lnTo>
                  <a:lnTo>
                    <a:pt x="3334062" y="526985"/>
                  </a:lnTo>
                  <a:lnTo>
                    <a:pt x="3384492" y="537811"/>
                  </a:lnTo>
                  <a:lnTo>
                    <a:pt x="3434400" y="549198"/>
                  </a:lnTo>
                  <a:lnTo>
                    <a:pt x="3483765" y="561141"/>
                  </a:lnTo>
                  <a:lnTo>
                    <a:pt x="3532568" y="573635"/>
                  </a:lnTo>
                  <a:lnTo>
                    <a:pt x="3580786" y="586675"/>
                  </a:lnTo>
                  <a:lnTo>
                    <a:pt x="3628400" y="600255"/>
                  </a:lnTo>
                  <a:lnTo>
                    <a:pt x="3675387" y="614371"/>
                  </a:lnTo>
                  <a:lnTo>
                    <a:pt x="3721728" y="629017"/>
                  </a:lnTo>
                  <a:lnTo>
                    <a:pt x="3767402" y="644189"/>
                  </a:lnTo>
                  <a:lnTo>
                    <a:pt x="3812387" y="659881"/>
                  </a:lnTo>
                  <a:lnTo>
                    <a:pt x="3856663" y="676089"/>
                  </a:lnTo>
                  <a:lnTo>
                    <a:pt x="3900209" y="692808"/>
                  </a:lnTo>
                  <a:lnTo>
                    <a:pt x="3943004" y="710031"/>
                  </a:lnTo>
                  <a:lnTo>
                    <a:pt x="3985028" y="727756"/>
                  </a:lnTo>
                  <a:lnTo>
                    <a:pt x="4026258" y="745975"/>
                  </a:lnTo>
                  <a:lnTo>
                    <a:pt x="4066676" y="764684"/>
                  </a:lnTo>
                  <a:lnTo>
                    <a:pt x="4106259" y="783879"/>
                  </a:lnTo>
                  <a:lnTo>
                    <a:pt x="4144987" y="803554"/>
                  </a:lnTo>
                  <a:lnTo>
                    <a:pt x="4182838" y="823704"/>
                  </a:lnTo>
                  <a:lnTo>
                    <a:pt x="4219793" y="844324"/>
                  </a:lnTo>
                  <a:lnTo>
                    <a:pt x="4255830" y="865409"/>
                  </a:lnTo>
                  <a:lnTo>
                    <a:pt x="4290929" y="886955"/>
                  </a:lnTo>
                  <a:lnTo>
                    <a:pt x="4325068" y="908955"/>
                  </a:lnTo>
                  <a:lnTo>
                    <a:pt x="4358227" y="931405"/>
                  </a:lnTo>
                  <a:lnTo>
                    <a:pt x="4390385" y="954299"/>
                  </a:lnTo>
                  <a:lnTo>
                    <a:pt x="4421521" y="977634"/>
                  </a:lnTo>
                  <a:lnTo>
                    <a:pt x="4451614" y="1001403"/>
                  </a:lnTo>
                  <a:lnTo>
                    <a:pt x="4508588" y="1050226"/>
                  </a:lnTo>
                  <a:lnTo>
                    <a:pt x="4561140" y="1100727"/>
                  </a:lnTo>
                  <a:lnTo>
                    <a:pt x="4609104" y="1152866"/>
                  </a:lnTo>
                  <a:lnTo>
                    <a:pt x="4652312" y="1206603"/>
                  </a:lnTo>
                  <a:lnTo>
                    <a:pt x="4692886" y="1265493"/>
                  </a:lnTo>
                  <a:lnTo>
                    <a:pt x="4728878" y="1328580"/>
                  </a:lnTo>
                  <a:lnTo>
                    <a:pt x="4757477" y="1391857"/>
                  </a:lnTo>
                  <a:lnTo>
                    <a:pt x="4778804" y="1455205"/>
                  </a:lnTo>
                  <a:lnTo>
                    <a:pt x="4792980" y="1518503"/>
                  </a:lnTo>
                  <a:lnTo>
                    <a:pt x="4800124" y="1581631"/>
                  </a:lnTo>
                  <a:lnTo>
                    <a:pt x="4801097" y="1613094"/>
                  </a:lnTo>
                  <a:lnTo>
                    <a:pt x="4800357" y="1644469"/>
                  </a:lnTo>
                  <a:lnTo>
                    <a:pt x="4793798" y="1706895"/>
                  </a:lnTo>
                  <a:lnTo>
                    <a:pt x="4780568" y="1768791"/>
                  </a:lnTo>
                  <a:lnTo>
                    <a:pt x="4760788" y="1830036"/>
                  </a:lnTo>
                  <a:lnTo>
                    <a:pt x="4734576" y="1890509"/>
                  </a:lnTo>
                  <a:lnTo>
                    <a:pt x="4702054" y="1950091"/>
                  </a:lnTo>
                  <a:lnTo>
                    <a:pt x="4663341" y="2008661"/>
                  </a:lnTo>
                  <a:lnTo>
                    <a:pt x="4618558" y="2066099"/>
                  </a:lnTo>
                  <a:lnTo>
                    <a:pt x="4567824" y="2122284"/>
                  </a:lnTo>
                  <a:lnTo>
                    <a:pt x="4540264" y="2149869"/>
                  </a:lnTo>
                  <a:lnTo>
                    <a:pt x="4511261" y="2177096"/>
                  </a:lnTo>
                  <a:lnTo>
                    <a:pt x="4480830" y="2203950"/>
                  </a:lnTo>
                  <a:lnTo>
                    <a:pt x="4448987" y="2230416"/>
                  </a:lnTo>
                  <a:lnTo>
                    <a:pt x="4415747" y="2256479"/>
                  </a:lnTo>
                  <a:lnTo>
                    <a:pt x="4381124" y="2282123"/>
                  </a:lnTo>
                  <a:lnTo>
                    <a:pt x="4345134" y="2307333"/>
                  </a:lnTo>
                  <a:lnTo>
                    <a:pt x="4307791" y="2332096"/>
                  </a:lnTo>
                  <a:lnTo>
                    <a:pt x="4269111" y="2356395"/>
                  </a:lnTo>
                  <a:lnTo>
                    <a:pt x="4229109" y="2380215"/>
                  </a:lnTo>
                  <a:lnTo>
                    <a:pt x="4187799" y="2403542"/>
                  </a:lnTo>
                  <a:lnTo>
                    <a:pt x="4145197" y="2426361"/>
                  </a:lnTo>
                  <a:lnTo>
                    <a:pt x="4101318" y="2448656"/>
                  </a:lnTo>
                  <a:lnTo>
                    <a:pt x="4056176" y="2470412"/>
                  </a:lnTo>
                  <a:lnTo>
                    <a:pt x="4009787" y="2491615"/>
                  </a:lnTo>
                  <a:lnTo>
                    <a:pt x="3962166" y="2512249"/>
                  </a:lnTo>
                  <a:lnTo>
                    <a:pt x="3913328" y="2532299"/>
                  </a:lnTo>
                  <a:lnTo>
                    <a:pt x="3863287" y="2551751"/>
                  </a:lnTo>
                  <a:lnTo>
                    <a:pt x="3812060" y="2570589"/>
                  </a:lnTo>
                  <a:lnTo>
                    <a:pt x="3759660" y="2588798"/>
                  </a:lnTo>
                  <a:lnTo>
                    <a:pt x="3706103" y="2606364"/>
                  </a:lnTo>
                  <a:lnTo>
                    <a:pt x="3651404" y="2623270"/>
                  </a:lnTo>
                  <a:lnTo>
                    <a:pt x="3595578" y="2639503"/>
                  </a:lnTo>
                  <a:lnTo>
                    <a:pt x="3538639" y="2655047"/>
                  </a:lnTo>
                  <a:lnTo>
                    <a:pt x="3480604" y="2669887"/>
                  </a:lnTo>
                  <a:lnTo>
                    <a:pt x="3421487" y="2684008"/>
                  </a:lnTo>
                  <a:lnTo>
                    <a:pt x="3361302" y="2697395"/>
                  </a:lnTo>
                  <a:lnTo>
                    <a:pt x="3300066" y="2710033"/>
                  </a:lnTo>
                  <a:lnTo>
                    <a:pt x="3237792" y="2721907"/>
                  </a:lnTo>
                  <a:lnTo>
                    <a:pt x="3174497" y="2733001"/>
                  </a:lnTo>
                  <a:lnTo>
                    <a:pt x="3118244" y="2742064"/>
                  </a:lnTo>
                  <a:lnTo>
                    <a:pt x="3061867" y="2750410"/>
                  </a:lnTo>
                  <a:lnTo>
                    <a:pt x="3005385" y="2758043"/>
                  </a:lnTo>
                  <a:lnTo>
                    <a:pt x="2948820" y="2764970"/>
                  </a:lnTo>
                  <a:lnTo>
                    <a:pt x="2892192" y="2771194"/>
                  </a:lnTo>
                  <a:lnTo>
                    <a:pt x="2835523" y="2776721"/>
                  </a:lnTo>
                  <a:lnTo>
                    <a:pt x="2778834" y="2781556"/>
                  </a:lnTo>
                  <a:lnTo>
                    <a:pt x="2722144" y="2785705"/>
                  </a:lnTo>
                  <a:lnTo>
                    <a:pt x="2665476" y="2789171"/>
                  </a:lnTo>
                  <a:lnTo>
                    <a:pt x="2608849" y="2791960"/>
                  </a:lnTo>
                  <a:lnTo>
                    <a:pt x="2552285" y="2794078"/>
                  </a:lnTo>
                  <a:lnTo>
                    <a:pt x="2495805" y="2795529"/>
                  </a:lnTo>
                  <a:lnTo>
                    <a:pt x="2439429" y="2796318"/>
                  </a:lnTo>
                  <a:lnTo>
                    <a:pt x="2383178" y="2796450"/>
                  </a:lnTo>
                  <a:lnTo>
                    <a:pt x="2327074" y="2795931"/>
                  </a:lnTo>
                  <a:lnTo>
                    <a:pt x="2271136" y="2794765"/>
                  </a:lnTo>
                  <a:lnTo>
                    <a:pt x="2215387" y="2792958"/>
                  </a:lnTo>
                  <a:lnTo>
                    <a:pt x="2159846" y="2790514"/>
                  </a:lnTo>
                  <a:lnTo>
                    <a:pt x="2104535" y="2787438"/>
                  </a:lnTo>
                  <a:lnTo>
                    <a:pt x="2049474" y="2783737"/>
                  </a:lnTo>
                  <a:lnTo>
                    <a:pt x="1994684" y="2779413"/>
                  </a:lnTo>
                  <a:lnTo>
                    <a:pt x="1940186" y="2774474"/>
                  </a:lnTo>
                  <a:lnTo>
                    <a:pt x="1886002" y="2768923"/>
                  </a:lnTo>
                  <a:lnTo>
                    <a:pt x="1832151" y="2762766"/>
                  </a:lnTo>
                  <a:lnTo>
                    <a:pt x="1778655" y="2756008"/>
                  </a:lnTo>
                  <a:lnTo>
                    <a:pt x="1725534" y="2748653"/>
                  </a:lnTo>
                  <a:lnTo>
                    <a:pt x="1672810" y="2740708"/>
                  </a:lnTo>
                  <a:lnTo>
                    <a:pt x="1620503" y="2732176"/>
                  </a:lnTo>
                  <a:lnTo>
                    <a:pt x="1568634" y="2723064"/>
                  </a:lnTo>
                  <a:lnTo>
                    <a:pt x="1517224" y="2713375"/>
                  </a:lnTo>
                  <a:lnTo>
                    <a:pt x="1466294" y="2703116"/>
                  </a:lnTo>
                  <a:lnTo>
                    <a:pt x="1415864" y="2692290"/>
                  </a:lnTo>
                  <a:lnTo>
                    <a:pt x="1365956" y="2680904"/>
                  </a:lnTo>
                  <a:lnTo>
                    <a:pt x="1316591" y="2668962"/>
                  </a:lnTo>
                  <a:lnTo>
                    <a:pt x="1267788" y="2656469"/>
                  </a:lnTo>
                  <a:lnTo>
                    <a:pt x="1219570" y="2643431"/>
                  </a:lnTo>
                  <a:lnTo>
                    <a:pt x="1171956" y="2629852"/>
                  </a:lnTo>
                  <a:lnTo>
                    <a:pt x="1124969" y="2615737"/>
                  </a:lnTo>
                  <a:lnTo>
                    <a:pt x="1078628" y="2601092"/>
                  </a:lnTo>
                  <a:lnTo>
                    <a:pt x="1032954" y="2585921"/>
                  </a:lnTo>
                  <a:lnTo>
                    <a:pt x="987969" y="2570229"/>
                  </a:lnTo>
                  <a:lnTo>
                    <a:pt x="943693" y="2554023"/>
                  </a:lnTo>
                  <a:lnTo>
                    <a:pt x="900147" y="2537306"/>
                  </a:lnTo>
                  <a:lnTo>
                    <a:pt x="857352" y="2520083"/>
                  </a:lnTo>
                  <a:lnTo>
                    <a:pt x="815328" y="2502360"/>
                  </a:lnTo>
                  <a:lnTo>
                    <a:pt x="774098" y="2484143"/>
                  </a:lnTo>
                  <a:lnTo>
                    <a:pt x="733680" y="2465434"/>
                  </a:lnTo>
                  <a:lnTo>
                    <a:pt x="694097" y="2446241"/>
                  </a:lnTo>
                  <a:lnTo>
                    <a:pt x="655370" y="2426567"/>
                  </a:lnTo>
                  <a:lnTo>
                    <a:pt x="617518" y="2406419"/>
                  </a:lnTo>
                  <a:lnTo>
                    <a:pt x="580563" y="2385800"/>
                  </a:lnTo>
                  <a:lnTo>
                    <a:pt x="544526" y="2364717"/>
                  </a:lnTo>
                  <a:lnTo>
                    <a:pt x="509427" y="2343173"/>
                  </a:lnTo>
                  <a:lnTo>
                    <a:pt x="475288" y="2321175"/>
                  </a:lnTo>
                  <a:lnTo>
                    <a:pt x="442129" y="2298727"/>
                  </a:lnTo>
                  <a:lnTo>
                    <a:pt x="409971" y="2275834"/>
                  </a:lnTo>
                  <a:lnTo>
                    <a:pt x="378835" y="2252501"/>
                  </a:lnTo>
                  <a:lnTo>
                    <a:pt x="348742" y="2228733"/>
                  </a:lnTo>
                  <a:lnTo>
                    <a:pt x="291769" y="2179915"/>
                  </a:lnTo>
                  <a:lnTo>
                    <a:pt x="239216" y="2129417"/>
                  </a:lnTo>
                  <a:lnTo>
                    <a:pt x="191252" y="2077282"/>
                  </a:lnTo>
                  <a:lnTo>
                    <a:pt x="148044" y="2023549"/>
                  </a:lnTo>
                  <a:lnTo>
                    <a:pt x="104581" y="1960022"/>
                  </a:lnTo>
                  <a:lnTo>
                    <a:pt x="83340" y="1923772"/>
                  </a:lnTo>
                  <a:lnTo>
                    <a:pt x="64538" y="1887370"/>
                  </a:lnTo>
                  <a:lnTo>
                    <a:pt x="48160" y="1850845"/>
                  </a:lnTo>
                  <a:lnTo>
                    <a:pt x="34192" y="1814222"/>
                  </a:lnTo>
                  <a:lnTo>
                    <a:pt x="22620" y="1777526"/>
                  </a:lnTo>
                  <a:lnTo>
                    <a:pt x="6605" y="1704023"/>
                  </a:lnTo>
                  <a:lnTo>
                    <a:pt x="0" y="1630544"/>
                  </a:lnTo>
                  <a:lnTo>
                    <a:pt x="189" y="1593879"/>
                  </a:lnTo>
                  <a:lnTo>
                    <a:pt x="7483" y="1520828"/>
                  </a:lnTo>
                  <a:lnTo>
                    <a:pt x="23898" y="1448324"/>
                  </a:lnTo>
                  <a:lnTo>
                    <a:pt x="49320" y="1376573"/>
                  </a:lnTo>
                  <a:lnTo>
                    <a:pt x="65373" y="1341047"/>
                  </a:lnTo>
                  <a:lnTo>
                    <a:pt x="83635" y="1305787"/>
                  </a:lnTo>
                  <a:lnTo>
                    <a:pt x="104090" y="1270819"/>
                  </a:lnTo>
                  <a:lnTo>
                    <a:pt x="126725" y="1236171"/>
                  </a:lnTo>
                  <a:lnTo>
                    <a:pt x="151526" y="1201868"/>
                  </a:lnTo>
                  <a:lnTo>
                    <a:pt x="178478" y="1167937"/>
                  </a:lnTo>
                  <a:lnTo>
                    <a:pt x="207566" y="1134402"/>
                  </a:lnTo>
                  <a:lnTo>
                    <a:pt x="238777" y="1101291"/>
                  </a:lnTo>
                  <a:lnTo>
                    <a:pt x="272095" y="1068629"/>
                  </a:lnTo>
                  <a:lnTo>
                    <a:pt x="307507" y="1036443"/>
                  </a:lnTo>
                  <a:lnTo>
                    <a:pt x="344998" y="1004758"/>
                  </a:lnTo>
                  <a:lnTo>
                    <a:pt x="384554" y="973601"/>
                  </a:lnTo>
                  <a:lnTo>
                    <a:pt x="426160" y="942997"/>
                  </a:lnTo>
                  <a:lnTo>
                    <a:pt x="469802" y="912974"/>
                  </a:lnTo>
                  <a:lnTo>
                    <a:pt x="515465" y="883556"/>
                  </a:lnTo>
                  <a:lnTo>
                    <a:pt x="563136" y="854770"/>
                  </a:lnTo>
                  <a:lnTo>
                    <a:pt x="612799" y="826642"/>
                  </a:lnTo>
                  <a:lnTo>
                    <a:pt x="664441" y="799199"/>
                  </a:lnTo>
                  <a:lnTo>
                    <a:pt x="718047" y="772465"/>
                  </a:lnTo>
                  <a:lnTo>
                    <a:pt x="773602" y="746468"/>
                  </a:lnTo>
                  <a:lnTo>
                    <a:pt x="831093" y="721232"/>
                  </a:lnTo>
                  <a:lnTo>
                    <a:pt x="518927" y="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84014" y="4362069"/>
            <a:ext cx="32061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F8E98E"/>
                </a:solidFill>
                <a:latin typeface="Arial"/>
                <a:cs typeface="Arial"/>
              </a:rPr>
              <a:t>location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of a 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literal </a:t>
            </a:r>
            <a:r>
              <a:rPr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lang="en-US"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be  specified.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So its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value  </a:t>
            </a:r>
            <a:r>
              <a:rPr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lang="en-US"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be changed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like 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constant…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9016" y="3938015"/>
            <a:ext cx="3858895" cy="1039494"/>
            <a:chOff x="509016" y="3938015"/>
            <a:chExt cx="3858895" cy="1039494"/>
          </a:xfrm>
        </p:grpSpPr>
        <p:sp>
          <p:nvSpPr>
            <p:cNvPr id="22" name="object 22"/>
            <p:cNvSpPr/>
            <p:nvPr/>
          </p:nvSpPr>
          <p:spPr>
            <a:xfrm>
              <a:off x="509016" y="3938015"/>
              <a:ext cx="3858767" cy="10393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600" y="4038599"/>
              <a:ext cx="3657600" cy="838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9600" y="4038600"/>
            <a:ext cx="3657600" cy="838200"/>
          </a:xfrm>
          <a:prstGeom prst="rect">
            <a:avLst/>
          </a:prstGeom>
          <a:ln w="57911">
            <a:solidFill>
              <a:srgbClr val="E1EBEE"/>
            </a:solidFill>
          </a:ln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  <a:tabLst>
                <a:tab pos="986790" algn="l"/>
                <a:tab pos="212026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ADD	AREG,	=‘5’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121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25C49-0FED-4D6B-B28B-CEC15C30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5" y="121789"/>
            <a:ext cx="7886700" cy="970672"/>
          </a:xfrm>
        </p:spPr>
        <p:txBody>
          <a:bodyPr>
            <a:normAutofit/>
          </a:bodyPr>
          <a:lstStyle/>
          <a:p>
            <a:pPr algn="ctr"/>
            <a:r>
              <a:rPr lang="en-IN" sz="2700" b="1" dirty="0"/>
              <a:t>Content </a:t>
            </a:r>
            <a:r>
              <a:rPr lang="en-IN" sz="21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endParaRPr lang="en-IN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F90B0E-ED9E-4B65-820F-8F489061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24" y="1092461"/>
            <a:ext cx="7886700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Part </a:t>
            </a:r>
            <a:r>
              <a:rPr lang="en-IN" dirty="0" smtClean="0"/>
              <a:t>– I : </a:t>
            </a:r>
            <a:r>
              <a:rPr lang="en-IN" sz="2400" dirty="0" smtClean="0"/>
              <a:t>Introduction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   Need </a:t>
            </a:r>
            <a:r>
              <a:rPr lang="en-IN" sz="1800" dirty="0"/>
              <a:t>of System Software, 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   Components </a:t>
            </a:r>
            <a:r>
              <a:rPr lang="en-IN" sz="1800" dirty="0"/>
              <a:t>of System </a:t>
            </a:r>
            <a:r>
              <a:rPr lang="en-IN" sz="1800" dirty="0" smtClean="0"/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   Language </a:t>
            </a:r>
            <a:r>
              <a:rPr lang="en-IN" sz="1800" dirty="0"/>
              <a:t>Processing </a:t>
            </a:r>
            <a:r>
              <a:rPr lang="en-IN" sz="1800" dirty="0" smtClean="0"/>
              <a:t>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   </a:t>
            </a:r>
            <a:r>
              <a:rPr lang="en-IN" sz="1800" dirty="0"/>
              <a:t>Fundamentals of Language </a:t>
            </a:r>
            <a:r>
              <a:rPr lang="en-IN" sz="1800" dirty="0" smtClean="0"/>
              <a:t>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    Interpreter</a:t>
            </a:r>
          </a:p>
          <a:p>
            <a:pPr marL="0" indent="0">
              <a:buNone/>
            </a:pPr>
            <a:r>
              <a:rPr lang="en-IN" b="1" dirty="0" smtClean="0"/>
              <a:t>Part- II : </a:t>
            </a:r>
            <a:r>
              <a:rPr lang="en-IN" sz="2400" b="1" dirty="0"/>
              <a:t>Assemblers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 </a:t>
            </a:r>
            <a:r>
              <a:rPr lang="en-IN" sz="1800" b="1" dirty="0" smtClean="0"/>
              <a:t>   Elements </a:t>
            </a:r>
            <a:r>
              <a:rPr lang="en-IN" sz="1800" b="1" dirty="0"/>
              <a:t>of Assembly Language </a:t>
            </a:r>
            <a:r>
              <a:rPr lang="en-IN" sz="1800" b="1" dirty="0" smtClean="0"/>
              <a:t>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 smtClean="0"/>
              <a:t>    </a:t>
            </a:r>
            <a:r>
              <a:rPr lang="en-IN" sz="1800" b="1" dirty="0"/>
              <a:t>A simple Assembly </a:t>
            </a:r>
            <a:r>
              <a:rPr lang="en-IN" sz="1800" b="1" dirty="0" smtClean="0"/>
              <a:t>Scheme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 smtClean="0"/>
              <a:t>    </a:t>
            </a:r>
            <a:r>
              <a:rPr lang="en-IN" sz="1800" b="1" dirty="0"/>
              <a:t>Pass structure of </a:t>
            </a:r>
            <a:r>
              <a:rPr lang="en-IN" sz="1800" b="1" dirty="0" smtClean="0"/>
              <a:t>Assemblers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 smtClean="0"/>
              <a:t>    </a:t>
            </a:r>
            <a:r>
              <a:rPr lang="en-IN" sz="1800" b="1" dirty="0"/>
              <a:t>Design of Two Pass Assembler</a:t>
            </a:r>
          </a:p>
          <a:p>
            <a:pPr marL="0" indent="0">
              <a:buNone/>
            </a:pPr>
            <a:r>
              <a:rPr lang="en-IN" sz="1800" dirty="0" smtClean="0"/>
              <a:t>  </a:t>
            </a:r>
            <a:endParaRPr lang="en-IN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24623" cy="109246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xmlns="" id="{7DA496CA-B28D-4CA7-951D-950D5EA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226" y="6509940"/>
            <a:ext cx="540774" cy="365125"/>
          </a:xfrm>
        </p:spPr>
        <p:txBody>
          <a:bodyPr/>
          <a:lstStyle/>
          <a:p>
            <a:fld id="{3FCAF691-C30B-4477-A4FB-AFF7F164B000}" type="slidenum">
              <a:rPr lang="en-IN" sz="1200" b="1" smtClean="0">
                <a:solidFill>
                  <a:schemeClr val="tx1"/>
                </a:solidFill>
              </a:rPr>
              <a:t>2</a:t>
            </a:fld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6248400" cy="457200"/>
          </a:xfrm>
        </p:spPr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172200"/>
            <a:ext cx="2895600" cy="4572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68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048" y="467994"/>
            <a:ext cx="22644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75" dirty="0"/>
              <a:t> </a:t>
            </a:r>
            <a:r>
              <a:rPr spc="-5" dirty="0"/>
              <a:t>Literal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0390" y="2409189"/>
            <a:ext cx="7907020" cy="1277620"/>
            <a:chOff x="580390" y="2409189"/>
            <a:chExt cx="7907020" cy="1277620"/>
          </a:xfrm>
        </p:grpSpPr>
        <p:sp>
          <p:nvSpPr>
            <p:cNvPr id="4" name="object 4"/>
            <p:cNvSpPr/>
            <p:nvPr/>
          </p:nvSpPr>
          <p:spPr>
            <a:xfrm>
              <a:off x="609600" y="2438399"/>
              <a:ext cx="7848600" cy="1219200"/>
            </a:xfrm>
            <a:custGeom>
              <a:avLst/>
              <a:gdLst/>
              <a:ahLst/>
              <a:cxnLst/>
              <a:rect l="l" t="t" r="r" b="b"/>
              <a:pathLst>
                <a:path w="7848600" h="1219200">
                  <a:moveTo>
                    <a:pt x="78486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848600" y="12192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2438399"/>
              <a:ext cx="7848600" cy="1219200"/>
            </a:xfrm>
            <a:custGeom>
              <a:avLst/>
              <a:gdLst/>
              <a:ahLst/>
              <a:cxnLst/>
              <a:rect l="l" t="t" r="r" b="b"/>
              <a:pathLst>
                <a:path w="7848600" h="1219200">
                  <a:moveTo>
                    <a:pt x="0" y="1219200"/>
                  </a:moveTo>
                  <a:lnTo>
                    <a:pt x="7848600" y="1219200"/>
                  </a:lnTo>
                  <a:lnTo>
                    <a:pt x="78486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5474" y="2536063"/>
            <a:ext cx="72193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7740" marR="5080" indent="-95567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What is the Difference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8E98E"/>
                </a:solidFill>
                <a:latin typeface="Arial"/>
                <a:cs typeface="Arial"/>
              </a:rPr>
              <a:t>literal 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immediate</a:t>
            </a:r>
            <a:r>
              <a:rPr sz="3200" b="1" spc="-35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7DF55"/>
                </a:solidFill>
                <a:latin typeface="Arial"/>
                <a:cs typeface="Arial"/>
              </a:rPr>
              <a:t>operand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..??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45680" y="620268"/>
            <a:ext cx="1487805" cy="1868805"/>
            <a:chOff x="7345680" y="620268"/>
            <a:chExt cx="1487805" cy="1868805"/>
          </a:xfrm>
        </p:grpSpPr>
        <p:sp>
          <p:nvSpPr>
            <p:cNvPr id="8" name="object 8"/>
            <p:cNvSpPr/>
            <p:nvPr/>
          </p:nvSpPr>
          <p:spPr>
            <a:xfrm>
              <a:off x="7345680" y="620268"/>
              <a:ext cx="1487424" cy="1868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5653" y="691312"/>
              <a:ext cx="1287899" cy="1554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15911" y="2032889"/>
              <a:ext cx="319659" cy="3863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75653" y="691312"/>
              <a:ext cx="1288415" cy="1554480"/>
            </a:xfrm>
            <a:custGeom>
              <a:avLst/>
              <a:gdLst/>
              <a:ahLst/>
              <a:cxnLst/>
              <a:rect l="l" t="t" r="r" b="b"/>
              <a:pathLst>
                <a:path w="1288415" h="1554480">
                  <a:moveTo>
                    <a:pt x="117169" y="511504"/>
                  </a:moveTo>
                  <a:lnTo>
                    <a:pt x="115503" y="451919"/>
                  </a:lnTo>
                  <a:lnTo>
                    <a:pt x="120171" y="394432"/>
                  </a:lnTo>
                  <a:lnTo>
                    <a:pt x="130687" y="340096"/>
                  </a:lnTo>
                  <a:lnTo>
                    <a:pt x="146566" y="289966"/>
                  </a:lnTo>
                  <a:lnTo>
                    <a:pt x="167321" y="245094"/>
                  </a:lnTo>
                  <a:lnTo>
                    <a:pt x="192466" y="206534"/>
                  </a:lnTo>
                  <a:lnTo>
                    <a:pt x="221515" y="175341"/>
                  </a:lnTo>
                  <a:lnTo>
                    <a:pt x="253982" y="152567"/>
                  </a:lnTo>
                  <a:lnTo>
                    <a:pt x="322841" y="136447"/>
                  </a:lnTo>
                  <a:lnTo>
                    <a:pt x="355897" y="142712"/>
                  </a:lnTo>
                  <a:lnTo>
                    <a:pt x="387857" y="157858"/>
                  </a:lnTo>
                  <a:lnTo>
                    <a:pt x="418032" y="181685"/>
                  </a:lnTo>
                  <a:lnTo>
                    <a:pt x="438819" y="131983"/>
                  </a:lnTo>
                  <a:lnTo>
                    <a:pt x="465051" y="92606"/>
                  </a:lnTo>
                  <a:lnTo>
                    <a:pt x="495439" y="64202"/>
                  </a:lnTo>
                  <a:lnTo>
                    <a:pt x="528696" y="47425"/>
                  </a:lnTo>
                  <a:lnTo>
                    <a:pt x="563532" y="42923"/>
                  </a:lnTo>
                  <a:lnTo>
                    <a:pt x="598659" y="51349"/>
                  </a:lnTo>
                  <a:lnTo>
                    <a:pt x="632789" y="73354"/>
                  </a:lnTo>
                  <a:lnTo>
                    <a:pt x="661274" y="105197"/>
                  </a:lnTo>
                  <a:lnTo>
                    <a:pt x="669746" y="117931"/>
                  </a:lnTo>
                  <a:lnTo>
                    <a:pt x="689303" y="70479"/>
                  </a:lnTo>
                  <a:lnTo>
                    <a:pt x="714864" y="34398"/>
                  </a:lnTo>
                  <a:lnTo>
                    <a:pt x="744771" y="10600"/>
                  </a:lnTo>
                  <a:lnTo>
                    <a:pt x="777366" y="0"/>
                  </a:lnTo>
                  <a:lnTo>
                    <a:pt x="810992" y="3510"/>
                  </a:lnTo>
                  <a:lnTo>
                    <a:pt x="856878" y="34190"/>
                  </a:lnTo>
                  <a:lnTo>
                    <a:pt x="879655" y="65194"/>
                  </a:lnTo>
                  <a:lnTo>
                    <a:pt x="889329" y="83768"/>
                  </a:lnTo>
                  <a:lnTo>
                    <a:pt x="918142" y="41130"/>
                  </a:lnTo>
                  <a:lnTo>
                    <a:pt x="951601" y="13349"/>
                  </a:lnTo>
                  <a:lnTo>
                    <a:pt x="987770" y="694"/>
                  </a:lnTo>
                  <a:lnTo>
                    <a:pt x="1024711" y="3438"/>
                  </a:lnTo>
                  <a:lnTo>
                    <a:pt x="1060488" y="21852"/>
                  </a:lnTo>
                  <a:lnTo>
                    <a:pt x="1093164" y="56209"/>
                  </a:lnTo>
                  <a:lnTo>
                    <a:pt x="1124977" y="118677"/>
                  </a:lnTo>
                  <a:lnTo>
                    <a:pt x="1135455" y="155560"/>
                  </a:lnTo>
                  <a:lnTo>
                    <a:pt x="1141932" y="195147"/>
                  </a:lnTo>
                  <a:lnTo>
                    <a:pt x="1171992" y="214131"/>
                  </a:lnTo>
                  <a:lnTo>
                    <a:pt x="1198342" y="241744"/>
                  </a:lnTo>
                  <a:lnTo>
                    <a:pt x="1220533" y="276697"/>
                  </a:lnTo>
                  <a:lnTo>
                    <a:pt x="1238118" y="317702"/>
                  </a:lnTo>
                  <a:lnTo>
                    <a:pt x="1250649" y="363469"/>
                  </a:lnTo>
                  <a:lnTo>
                    <a:pt x="1257678" y="412710"/>
                  </a:lnTo>
                  <a:lnTo>
                    <a:pt x="1258757" y="464135"/>
                  </a:lnTo>
                  <a:lnTo>
                    <a:pt x="1253438" y="516457"/>
                  </a:lnTo>
                  <a:lnTo>
                    <a:pt x="1251914" y="525172"/>
                  </a:lnTo>
                  <a:lnTo>
                    <a:pt x="1250199" y="533792"/>
                  </a:lnTo>
                  <a:lnTo>
                    <a:pt x="1248294" y="542317"/>
                  </a:lnTo>
                  <a:lnTo>
                    <a:pt x="1246199" y="550747"/>
                  </a:lnTo>
                  <a:lnTo>
                    <a:pt x="1264027" y="596063"/>
                  </a:lnTo>
                  <a:lnTo>
                    <a:pt x="1276870" y="644201"/>
                  </a:lnTo>
                  <a:lnTo>
                    <a:pt x="1284802" y="694204"/>
                  </a:lnTo>
                  <a:lnTo>
                    <a:pt x="1287899" y="745112"/>
                  </a:lnTo>
                  <a:lnTo>
                    <a:pt x="1286236" y="795968"/>
                  </a:lnTo>
                  <a:lnTo>
                    <a:pt x="1279885" y="845814"/>
                  </a:lnTo>
                  <a:lnTo>
                    <a:pt x="1268923" y="893694"/>
                  </a:lnTo>
                  <a:lnTo>
                    <a:pt x="1253425" y="938647"/>
                  </a:lnTo>
                  <a:lnTo>
                    <a:pt x="1233463" y="979718"/>
                  </a:lnTo>
                  <a:lnTo>
                    <a:pt x="1209115" y="1015948"/>
                  </a:lnTo>
                  <a:lnTo>
                    <a:pt x="1164506" y="1058652"/>
                  </a:lnTo>
                  <a:lnTo>
                    <a:pt x="1114754" y="1081353"/>
                  </a:lnTo>
                  <a:lnTo>
                    <a:pt x="1110977" y="1138351"/>
                  </a:lnTo>
                  <a:lnTo>
                    <a:pt x="1100683" y="1191343"/>
                  </a:lnTo>
                  <a:lnTo>
                    <a:pt x="1084569" y="1239203"/>
                  </a:lnTo>
                  <a:lnTo>
                    <a:pt x="1063335" y="1280806"/>
                  </a:lnTo>
                  <a:lnTo>
                    <a:pt x="1037677" y="1315028"/>
                  </a:lnTo>
                  <a:lnTo>
                    <a:pt x="1008294" y="1340742"/>
                  </a:lnTo>
                  <a:lnTo>
                    <a:pt x="941145" y="1362150"/>
                  </a:lnTo>
                  <a:lnTo>
                    <a:pt x="917507" y="1359102"/>
                  </a:lnTo>
                  <a:lnTo>
                    <a:pt x="894441" y="1350815"/>
                  </a:lnTo>
                  <a:lnTo>
                    <a:pt x="872279" y="1337432"/>
                  </a:lnTo>
                  <a:lnTo>
                    <a:pt x="851356" y="1319097"/>
                  </a:lnTo>
                  <a:lnTo>
                    <a:pt x="837762" y="1374628"/>
                  </a:lnTo>
                  <a:lnTo>
                    <a:pt x="818957" y="1423882"/>
                  </a:lnTo>
                  <a:lnTo>
                    <a:pt x="795645" y="1466233"/>
                  </a:lnTo>
                  <a:lnTo>
                    <a:pt x="768533" y="1501059"/>
                  </a:lnTo>
                  <a:lnTo>
                    <a:pt x="738326" y="1527735"/>
                  </a:lnTo>
                  <a:lnTo>
                    <a:pt x="671448" y="1554140"/>
                  </a:lnTo>
                  <a:lnTo>
                    <a:pt x="636190" y="1552622"/>
                  </a:lnTo>
                  <a:lnTo>
                    <a:pt x="568471" y="1519251"/>
                  </a:lnTo>
                  <a:lnTo>
                    <a:pt x="539190" y="1489483"/>
                  </a:lnTo>
                  <a:lnTo>
                    <a:pt x="513433" y="1451929"/>
                  </a:lnTo>
                  <a:lnTo>
                    <a:pt x="491819" y="1407362"/>
                  </a:lnTo>
                  <a:lnTo>
                    <a:pt x="458304" y="1434812"/>
                  </a:lnTo>
                  <a:lnTo>
                    <a:pt x="423495" y="1452569"/>
                  </a:lnTo>
                  <a:lnTo>
                    <a:pt x="388041" y="1460900"/>
                  </a:lnTo>
                  <a:lnTo>
                    <a:pt x="352592" y="1460072"/>
                  </a:lnTo>
                  <a:lnTo>
                    <a:pt x="284305" y="1432005"/>
                  </a:lnTo>
                  <a:lnTo>
                    <a:pt x="252765" y="1405299"/>
                  </a:lnTo>
                  <a:lnTo>
                    <a:pt x="223826" y="1370501"/>
                  </a:lnTo>
                  <a:lnTo>
                    <a:pt x="198139" y="1327878"/>
                  </a:lnTo>
                  <a:lnTo>
                    <a:pt x="176351" y="1277695"/>
                  </a:lnTo>
                  <a:lnTo>
                    <a:pt x="175589" y="1275409"/>
                  </a:lnTo>
                  <a:lnTo>
                    <a:pt x="174700" y="1273123"/>
                  </a:lnTo>
                  <a:lnTo>
                    <a:pt x="173938" y="1270837"/>
                  </a:lnTo>
                  <a:lnTo>
                    <a:pt x="139104" y="1269884"/>
                  </a:lnTo>
                  <a:lnTo>
                    <a:pt x="106769" y="1254496"/>
                  </a:lnTo>
                  <a:lnTo>
                    <a:pt x="78307" y="1226450"/>
                  </a:lnTo>
                  <a:lnTo>
                    <a:pt x="55094" y="1187525"/>
                  </a:lnTo>
                  <a:lnTo>
                    <a:pt x="38506" y="1139498"/>
                  </a:lnTo>
                  <a:lnTo>
                    <a:pt x="29920" y="1084147"/>
                  </a:lnTo>
                  <a:lnTo>
                    <a:pt x="29650" y="1037712"/>
                  </a:lnTo>
                  <a:lnTo>
                    <a:pt x="35476" y="992802"/>
                  </a:lnTo>
                  <a:lnTo>
                    <a:pt x="47065" y="950987"/>
                  </a:lnTo>
                  <a:lnTo>
                    <a:pt x="64083" y="913840"/>
                  </a:lnTo>
                  <a:lnTo>
                    <a:pt x="36713" y="878512"/>
                  </a:lnTo>
                  <a:lnTo>
                    <a:pt x="16618" y="834079"/>
                  </a:lnTo>
                  <a:lnTo>
                    <a:pt x="4234" y="783331"/>
                  </a:lnTo>
                  <a:lnTo>
                    <a:pt x="0" y="729059"/>
                  </a:lnTo>
                  <a:lnTo>
                    <a:pt x="4352" y="674054"/>
                  </a:lnTo>
                  <a:lnTo>
                    <a:pt x="17728" y="621105"/>
                  </a:lnTo>
                  <a:lnTo>
                    <a:pt x="36125" y="580929"/>
                  </a:lnTo>
                  <a:lnTo>
                    <a:pt x="59368" y="549350"/>
                  </a:lnTo>
                  <a:lnTo>
                    <a:pt x="116153" y="516457"/>
                  </a:lnTo>
                  <a:lnTo>
                    <a:pt x="117169" y="511504"/>
                  </a:lnTo>
                  <a:close/>
                </a:path>
              </a:pathLst>
            </a:custGeom>
            <a:ln w="9144">
              <a:solidFill>
                <a:srgbClr val="FFF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11339" y="2028317"/>
              <a:ext cx="328803" cy="3954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41006" y="770001"/>
              <a:ext cx="1180465" cy="1322705"/>
            </a:xfrm>
            <a:custGeom>
              <a:avLst/>
              <a:gdLst/>
              <a:ahLst/>
              <a:cxnLst/>
              <a:rect l="l" t="t" r="r" b="b"/>
              <a:pathLst>
                <a:path w="1180465" h="1322705">
                  <a:moveTo>
                    <a:pt x="75438" y="857758"/>
                  </a:moveTo>
                  <a:lnTo>
                    <a:pt x="55774" y="857827"/>
                  </a:lnTo>
                  <a:lnTo>
                    <a:pt x="36433" y="852979"/>
                  </a:lnTo>
                  <a:lnTo>
                    <a:pt x="17734" y="843345"/>
                  </a:lnTo>
                  <a:lnTo>
                    <a:pt x="0" y="829056"/>
                  </a:lnTo>
                </a:path>
                <a:path w="1180465" h="1322705">
                  <a:moveTo>
                    <a:pt x="141986" y="1171575"/>
                  </a:moveTo>
                  <a:lnTo>
                    <a:pt x="133986" y="1176361"/>
                  </a:lnTo>
                  <a:lnTo>
                    <a:pt x="125809" y="1180242"/>
                  </a:lnTo>
                  <a:lnTo>
                    <a:pt x="117465" y="1183219"/>
                  </a:lnTo>
                  <a:lnTo>
                    <a:pt x="108966" y="1185290"/>
                  </a:lnTo>
                </a:path>
                <a:path w="1180465" h="1322705">
                  <a:moveTo>
                    <a:pt x="426339" y="1322324"/>
                  </a:moveTo>
                  <a:lnTo>
                    <a:pt x="420600" y="1307397"/>
                  </a:lnTo>
                  <a:lnTo>
                    <a:pt x="415385" y="1291970"/>
                  </a:lnTo>
                  <a:lnTo>
                    <a:pt x="410694" y="1276068"/>
                  </a:lnTo>
                  <a:lnTo>
                    <a:pt x="406526" y="1259713"/>
                  </a:lnTo>
                </a:path>
                <a:path w="1180465" h="1322705">
                  <a:moveTo>
                    <a:pt x="794003" y="1166240"/>
                  </a:moveTo>
                  <a:lnTo>
                    <a:pt x="792862" y="1183691"/>
                  </a:lnTo>
                  <a:lnTo>
                    <a:pt x="791162" y="1200975"/>
                  </a:lnTo>
                  <a:lnTo>
                    <a:pt x="788914" y="1218068"/>
                  </a:lnTo>
                  <a:lnTo>
                    <a:pt x="786129" y="1234948"/>
                  </a:lnTo>
                </a:path>
                <a:path w="1180465" h="1322705">
                  <a:moveTo>
                    <a:pt x="951865" y="741807"/>
                  </a:moveTo>
                  <a:lnTo>
                    <a:pt x="979803" y="769824"/>
                  </a:lnTo>
                  <a:lnTo>
                    <a:pt x="1003629" y="805330"/>
                  </a:lnTo>
                  <a:lnTo>
                    <a:pt x="1022889" y="847137"/>
                  </a:lnTo>
                  <a:lnTo>
                    <a:pt x="1037133" y="894056"/>
                  </a:lnTo>
                  <a:lnTo>
                    <a:pt x="1045909" y="944898"/>
                  </a:lnTo>
                  <a:lnTo>
                    <a:pt x="1048766" y="998474"/>
                  </a:lnTo>
                </a:path>
                <a:path w="1180465" h="1322705">
                  <a:moveTo>
                    <a:pt x="1180211" y="468249"/>
                  </a:moveTo>
                  <a:lnTo>
                    <a:pt x="1172037" y="495309"/>
                  </a:lnTo>
                  <a:lnTo>
                    <a:pt x="1162065" y="520525"/>
                  </a:lnTo>
                  <a:lnTo>
                    <a:pt x="1150403" y="543669"/>
                  </a:lnTo>
                  <a:lnTo>
                    <a:pt x="1137158" y="564514"/>
                  </a:lnTo>
                </a:path>
                <a:path w="1180465" h="1322705">
                  <a:moveTo>
                    <a:pt x="1076833" y="110998"/>
                  </a:moveTo>
                  <a:lnTo>
                    <a:pt x="1077904" y="122281"/>
                  </a:lnTo>
                  <a:lnTo>
                    <a:pt x="1078642" y="133635"/>
                  </a:lnTo>
                  <a:lnTo>
                    <a:pt x="1079047" y="145037"/>
                  </a:lnTo>
                  <a:lnTo>
                    <a:pt x="1079119" y="156463"/>
                  </a:lnTo>
                </a:path>
                <a:path w="1180465" h="1322705">
                  <a:moveTo>
                    <a:pt x="801497" y="58038"/>
                  </a:moveTo>
                  <a:lnTo>
                    <a:pt x="806039" y="42594"/>
                  </a:lnTo>
                  <a:lnTo>
                    <a:pt x="811260" y="27733"/>
                  </a:lnTo>
                  <a:lnTo>
                    <a:pt x="817123" y="13515"/>
                  </a:lnTo>
                  <a:lnTo>
                    <a:pt x="823595" y="0"/>
                  </a:lnTo>
                </a:path>
                <a:path w="1180465" h="1322705">
                  <a:moveTo>
                    <a:pt x="594995" y="85598"/>
                  </a:moveTo>
                  <a:lnTo>
                    <a:pt x="596947" y="72745"/>
                  </a:lnTo>
                  <a:lnTo>
                    <a:pt x="599376" y="60118"/>
                  </a:lnTo>
                  <a:lnTo>
                    <a:pt x="602281" y="47753"/>
                  </a:lnTo>
                  <a:lnTo>
                    <a:pt x="605663" y="35687"/>
                  </a:lnTo>
                </a:path>
                <a:path w="1180465" h="1322705">
                  <a:moveTo>
                    <a:pt x="352551" y="102615"/>
                  </a:moveTo>
                  <a:lnTo>
                    <a:pt x="362908" y="113303"/>
                  </a:lnTo>
                  <a:lnTo>
                    <a:pt x="372824" y="124967"/>
                  </a:lnTo>
                  <a:lnTo>
                    <a:pt x="382287" y="137584"/>
                  </a:lnTo>
                  <a:lnTo>
                    <a:pt x="391287" y="151129"/>
                  </a:lnTo>
                </a:path>
                <a:path w="1180465" h="1322705">
                  <a:moveTo>
                    <a:pt x="58674" y="483997"/>
                  </a:moveTo>
                  <a:lnTo>
                    <a:pt x="56477" y="471376"/>
                  </a:lnTo>
                  <a:lnTo>
                    <a:pt x="54625" y="458660"/>
                  </a:lnTo>
                  <a:lnTo>
                    <a:pt x="53084" y="445849"/>
                  </a:lnTo>
                  <a:lnTo>
                    <a:pt x="51816" y="432943"/>
                  </a:lnTo>
                </a:path>
              </a:pathLst>
            </a:custGeom>
            <a:ln w="9144">
              <a:solidFill>
                <a:srgbClr val="FFF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82559" y="1041272"/>
            <a:ext cx="58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??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85615" y="3579876"/>
            <a:ext cx="5001895" cy="2997835"/>
            <a:chOff x="3785615" y="3579876"/>
            <a:chExt cx="5001895" cy="2997835"/>
          </a:xfrm>
        </p:grpSpPr>
        <p:sp>
          <p:nvSpPr>
            <p:cNvPr id="16" name="object 16"/>
            <p:cNvSpPr/>
            <p:nvPr/>
          </p:nvSpPr>
          <p:spPr>
            <a:xfrm>
              <a:off x="3785615" y="3579876"/>
              <a:ext cx="5001768" cy="29977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21" y="3680841"/>
              <a:ext cx="4801235" cy="2796540"/>
            </a:xfrm>
            <a:custGeom>
              <a:avLst/>
              <a:gdLst/>
              <a:ahLst/>
              <a:cxnLst/>
              <a:rect l="l" t="t" r="r" b="b"/>
              <a:pathLst>
                <a:path w="4801234" h="2796540">
                  <a:moveTo>
                    <a:pt x="518927" y="0"/>
                  </a:moveTo>
                  <a:lnTo>
                    <a:pt x="831093" y="721232"/>
                  </a:lnTo>
                  <a:lnTo>
                    <a:pt x="773602" y="746468"/>
                  </a:lnTo>
                  <a:lnTo>
                    <a:pt x="718047" y="772465"/>
                  </a:lnTo>
                  <a:lnTo>
                    <a:pt x="664441" y="799199"/>
                  </a:lnTo>
                  <a:lnTo>
                    <a:pt x="612799" y="826642"/>
                  </a:lnTo>
                  <a:lnTo>
                    <a:pt x="563136" y="854770"/>
                  </a:lnTo>
                  <a:lnTo>
                    <a:pt x="515465" y="883556"/>
                  </a:lnTo>
                  <a:lnTo>
                    <a:pt x="469802" y="912974"/>
                  </a:lnTo>
                  <a:lnTo>
                    <a:pt x="426160" y="942997"/>
                  </a:lnTo>
                  <a:lnTo>
                    <a:pt x="384554" y="973601"/>
                  </a:lnTo>
                  <a:lnTo>
                    <a:pt x="344998" y="1004758"/>
                  </a:lnTo>
                  <a:lnTo>
                    <a:pt x="307507" y="1036443"/>
                  </a:lnTo>
                  <a:lnTo>
                    <a:pt x="272095" y="1068629"/>
                  </a:lnTo>
                  <a:lnTo>
                    <a:pt x="238777" y="1101291"/>
                  </a:lnTo>
                  <a:lnTo>
                    <a:pt x="207566" y="1134402"/>
                  </a:lnTo>
                  <a:lnTo>
                    <a:pt x="178478" y="1167937"/>
                  </a:lnTo>
                  <a:lnTo>
                    <a:pt x="151526" y="1201868"/>
                  </a:lnTo>
                  <a:lnTo>
                    <a:pt x="126725" y="1236171"/>
                  </a:lnTo>
                  <a:lnTo>
                    <a:pt x="104090" y="1270819"/>
                  </a:lnTo>
                  <a:lnTo>
                    <a:pt x="83635" y="1305787"/>
                  </a:lnTo>
                  <a:lnTo>
                    <a:pt x="65373" y="1341047"/>
                  </a:lnTo>
                  <a:lnTo>
                    <a:pt x="49320" y="1376573"/>
                  </a:lnTo>
                  <a:lnTo>
                    <a:pt x="35491" y="1412341"/>
                  </a:lnTo>
                  <a:lnTo>
                    <a:pt x="14557" y="1484495"/>
                  </a:lnTo>
                  <a:lnTo>
                    <a:pt x="2689" y="1557299"/>
                  </a:lnTo>
                  <a:lnTo>
                    <a:pt x="0" y="1630544"/>
                  </a:lnTo>
                  <a:lnTo>
                    <a:pt x="2133" y="1667268"/>
                  </a:lnTo>
                  <a:lnTo>
                    <a:pt x="13429" y="1740785"/>
                  </a:lnTo>
                  <a:lnTo>
                    <a:pt x="34192" y="1814222"/>
                  </a:lnTo>
                  <a:lnTo>
                    <a:pt x="48160" y="1850845"/>
                  </a:lnTo>
                  <a:lnTo>
                    <a:pt x="64538" y="1887370"/>
                  </a:lnTo>
                  <a:lnTo>
                    <a:pt x="83340" y="1923772"/>
                  </a:lnTo>
                  <a:lnTo>
                    <a:pt x="104581" y="1960022"/>
                  </a:lnTo>
                  <a:lnTo>
                    <a:pt x="128275" y="1996097"/>
                  </a:lnTo>
                  <a:lnTo>
                    <a:pt x="169043" y="2050613"/>
                  </a:lnTo>
                  <a:lnTo>
                    <a:pt x="214650" y="2103552"/>
                  </a:lnTo>
                  <a:lnTo>
                    <a:pt x="264929" y="2154873"/>
                  </a:lnTo>
                  <a:lnTo>
                    <a:pt x="319713" y="2204536"/>
                  </a:lnTo>
                  <a:lnTo>
                    <a:pt x="378835" y="2252501"/>
                  </a:lnTo>
                  <a:lnTo>
                    <a:pt x="409971" y="2275834"/>
                  </a:lnTo>
                  <a:lnTo>
                    <a:pt x="442129" y="2298727"/>
                  </a:lnTo>
                  <a:lnTo>
                    <a:pt x="475288" y="2321175"/>
                  </a:lnTo>
                  <a:lnTo>
                    <a:pt x="509427" y="2343173"/>
                  </a:lnTo>
                  <a:lnTo>
                    <a:pt x="544526" y="2364717"/>
                  </a:lnTo>
                  <a:lnTo>
                    <a:pt x="580563" y="2385800"/>
                  </a:lnTo>
                  <a:lnTo>
                    <a:pt x="617518" y="2406419"/>
                  </a:lnTo>
                  <a:lnTo>
                    <a:pt x="655370" y="2426567"/>
                  </a:lnTo>
                  <a:lnTo>
                    <a:pt x="694097" y="2446241"/>
                  </a:lnTo>
                  <a:lnTo>
                    <a:pt x="733680" y="2465434"/>
                  </a:lnTo>
                  <a:lnTo>
                    <a:pt x="774098" y="2484143"/>
                  </a:lnTo>
                  <a:lnTo>
                    <a:pt x="815328" y="2502360"/>
                  </a:lnTo>
                  <a:lnTo>
                    <a:pt x="857352" y="2520083"/>
                  </a:lnTo>
                  <a:lnTo>
                    <a:pt x="900147" y="2537306"/>
                  </a:lnTo>
                  <a:lnTo>
                    <a:pt x="943693" y="2554023"/>
                  </a:lnTo>
                  <a:lnTo>
                    <a:pt x="987969" y="2570229"/>
                  </a:lnTo>
                  <a:lnTo>
                    <a:pt x="1032954" y="2585921"/>
                  </a:lnTo>
                  <a:lnTo>
                    <a:pt x="1078628" y="2601092"/>
                  </a:lnTo>
                  <a:lnTo>
                    <a:pt x="1124969" y="2615737"/>
                  </a:lnTo>
                  <a:lnTo>
                    <a:pt x="1171956" y="2629852"/>
                  </a:lnTo>
                  <a:lnTo>
                    <a:pt x="1219570" y="2643431"/>
                  </a:lnTo>
                  <a:lnTo>
                    <a:pt x="1267788" y="2656469"/>
                  </a:lnTo>
                  <a:lnTo>
                    <a:pt x="1316591" y="2668962"/>
                  </a:lnTo>
                  <a:lnTo>
                    <a:pt x="1365956" y="2680904"/>
                  </a:lnTo>
                  <a:lnTo>
                    <a:pt x="1415864" y="2692290"/>
                  </a:lnTo>
                  <a:lnTo>
                    <a:pt x="1466294" y="2703116"/>
                  </a:lnTo>
                  <a:lnTo>
                    <a:pt x="1517224" y="2713375"/>
                  </a:lnTo>
                  <a:lnTo>
                    <a:pt x="1568634" y="2723064"/>
                  </a:lnTo>
                  <a:lnTo>
                    <a:pt x="1620503" y="2732176"/>
                  </a:lnTo>
                  <a:lnTo>
                    <a:pt x="1672810" y="2740708"/>
                  </a:lnTo>
                  <a:lnTo>
                    <a:pt x="1725534" y="2748653"/>
                  </a:lnTo>
                  <a:lnTo>
                    <a:pt x="1778655" y="2756008"/>
                  </a:lnTo>
                  <a:lnTo>
                    <a:pt x="1832151" y="2762766"/>
                  </a:lnTo>
                  <a:lnTo>
                    <a:pt x="1886002" y="2768923"/>
                  </a:lnTo>
                  <a:lnTo>
                    <a:pt x="1940186" y="2774474"/>
                  </a:lnTo>
                  <a:lnTo>
                    <a:pt x="1994684" y="2779413"/>
                  </a:lnTo>
                  <a:lnTo>
                    <a:pt x="2049474" y="2783737"/>
                  </a:lnTo>
                  <a:lnTo>
                    <a:pt x="2104535" y="2787438"/>
                  </a:lnTo>
                  <a:lnTo>
                    <a:pt x="2159846" y="2790514"/>
                  </a:lnTo>
                  <a:lnTo>
                    <a:pt x="2215387" y="2792958"/>
                  </a:lnTo>
                  <a:lnTo>
                    <a:pt x="2271136" y="2794765"/>
                  </a:lnTo>
                  <a:lnTo>
                    <a:pt x="2327074" y="2795931"/>
                  </a:lnTo>
                  <a:lnTo>
                    <a:pt x="2383178" y="2796450"/>
                  </a:lnTo>
                  <a:lnTo>
                    <a:pt x="2439429" y="2796318"/>
                  </a:lnTo>
                  <a:lnTo>
                    <a:pt x="2495805" y="2795529"/>
                  </a:lnTo>
                  <a:lnTo>
                    <a:pt x="2552285" y="2794078"/>
                  </a:lnTo>
                  <a:lnTo>
                    <a:pt x="2608849" y="2791960"/>
                  </a:lnTo>
                  <a:lnTo>
                    <a:pt x="2665476" y="2789171"/>
                  </a:lnTo>
                  <a:lnTo>
                    <a:pt x="2722144" y="2785705"/>
                  </a:lnTo>
                  <a:lnTo>
                    <a:pt x="2778834" y="2781556"/>
                  </a:lnTo>
                  <a:lnTo>
                    <a:pt x="2835523" y="2776721"/>
                  </a:lnTo>
                  <a:lnTo>
                    <a:pt x="2892192" y="2771194"/>
                  </a:lnTo>
                  <a:lnTo>
                    <a:pt x="2948820" y="2764970"/>
                  </a:lnTo>
                  <a:lnTo>
                    <a:pt x="3005385" y="2758043"/>
                  </a:lnTo>
                  <a:lnTo>
                    <a:pt x="3061867" y="2750410"/>
                  </a:lnTo>
                  <a:lnTo>
                    <a:pt x="3118244" y="2742064"/>
                  </a:lnTo>
                  <a:lnTo>
                    <a:pt x="3174497" y="2733001"/>
                  </a:lnTo>
                  <a:lnTo>
                    <a:pt x="3237792" y="2721907"/>
                  </a:lnTo>
                  <a:lnTo>
                    <a:pt x="3300066" y="2710033"/>
                  </a:lnTo>
                  <a:lnTo>
                    <a:pt x="3361302" y="2697395"/>
                  </a:lnTo>
                  <a:lnTo>
                    <a:pt x="3421487" y="2684008"/>
                  </a:lnTo>
                  <a:lnTo>
                    <a:pt x="3480604" y="2669887"/>
                  </a:lnTo>
                  <a:lnTo>
                    <a:pt x="3538639" y="2655047"/>
                  </a:lnTo>
                  <a:lnTo>
                    <a:pt x="3595578" y="2639503"/>
                  </a:lnTo>
                  <a:lnTo>
                    <a:pt x="3651404" y="2623270"/>
                  </a:lnTo>
                  <a:lnTo>
                    <a:pt x="3706103" y="2606364"/>
                  </a:lnTo>
                  <a:lnTo>
                    <a:pt x="3759660" y="2588798"/>
                  </a:lnTo>
                  <a:lnTo>
                    <a:pt x="3812060" y="2570589"/>
                  </a:lnTo>
                  <a:lnTo>
                    <a:pt x="3863287" y="2551751"/>
                  </a:lnTo>
                  <a:lnTo>
                    <a:pt x="3913328" y="2532299"/>
                  </a:lnTo>
                  <a:lnTo>
                    <a:pt x="3962166" y="2512249"/>
                  </a:lnTo>
                  <a:lnTo>
                    <a:pt x="4009787" y="2491615"/>
                  </a:lnTo>
                  <a:lnTo>
                    <a:pt x="4056176" y="2470412"/>
                  </a:lnTo>
                  <a:lnTo>
                    <a:pt x="4101318" y="2448656"/>
                  </a:lnTo>
                  <a:lnTo>
                    <a:pt x="4145197" y="2426361"/>
                  </a:lnTo>
                  <a:lnTo>
                    <a:pt x="4187799" y="2403542"/>
                  </a:lnTo>
                  <a:lnTo>
                    <a:pt x="4229109" y="2380215"/>
                  </a:lnTo>
                  <a:lnTo>
                    <a:pt x="4269111" y="2356395"/>
                  </a:lnTo>
                  <a:lnTo>
                    <a:pt x="4307791" y="2332096"/>
                  </a:lnTo>
                  <a:lnTo>
                    <a:pt x="4345134" y="2307333"/>
                  </a:lnTo>
                  <a:lnTo>
                    <a:pt x="4381124" y="2282123"/>
                  </a:lnTo>
                  <a:lnTo>
                    <a:pt x="4415747" y="2256479"/>
                  </a:lnTo>
                  <a:lnTo>
                    <a:pt x="4448987" y="2230416"/>
                  </a:lnTo>
                  <a:lnTo>
                    <a:pt x="4480830" y="2203950"/>
                  </a:lnTo>
                  <a:lnTo>
                    <a:pt x="4511261" y="2177096"/>
                  </a:lnTo>
                  <a:lnTo>
                    <a:pt x="4540264" y="2149869"/>
                  </a:lnTo>
                  <a:lnTo>
                    <a:pt x="4567824" y="2122284"/>
                  </a:lnTo>
                  <a:lnTo>
                    <a:pt x="4593927" y="2094355"/>
                  </a:lnTo>
                  <a:lnTo>
                    <a:pt x="4641700" y="2037529"/>
                  </a:lnTo>
                  <a:lnTo>
                    <a:pt x="4683464" y="1979510"/>
                  </a:lnTo>
                  <a:lnTo>
                    <a:pt x="4719096" y="1920419"/>
                  </a:lnTo>
                  <a:lnTo>
                    <a:pt x="4748478" y="1860377"/>
                  </a:lnTo>
                  <a:lnTo>
                    <a:pt x="4771489" y="1799503"/>
                  </a:lnTo>
                  <a:lnTo>
                    <a:pt x="4788010" y="1737917"/>
                  </a:lnTo>
                  <a:lnTo>
                    <a:pt x="4797919" y="1675741"/>
                  </a:lnTo>
                  <a:lnTo>
                    <a:pt x="4801097" y="1613094"/>
                  </a:lnTo>
                  <a:lnTo>
                    <a:pt x="4800124" y="1581631"/>
                  </a:lnTo>
                  <a:lnTo>
                    <a:pt x="4792980" y="1518503"/>
                  </a:lnTo>
                  <a:lnTo>
                    <a:pt x="4778804" y="1455205"/>
                  </a:lnTo>
                  <a:lnTo>
                    <a:pt x="4757477" y="1391857"/>
                  </a:lnTo>
                  <a:lnTo>
                    <a:pt x="4728878" y="1328580"/>
                  </a:lnTo>
                  <a:lnTo>
                    <a:pt x="4692886" y="1265493"/>
                  </a:lnTo>
                  <a:lnTo>
                    <a:pt x="4652312" y="1206603"/>
                  </a:lnTo>
                  <a:lnTo>
                    <a:pt x="4609104" y="1152866"/>
                  </a:lnTo>
                  <a:lnTo>
                    <a:pt x="4561140" y="1100727"/>
                  </a:lnTo>
                  <a:lnTo>
                    <a:pt x="4508588" y="1050226"/>
                  </a:lnTo>
                  <a:lnTo>
                    <a:pt x="4451614" y="1001403"/>
                  </a:lnTo>
                  <a:lnTo>
                    <a:pt x="4421521" y="977634"/>
                  </a:lnTo>
                  <a:lnTo>
                    <a:pt x="4390385" y="954299"/>
                  </a:lnTo>
                  <a:lnTo>
                    <a:pt x="4358227" y="931405"/>
                  </a:lnTo>
                  <a:lnTo>
                    <a:pt x="4325068" y="908955"/>
                  </a:lnTo>
                  <a:lnTo>
                    <a:pt x="4290929" y="886955"/>
                  </a:lnTo>
                  <a:lnTo>
                    <a:pt x="4255830" y="865409"/>
                  </a:lnTo>
                  <a:lnTo>
                    <a:pt x="4219793" y="844324"/>
                  </a:lnTo>
                  <a:lnTo>
                    <a:pt x="4182838" y="823704"/>
                  </a:lnTo>
                  <a:lnTo>
                    <a:pt x="4144987" y="803554"/>
                  </a:lnTo>
                  <a:lnTo>
                    <a:pt x="4106259" y="783879"/>
                  </a:lnTo>
                  <a:lnTo>
                    <a:pt x="4066676" y="764684"/>
                  </a:lnTo>
                  <a:lnTo>
                    <a:pt x="4026258" y="745975"/>
                  </a:lnTo>
                  <a:lnTo>
                    <a:pt x="3985028" y="727756"/>
                  </a:lnTo>
                  <a:lnTo>
                    <a:pt x="3943004" y="710031"/>
                  </a:lnTo>
                  <a:lnTo>
                    <a:pt x="3900209" y="692808"/>
                  </a:lnTo>
                  <a:lnTo>
                    <a:pt x="3856663" y="676089"/>
                  </a:lnTo>
                  <a:lnTo>
                    <a:pt x="3812387" y="659881"/>
                  </a:lnTo>
                  <a:lnTo>
                    <a:pt x="3767402" y="644189"/>
                  </a:lnTo>
                  <a:lnTo>
                    <a:pt x="3721728" y="629017"/>
                  </a:lnTo>
                  <a:lnTo>
                    <a:pt x="3675387" y="614371"/>
                  </a:lnTo>
                  <a:lnTo>
                    <a:pt x="3628400" y="600255"/>
                  </a:lnTo>
                  <a:lnTo>
                    <a:pt x="3580786" y="586675"/>
                  </a:lnTo>
                  <a:lnTo>
                    <a:pt x="3532568" y="573635"/>
                  </a:lnTo>
                  <a:lnTo>
                    <a:pt x="3483765" y="561141"/>
                  </a:lnTo>
                  <a:lnTo>
                    <a:pt x="3434400" y="549198"/>
                  </a:lnTo>
                  <a:lnTo>
                    <a:pt x="3384492" y="537811"/>
                  </a:lnTo>
                  <a:lnTo>
                    <a:pt x="3334062" y="526985"/>
                  </a:lnTo>
                  <a:lnTo>
                    <a:pt x="3283132" y="516724"/>
                  </a:lnTo>
                  <a:lnTo>
                    <a:pt x="3231722" y="507035"/>
                  </a:lnTo>
                  <a:lnTo>
                    <a:pt x="3179853" y="497921"/>
                  </a:lnTo>
                  <a:lnTo>
                    <a:pt x="3127546" y="489389"/>
                  </a:lnTo>
                  <a:lnTo>
                    <a:pt x="3074822" y="481443"/>
                  </a:lnTo>
                  <a:lnTo>
                    <a:pt x="3021701" y="474087"/>
                  </a:lnTo>
                  <a:lnTo>
                    <a:pt x="2968205" y="467328"/>
                  </a:lnTo>
                  <a:lnTo>
                    <a:pt x="2914354" y="461170"/>
                  </a:lnTo>
                  <a:lnTo>
                    <a:pt x="2860170" y="455619"/>
                  </a:lnTo>
                  <a:lnTo>
                    <a:pt x="2805672" y="450679"/>
                  </a:lnTo>
                  <a:lnTo>
                    <a:pt x="2750883" y="446355"/>
                  </a:lnTo>
                  <a:lnTo>
                    <a:pt x="2695822" y="442652"/>
                  </a:lnTo>
                  <a:lnTo>
                    <a:pt x="2640510" y="439576"/>
                  </a:lnTo>
                  <a:lnTo>
                    <a:pt x="2584969" y="437131"/>
                  </a:lnTo>
                  <a:lnTo>
                    <a:pt x="2529220" y="435323"/>
                  </a:lnTo>
                  <a:lnTo>
                    <a:pt x="2473282" y="434157"/>
                  </a:lnTo>
                  <a:lnTo>
                    <a:pt x="2417178" y="433637"/>
                  </a:lnTo>
                  <a:lnTo>
                    <a:pt x="2360927" y="433769"/>
                  </a:lnTo>
                  <a:lnTo>
                    <a:pt x="2304551" y="434557"/>
                  </a:lnTo>
                  <a:lnTo>
                    <a:pt x="2248071" y="436007"/>
                  </a:lnTo>
                  <a:lnTo>
                    <a:pt x="2191507" y="438124"/>
                  </a:lnTo>
                  <a:lnTo>
                    <a:pt x="2134880" y="440913"/>
                  </a:lnTo>
                  <a:lnTo>
                    <a:pt x="2078212" y="444379"/>
                  </a:lnTo>
                  <a:lnTo>
                    <a:pt x="2021522" y="448526"/>
                  </a:lnTo>
                  <a:lnTo>
                    <a:pt x="1964833" y="453361"/>
                  </a:lnTo>
                  <a:lnTo>
                    <a:pt x="1908164" y="458888"/>
                  </a:lnTo>
                  <a:lnTo>
                    <a:pt x="1851536" y="465111"/>
                  </a:lnTo>
                  <a:lnTo>
                    <a:pt x="1794971" y="472037"/>
                  </a:lnTo>
                  <a:lnTo>
                    <a:pt x="1738489" y="479670"/>
                  </a:lnTo>
                  <a:lnTo>
                    <a:pt x="1682112" y="488015"/>
                  </a:lnTo>
                  <a:lnTo>
                    <a:pt x="1625859" y="497077"/>
                  </a:lnTo>
                  <a:lnTo>
                    <a:pt x="518927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321" y="3680841"/>
              <a:ext cx="4801235" cy="2796540"/>
            </a:xfrm>
            <a:custGeom>
              <a:avLst/>
              <a:gdLst/>
              <a:ahLst/>
              <a:cxnLst/>
              <a:rect l="l" t="t" r="r" b="b"/>
              <a:pathLst>
                <a:path w="4801234" h="2796540">
                  <a:moveTo>
                    <a:pt x="518927" y="0"/>
                  </a:moveTo>
                  <a:lnTo>
                    <a:pt x="1625859" y="497077"/>
                  </a:lnTo>
                  <a:lnTo>
                    <a:pt x="1682112" y="488015"/>
                  </a:lnTo>
                  <a:lnTo>
                    <a:pt x="1738489" y="479670"/>
                  </a:lnTo>
                  <a:lnTo>
                    <a:pt x="1794971" y="472037"/>
                  </a:lnTo>
                  <a:lnTo>
                    <a:pt x="1851536" y="465111"/>
                  </a:lnTo>
                  <a:lnTo>
                    <a:pt x="1908164" y="458888"/>
                  </a:lnTo>
                  <a:lnTo>
                    <a:pt x="1964833" y="453361"/>
                  </a:lnTo>
                  <a:lnTo>
                    <a:pt x="2021522" y="448526"/>
                  </a:lnTo>
                  <a:lnTo>
                    <a:pt x="2078212" y="444379"/>
                  </a:lnTo>
                  <a:lnTo>
                    <a:pt x="2134880" y="440913"/>
                  </a:lnTo>
                  <a:lnTo>
                    <a:pt x="2191507" y="438124"/>
                  </a:lnTo>
                  <a:lnTo>
                    <a:pt x="2248071" y="436007"/>
                  </a:lnTo>
                  <a:lnTo>
                    <a:pt x="2304551" y="434557"/>
                  </a:lnTo>
                  <a:lnTo>
                    <a:pt x="2360927" y="433769"/>
                  </a:lnTo>
                  <a:lnTo>
                    <a:pt x="2417178" y="433637"/>
                  </a:lnTo>
                  <a:lnTo>
                    <a:pt x="2473282" y="434157"/>
                  </a:lnTo>
                  <a:lnTo>
                    <a:pt x="2529220" y="435323"/>
                  </a:lnTo>
                  <a:lnTo>
                    <a:pt x="2584969" y="437131"/>
                  </a:lnTo>
                  <a:lnTo>
                    <a:pt x="2640510" y="439576"/>
                  </a:lnTo>
                  <a:lnTo>
                    <a:pt x="2695822" y="442652"/>
                  </a:lnTo>
                  <a:lnTo>
                    <a:pt x="2750883" y="446355"/>
                  </a:lnTo>
                  <a:lnTo>
                    <a:pt x="2805672" y="450679"/>
                  </a:lnTo>
                  <a:lnTo>
                    <a:pt x="2860170" y="455619"/>
                  </a:lnTo>
                  <a:lnTo>
                    <a:pt x="2914354" y="461170"/>
                  </a:lnTo>
                  <a:lnTo>
                    <a:pt x="2968205" y="467328"/>
                  </a:lnTo>
                  <a:lnTo>
                    <a:pt x="3021701" y="474087"/>
                  </a:lnTo>
                  <a:lnTo>
                    <a:pt x="3074822" y="481443"/>
                  </a:lnTo>
                  <a:lnTo>
                    <a:pt x="3127546" y="489389"/>
                  </a:lnTo>
                  <a:lnTo>
                    <a:pt x="3179853" y="497921"/>
                  </a:lnTo>
                  <a:lnTo>
                    <a:pt x="3231722" y="507035"/>
                  </a:lnTo>
                  <a:lnTo>
                    <a:pt x="3283132" y="516724"/>
                  </a:lnTo>
                  <a:lnTo>
                    <a:pt x="3334062" y="526985"/>
                  </a:lnTo>
                  <a:lnTo>
                    <a:pt x="3384492" y="537811"/>
                  </a:lnTo>
                  <a:lnTo>
                    <a:pt x="3434400" y="549198"/>
                  </a:lnTo>
                  <a:lnTo>
                    <a:pt x="3483765" y="561141"/>
                  </a:lnTo>
                  <a:lnTo>
                    <a:pt x="3532568" y="573635"/>
                  </a:lnTo>
                  <a:lnTo>
                    <a:pt x="3580786" y="586675"/>
                  </a:lnTo>
                  <a:lnTo>
                    <a:pt x="3628400" y="600255"/>
                  </a:lnTo>
                  <a:lnTo>
                    <a:pt x="3675387" y="614371"/>
                  </a:lnTo>
                  <a:lnTo>
                    <a:pt x="3721728" y="629017"/>
                  </a:lnTo>
                  <a:lnTo>
                    <a:pt x="3767402" y="644189"/>
                  </a:lnTo>
                  <a:lnTo>
                    <a:pt x="3812387" y="659881"/>
                  </a:lnTo>
                  <a:lnTo>
                    <a:pt x="3856663" y="676089"/>
                  </a:lnTo>
                  <a:lnTo>
                    <a:pt x="3900209" y="692808"/>
                  </a:lnTo>
                  <a:lnTo>
                    <a:pt x="3943004" y="710031"/>
                  </a:lnTo>
                  <a:lnTo>
                    <a:pt x="3985028" y="727756"/>
                  </a:lnTo>
                  <a:lnTo>
                    <a:pt x="4026258" y="745975"/>
                  </a:lnTo>
                  <a:lnTo>
                    <a:pt x="4066676" y="764684"/>
                  </a:lnTo>
                  <a:lnTo>
                    <a:pt x="4106259" y="783879"/>
                  </a:lnTo>
                  <a:lnTo>
                    <a:pt x="4144987" y="803554"/>
                  </a:lnTo>
                  <a:lnTo>
                    <a:pt x="4182838" y="823704"/>
                  </a:lnTo>
                  <a:lnTo>
                    <a:pt x="4219793" y="844324"/>
                  </a:lnTo>
                  <a:lnTo>
                    <a:pt x="4255830" y="865409"/>
                  </a:lnTo>
                  <a:lnTo>
                    <a:pt x="4290929" y="886955"/>
                  </a:lnTo>
                  <a:lnTo>
                    <a:pt x="4325068" y="908955"/>
                  </a:lnTo>
                  <a:lnTo>
                    <a:pt x="4358227" y="931405"/>
                  </a:lnTo>
                  <a:lnTo>
                    <a:pt x="4390385" y="954299"/>
                  </a:lnTo>
                  <a:lnTo>
                    <a:pt x="4421521" y="977634"/>
                  </a:lnTo>
                  <a:lnTo>
                    <a:pt x="4451614" y="1001403"/>
                  </a:lnTo>
                  <a:lnTo>
                    <a:pt x="4508588" y="1050226"/>
                  </a:lnTo>
                  <a:lnTo>
                    <a:pt x="4561140" y="1100727"/>
                  </a:lnTo>
                  <a:lnTo>
                    <a:pt x="4609104" y="1152866"/>
                  </a:lnTo>
                  <a:lnTo>
                    <a:pt x="4652312" y="1206603"/>
                  </a:lnTo>
                  <a:lnTo>
                    <a:pt x="4692886" y="1265493"/>
                  </a:lnTo>
                  <a:lnTo>
                    <a:pt x="4728878" y="1328580"/>
                  </a:lnTo>
                  <a:lnTo>
                    <a:pt x="4757477" y="1391857"/>
                  </a:lnTo>
                  <a:lnTo>
                    <a:pt x="4778804" y="1455205"/>
                  </a:lnTo>
                  <a:lnTo>
                    <a:pt x="4792980" y="1518503"/>
                  </a:lnTo>
                  <a:lnTo>
                    <a:pt x="4800124" y="1581631"/>
                  </a:lnTo>
                  <a:lnTo>
                    <a:pt x="4801097" y="1613094"/>
                  </a:lnTo>
                  <a:lnTo>
                    <a:pt x="4800357" y="1644469"/>
                  </a:lnTo>
                  <a:lnTo>
                    <a:pt x="4793798" y="1706895"/>
                  </a:lnTo>
                  <a:lnTo>
                    <a:pt x="4780568" y="1768791"/>
                  </a:lnTo>
                  <a:lnTo>
                    <a:pt x="4760788" y="1830036"/>
                  </a:lnTo>
                  <a:lnTo>
                    <a:pt x="4734576" y="1890509"/>
                  </a:lnTo>
                  <a:lnTo>
                    <a:pt x="4702054" y="1950091"/>
                  </a:lnTo>
                  <a:lnTo>
                    <a:pt x="4663341" y="2008661"/>
                  </a:lnTo>
                  <a:lnTo>
                    <a:pt x="4618558" y="2066099"/>
                  </a:lnTo>
                  <a:lnTo>
                    <a:pt x="4567824" y="2122284"/>
                  </a:lnTo>
                  <a:lnTo>
                    <a:pt x="4540264" y="2149869"/>
                  </a:lnTo>
                  <a:lnTo>
                    <a:pt x="4511261" y="2177096"/>
                  </a:lnTo>
                  <a:lnTo>
                    <a:pt x="4480830" y="2203950"/>
                  </a:lnTo>
                  <a:lnTo>
                    <a:pt x="4448987" y="2230416"/>
                  </a:lnTo>
                  <a:lnTo>
                    <a:pt x="4415747" y="2256479"/>
                  </a:lnTo>
                  <a:lnTo>
                    <a:pt x="4381124" y="2282123"/>
                  </a:lnTo>
                  <a:lnTo>
                    <a:pt x="4345134" y="2307333"/>
                  </a:lnTo>
                  <a:lnTo>
                    <a:pt x="4307791" y="2332096"/>
                  </a:lnTo>
                  <a:lnTo>
                    <a:pt x="4269111" y="2356395"/>
                  </a:lnTo>
                  <a:lnTo>
                    <a:pt x="4229109" y="2380215"/>
                  </a:lnTo>
                  <a:lnTo>
                    <a:pt x="4187799" y="2403542"/>
                  </a:lnTo>
                  <a:lnTo>
                    <a:pt x="4145197" y="2426361"/>
                  </a:lnTo>
                  <a:lnTo>
                    <a:pt x="4101318" y="2448656"/>
                  </a:lnTo>
                  <a:lnTo>
                    <a:pt x="4056176" y="2470412"/>
                  </a:lnTo>
                  <a:lnTo>
                    <a:pt x="4009787" y="2491615"/>
                  </a:lnTo>
                  <a:lnTo>
                    <a:pt x="3962166" y="2512249"/>
                  </a:lnTo>
                  <a:lnTo>
                    <a:pt x="3913328" y="2532299"/>
                  </a:lnTo>
                  <a:lnTo>
                    <a:pt x="3863287" y="2551751"/>
                  </a:lnTo>
                  <a:lnTo>
                    <a:pt x="3812060" y="2570589"/>
                  </a:lnTo>
                  <a:lnTo>
                    <a:pt x="3759660" y="2588798"/>
                  </a:lnTo>
                  <a:lnTo>
                    <a:pt x="3706103" y="2606364"/>
                  </a:lnTo>
                  <a:lnTo>
                    <a:pt x="3651404" y="2623270"/>
                  </a:lnTo>
                  <a:lnTo>
                    <a:pt x="3595578" y="2639503"/>
                  </a:lnTo>
                  <a:lnTo>
                    <a:pt x="3538639" y="2655047"/>
                  </a:lnTo>
                  <a:lnTo>
                    <a:pt x="3480604" y="2669887"/>
                  </a:lnTo>
                  <a:lnTo>
                    <a:pt x="3421487" y="2684008"/>
                  </a:lnTo>
                  <a:lnTo>
                    <a:pt x="3361302" y="2697395"/>
                  </a:lnTo>
                  <a:lnTo>
                    <a:pt x="3300066" y="2710033"/>
                  </a:lnTo>
                  <a:lnTo>
                    <a:pt x="3237792" y="2721907"/>
                  </a:lnTo>
                  <a:lnTo>
                    <a:pt x="3174497" y="2733001"/>
                  </a:lnTo>
                  <a:lnTo>
                    <a:pt x="3118244" y="2742064"/>
                  </a:lnTo>
                  <a:lnTo>
                    <a:pt x="3061867" y="2750410"/>
                  </a:lnTo>
                  <a:lnTo>
                    <a:pt x="3005385" y="2758043"/>
                  </a:lnTo>
                  <a:lnTo>
                    <a:pt x="2948820" y="2764970"/>
                  </a:lnTo>
                  <a:lnTo>
                    <a:pt x="2892192" y="2771194"/>
                  </a:lnTo>
                  <a:lnTo>
                    <a:pt x="2835523" y="2776721"/>
                  </a:lnTo>
                  <a:lnTo>
                    <a:pt x="2778834" y="2781556"/>
                  </a:lnTo>
                  <a:lnTo>
                    <a:pt x="2722144" y="2785705"/>
                  </a:lnTo>
                  <a:lnTo>
                    <a:pt x="2665476" y="2789171"/>
                  </a:lnTo>
                  <a:lnTo>
                    <a:pt x="2608849" y="2791960"/>
                  </a:lnTo>
                  <a:lnTo>
                    <a:pt x="2552285" y="2794078"/>
                  </a:lnTo>
                  <a:lnTo>
                    <a:pt x="2495805" y="2795529"/>
                  </a:lnTo>
                  <a:lnTo>
                    <a:pt x="2439429" y="2796318"/>
                  </a:lnTo>
                  <a:lnTo>
                    <a:pt x="2383178" y="2796450"/>
                  </a:lnTo>
                  <a:lnTo>
                    <a:pt x="2327074" y="2795931"/>
                  </a:lnTo>
                  <a:lnTo>
                    <a:pt x="2271136" y="2794765"/>
                  </a:lnTo>
                  <a:lnTo>
                    <a:pt x="2215387" y="2792958"/>
                  </a:lnTo>
                  <a:lnTo>
                    <a:pt x="2159846" y="2790514"/>
                  </a:lnTo>
                  <a:lnTo>
                    <a:pt x="2104535" y="2787438"/>
                  </a:lnTo>
                  <a:lnTo>
                    <a:pt x="2049474" y="2783737"/>
                  </a:lnTo>
                  <a:lnTo>
                    <a:pt x="1994684" y="2779413"/>
                  </a:lnTo>
                  <a:lnTo>
                    <a:pt x="1940186" y="2774474"/>
                  </a:lnTo>
                  <a:lnTo>
                    <a:pt x="1886002" y="2768923"/>
                  </a:lnTo>
                  <a:lnTo>
                    <a:pt x="1832151" y="2762766"/>
                  </a:lnTo>
                  <a:lnTo>
                    <a:pt x="1778655" y="2756008"/>
                  </a:lnTo>
                  <a:lnTo>
                    <a:pt x="1725534" y="2748653"/>
                  </a:lnTo>
                  <a:lnTo>
                    <a:pt x="1672810" y="2740708"/>
                  </a:lnTo>
                  <a:lnTo>
                    <a:pt x="1620503" y="2732176"/>
                  </a:lnTo>
                  <a:lnTo>
                    <a:pt x="1568634" y="2723064"/>
                  </a:lnTo>
                  <a:lnTo>
                    <a:pt x="1517224" y="2713375"/>
                  </a:lnTo>
                  <a:lnTo>
                    <a:pt x="1466294" y="2703116"/>
                  </a:lnTo>
                  <a:lnTo>
                    <a:pt x="1415864" y="2692290"/>
                  </a:lnTo>
                  <a:lnTo>
                    <a:pt x="1365956" y="2680904"/>
                  </a:lnTo>
                  <a:lnTo>
                    <a:pt x="1316591" y="2668962"/>
                  </a:lnTo>
                  <a:lnTo>
                    <a:pt x="1267788" y="2656469"/>
                  </a:lnTo>
                  <a:lnTo>
                    <a:pt x="1219570" y="2643431"/>
                  </a:lnTo>
                  <a:lnTo>
                    <a:pt x="1171956" y="2629852"/>
                  </a:lnTo>
                  <a:lnTo>
                    <a:pt x="1124969" y="2615737"/>
                  </a:lnTo>
                  <a:lnTo>
                    <a:pt x="1078628" y="2601092"/>
                  </a:lnTo>
                  <a:lnTo>
                    <a:pt x="1032954" y="2585921"/>
                  </a:lnTo>
                  <a:lnTo>
                    <a:pt x="987969" y="2570229"/>
                  </a:lnTo>
                  <a:lnTo>
                    <a:pt x="943693" y="2554023"/>
                  </a:lnTo>
                  <a:lnTo>
                    <a:pt x="900147" y="2537306"/>
                  </a:lnTo>
                  <a:lnTo>
                    <a:pt x="857352" y="2520083"/>
                  </a:lnTo>
                  <a:lnTo>
                    <a:pt x="815328" y="2502360"/>
                  </a:lnTo>
                  <a:lnTo>
                    <a:pt x="774098" y="2484143"/>
                  </a:lnTo>
                  <a:lnTo>
                    <a:pt x="733680" y="2465434"/>
                  </a:lnTo>
                  <a:lnTo>
                    <a:pt x="694097" y="2446241"/>
                  </a:lnTo>
                  <a:lnTo>
                    <a:pt x="655370" y="2426567"/>
                  </a:lnTo>
                  <a:lnTo>
                    <a:pt x="617518" y="2406419"/>
                  </a:lnTo>
                  <a:lnTo>
                    <a:pt x="580563" y="2385800"/>
                  </a:lnTo>
                  <a:lnTo>
                    <a:pt x="544526" y="2364717"/>
                  </a:lnTo>
                  <a:lnTo>
                    <a:pt x="509427" y="2343173"/>
                  </a:lnTo>
                  <a:lnTo>
                    <a:pt x="475288" y="2321175"/>
                  </a:lnTo>
                  <a:lnTo>
                    <a:pt x="442129" y="2298727"/>
                  </a:lnTo>
                  <a:lnTo>
                    <a:pt x="409971" y="2275834"/>
                  </a:lnTo>
                  <a:lnTo>
                    <a:pt x="378835" y="2252501"/>
                  </a:lnTo>
                  <a:lnTo>
                    <a:pt x="348742" y="2228733"/>
                  </a:lnTo>
                  <a:lnTo>
                    <a:pt x="291769" y="2179915"/>
                  </a:lnTo>
                  <a:lnTo>
                    <a:pt x="239216" y="2129417"/>
                  </a:lnTo>
                  <a:lnTo>
                    <a:pt x="191252" y="2077282"/>
                  </a:lnTo>
                  <a:lnTo>
                    <a:pt x="148044" y="2023549"/>
                  </a:lnTo>
                  <a:lnTo>
                    <a:pt x="104581" y="1960022"/>
                  </a:lnTo>
                  <a:lnTo>
                    <a:pt x="83340" y="1923772"/>
                  </a:lnTo>
                  <a:lnTo>
                    <a:pt x="64538" y="1887370"/>
                  </a:lnTo>
                  <a:lnTo>
                    <a:pt x="48160" y="1850845"/>
                  </a:lnTo>
                  <a:lnTo>
                    <a:pt x="34192" y="1814222"/>
                  </a:lnTo>
                  <a:lnTo>
                    <a:pt x="22620" y="1777526"/>
                  </a:lnTo>
                  <a:lnTo>
                    <a:pt x="6605" y="1704023"/>
                  </a:lnTo>
                  <a:lnTo>
                    <a:pt x="0" y="1630544"/>
                  </a:lnTo>
                  <a:lnTo>
                    <a:pt x="189" y="1593879"/>
                  </a:lnTo>
                  <a:lnTo>
                    <a:pt x="7483" y="1520828"/>
                  </a:lnTo>
                  <a:lnTo>
                    <a:pt x="23898" y="1448324"/>
                  </a:lnTo>
                  <a:lnTo>
                    <a:pt x="49320" y="1376573"/>
                  </a:lnTo>
                  <a:lnTo>
                    <a:pt x="65373" y="1341047"/>
                  </a:lnTo>
                  <a:lnTo>
                    <a:pt x="83635" y="1305787"/>
                  </a:lnTo>
                  <a:lnTo>
                    <a:pt x="104090" y="1270819"/>
                  </a:lnTo>
                  <a:lnTo>
                    <a:pt x="126725" y="1236171"/>
                  </a:lnTo>
                  <a:lnTo>
                    <a:pt x="151526" y="1201868"/>
                  </a:lnTo>
                  <a:lnTo>
                    <a:pt x="178478" y="1167937"/>
                  </a:lnTo>
                  <a:lnTo>
                    <a:pt x="207566" y="1134402"/>
                  </a:lnTo>
                  <a:lnTo>
                    <a:pt x="238777" y="1101291"/>
                  </a:lnTo>
                  <a:lnTo>
                    <a:pt x="272095" y="1068629"/>
                  </a:lnTo>
                  <a:lnTo>
                    <a:pt x="307507" y="1036443"/>
                  </a:lnTo>
                  <a:lnTo>
                    <a:pt x="344998" y="1004758"/>
                  </a:lnTo>
                  <a:lnTo>
                    <a:pt x="384554" y="973601"/>
                  </a:lnTo>
                  <a:lnTo>
                    <a:pt x="426160" y="942997"/>
                  </a:lnTo>
                  <a:lnTo>
                    <a:pt x="469802" y="912974"/>
                  </a:lnTo>
                  <a:lnTo>
                    <a:pt x="515465" y="883556"/>
                  </a:lnTo>
                  <a:lnTo>
                    <a:pt x="563136" y="854770"/>
                  </a:lnTo>
                  <a:lnTo>
                    <a:pt x="612799" y="826642"/>
                  </a:lnTo>
                  <a:lnTo>
                    <a:pt x="664441" y="799199"/>
                  </a:lnTo>
                  <a:lnTo>
                    <a:pt x="718047" y="772465"/>
                  </a:lnTo>
                  <a:lnTo>
                    <a:pt x="773602" y="746468"/>
                  </a:lnTo>
                  <a:lnTo>
                    <a:pt x="831093" y="721232"/>
                  </a:lnTo>
                  <a:lnTo>
                    <a:pt x="518927" y="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92217" y="4544948"/>
            <a:ext cx="29883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No Architectural  provision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needed  for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literal like  immediate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operand..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2816" y="3861815"/>
            <a:ext cx="3858767" cy="1039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3400" y="3962400"/>
            <a:ext cx="3657600" cy="8382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29"/>
              </a:lnSpc>
            </a:pPr>
            <a:r>
              <a:rPr sz="2800" b="1" spc="-5" dirty="0">
                <a:solidFill>
                  <a:srgbClr val="F8E98E"/>
                </a:solidFill>
                <a:latin typeface="Arial"/>
                <a:cs typeface="Arial"/>
              </a:rPr>
              <a:t>( Literal</a:t>
            </a:r>
            <a:r>
              <a:rPr sz="2800" b="1" spc="-15" dirty="0">
                <a:solidFill>
                  <a:srgbClr val="F8E98E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8E98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1052195" algn="l"/>
                <a:tab pos="2374265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ADD	AREG,	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=‘5’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400" y="5181600"/>
            <a:ext cx="3657600" cy="8382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35"/>
              </a:lnSpc>
            </a:pPr>
            <a:r>
              <a:rPr sz="2800" b="1" spc="-5" dirty="0">
                <a:solidFill>
                  <a:srgbClr val="F8E98E"/>
                </a:solidFill>
                <a:latin typeface="Arial"/>
                <a:cs typeface="Arial"/>
              </a:rPr>
              <a:t>( Imm. operand</a:t>
            </a:r>
            <a:r>
              <a:rPr sz="2800" b="1" dirty="0">
                <a:solidFill>
                  <a:srgbClr val="F8E98E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8E98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1052195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ADD	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AREG,5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48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010" y="421893"/>
            <a:ext cx="55130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Assembler</a:t>
            </a:r>
            <a:r>
              <a:rPr dirty="0"/>
              <a:t> </a:t>
            </a:r>
            <a:r>
              <a:rPr spc="-5" dirty="0"/>
              <a:t>Directives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0111" y="1886711"/>
            <a:ext cx="4532630" cy="4227830"/>
            <a:chOff x="2420111" y="1886711"/>
            <a:chExt cx="4532630" cy="4227830"/>
          </a:xfrm>
        </p:grpSpPr>
        <p:sp>
          <p:nvSpPr>
            <p:cNvPr id="4" name="object 4"/>
            <p:cNvSpPr/>
            <p:nvPr/>
          </p:nvSpPr>
          <p:spPr>
            <a:xfrm>
              <a:off x="2420111" y="1886711"/>
              <a:ext cx="4532376" cy="4227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599" y="1981199"/>
              <a:ext cx="4343400" cy="4038600"/>
            </a:xfrm>
            <a:custGeom>
              <a:avLst/>
              <a:gdLst/>
              <a:ahLst/>
              <a:cxnLst/>
              <a:rect l="l" t="t" r="r" b="b"/>
              <a:pathLst>
                <a:path w="4343400" h="4038600">
                  <a:moveTo>
                    <a:pt x="0" y="0"/>
                  </a:moveTo>
                  <a:lnTo>
                    <a:pt x="0" y="4038600"/>
                  </a:lnTo>
                  <a:lnTo>
                    <a:pt x="4343400" y="403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599" y="1981199"/>
              <a:ext cx="4343400" cy="4038600"/>
            </a:xfrm>
            <a:custGeom>
              <a:avLst/>
              <a:gdLst/>
              <a:ahLst/>
              <a:cxnLst/>
              <a:rect l="l" t="t" r="r" b="b"/>
              <a:pathLst>
                <a:path w="4343400" h="4038600">
                  <a:moveTo>
                    <a:pt x="0" y="4038600"/>
                  </a:moveTo>
                  <a:lnTo>
                    <a:pt x="0" y="0"/>
                  </a:lnTo>
                  <a:lnTo>
                    <a:pt x="4343400" y="4038600"/>
                  </a:lnTo>
                  <a:lnTo>
                    <a:pt x="0" y="40386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0111" y="1886711"/>
              <a:ext cx="4532376" cy="4227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4599" y="1981199"/>
              <a:ext cx="4343400" cy="4038600"/>
            </a:xfrm>
            <a:custGeom>
              <a:avLst/>
              <a:gdLst/>
              <a:ahLst/>
              <a:cxnLst/>
              <a:rect l="l" t="t" r="r" b="b"/>
              <a:pathLst>
                <a:path w="4343400" h="4038600">
                  <a:moveTo>
                    <a:pt x="4343400" y="0"/>
                  </a:moveTo>
                  <a:lnTo>
                    <a:pt x="0" y="0"/>
                  </a:lnTo>
                  <a:lnTo>
                    <a:pt x="4343400" y="40386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315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599" y="1981199"/>
              <a:ext cx="4343400" cy="4038600"/>
            </a:xfrm>
            <a:custGeom>
              <a:avLst/>
              <a:gdLst/>
              <a:ahLst/>
              <a:cxnLst/>
              <a:rect l="l" t="t" r="r" b="b"/>
              <a:pathLst>
                <a:path w="4343400" h="4038600">
                  <a:moveTo>
                    <a:pt x="4343400" y="0"/>
                  </a:moveTo>
                  <a:lnTo>
                    <a:pt x="4343400" y="4038600"/>
                  </a:lnTo>
                  <a:lnTo>
                    <a:pt x="0" y="0"/>
                  </a:lnTo>
                  <a:lnTo>
                    <a:pt x="4343400" y="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51175" y="2158111"/>
            <a:ext cx="1576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0676" y="2158111"/>
            <a:ext cx="192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&lt;constant&gt;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9794" y="5368544"/>
            <a:ext cx="116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2.</a:t>
            </a:r>
            <a:r>
              <a:rPr sz="2800" b="1" spc="-8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7DF55"/>
                </a:solidFill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1052" y="5368544"/>
            <a:ext cx="2021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[&lt;op</a:t>
            </a:r>
            <a:r>
              <a:rPr sz="2800" b="1" spc="-5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spec&gt;]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7616" y="2630423"/>
            <a:ext cx="4316095" cy="2423160"/>
            <a:chOff x="737616" y="2630423"/>
            <a:chExt cx="4316095" cy="2423160"/>
          </a:xfrm>
        </p:grpSpPr>
        <p:sp>
          <p:nvSpPr>
            <p:cNvPr id="15" name="object 15"/>
            <p:cNvSpPr/>
            <p:nvPr/>
          </p:nvSpPr>
          <p:spPr>
            <a:xfrm>
              <a:off x="737616" y="2630423"/>
              <a:ext cx="4315968" cy="2423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79" y="2730372"/>
              <a:ext cx="4114800" cy="2223135"/>
            </a:xfrm>
            <a:custGeom>
              <a:avLst/>
              <a:gdLst/>
              <a:ahLst/>
              <a:cxnLst/>
              <a:rect l="l" t="t" r="r" b="b"/>
              <a:pathLst>
                <a:path w="4114800" h="2223135">
                  <a:moveTo>
                    <a:pt x="3192065" y="0"/>
                  </a:moveTo>
                  <a:lnTo>
                    <a:pt x="2623613" y="130175"/>
                  </a:lnTo>
                  <a:lnTo>
                    <a:pt x="2570955" y="122748"/>
                  </a:lnTo>
                  <a:lnTo>
                    <a:pt x="2518153" y="116071"/>
                  </a:lnTo>
                  <a:lnTo>
                    <a:pt x="2465233" y="110139"/>
                  </a:lnTo>
                  <a:lnTo>
                    <a:pt x="2412219" y="104947"/>
                  </a:lnTo>
                  <a:lnTo>
                    <a:pt x="2359138" y="100492"/>
                  </a:lnTo>
                  <a:lnTo>
                    <a:pt x="2306013" y="96769"/>
                  </a:lnTo>
                  <a:lnTo>
                    <a:pt x="2252872" y="93773"/>
                  </a:lnTo>
                  <a:lnTo>
                    <a:pt x="2199737" y="91501"/>
                  </a:lnTo>
                  <a:lnTo>
                    <a:pt x="2146636" y="89949"/>
                  </a:lnTo>
                  <a:lnTo>
                    <a:pt x="2093593" y="89112"/>
                  </a:lnTo>
                  <a:lnTo>
                    <a:pt x="2040633" y="88985"/>
                  </a:lnTo>
                  <a:lnTo>
                    <a:pt x="1987782" y="89565"/>
                  </a:lnTo>
                  <a:lnTo>
                    <a:pt x="1935064" y="90848"/>
                  </a:lnTo>
                  <a:lnTo>
                    <a:pt x="1882506" y="92828"/>
                  </a:lnTo>
                  <a:lnTo>
                    <a:pt x="1830131" y="95503"/>
                  </a:lnTo>
                  <a:lnTo>
                    <a:pt x="1777966" y="98867"/>
                  </a:lnTo>
                  <a:lnTo>
                    <a:pt x="1726036" y="102916"/>
                  </a:lnTo>
                  <a:lnTo>
                    <a:pt x="1674366" y="107647"/>
                  </a:lnTo>
                  <a:lnTo>
                    <a:pt x="1622981" y="113054"/>
                  </a:lnTo>
                  <a:lnTo>
                    <a:pt x="1571906" y="119134"/>
                  </a:lnTo>
                  <a:lnTo>
                    <a:pt x="1521167" y="125882"/>
                  </a:lnTo>
                  <a:lnTo>
                    <a:pt x="1470789" y="133294"/>
                  </a:lnTo>
                  <a:lnTo>
                    <a:pt x="1420796" y="141366"/>
                  </a:lnTo>
                  <a:lnTo>
                    <a:pt x="1371215" y="150094"/>
                  </a:lnTo>
                  <a:lnTo>
                    <a:pt x="1322071" y="159473"/>
                  </a:lnTo>
                  <a:lnTo>
                    <a:pt x="1273388" y="169499"/>
                  </a:lnTo>
                  <a:lnTo>
                    <a:pt x="1225192" y="180168"/>
                  </a:lnTo>
                  <a:lnTo>
                    <a:pt x="1177508" y="191476"/>
                  </a:lnTo>
                  <a:lnTo>
                    <a:pt x="1130362" y="203418"/>
                  </a:lnTo>
                  <a:lnTo>
                    <a:pt x="1083778" y="215990"/>
                  </a:lnTo>
                  <a:lnTo>
                    <a:pt x="1037782" y="229187"/>
                  </a:lnTo>
                  <a:lnTo>
                    <a:pt x="992399" y="243007"/>
                  </a:lnTo>
                  <a:lnTo>
                    <a:pt x="947654" y="257444"/>
                  </a:lnTo>
                  <a:lnTo>
                    <a:pt x="903573" y="272493"/>
                  </a:lnTo>
                  <a:lnTo>
                    <a:pt x="860180" y="288152"/>
                  </a:lnTo>
                  <a:lnTo>
                    <a:pt x="817501" y="304415"/>
                  </a:lnTo>
                  <a:lnTo>
                    <a:pt x="775562" y="321279"/>
                  </a:lnTo>
                  <a:lnTo>
                    <a:pt x="734387" y="338738"/>
                  </a:lnTo>
                  <a:lnTo>
                    <a:pt x="694001" y="356790"/>
                  </a:lnTo>
                  <a:lnTo>
                    <a:pt x="654431" y="375429"/>
                  </a:lnTo>
                  <a:lnTo>
                    <a:pt x="615700" y="394651"/>
                  </a:lnTo>
                  <a:lnTo>
                    <a:pt x="577835" y="414452"/>
                  </a:lnTo>
                  <a:lnTo>
                    <a:pt x="540860" y="434829"/>
                  </a:lnTo>
                  <a:lnTo>
                    <a:pt x="504801" y="455775"/>
                  </a:lnTo>
                  <a:lnTo>
                    <a:pt x="469682" y="477288"/>
                  </a:lnTo>
                  <a:lnTo>
                    <a:pt x="435530" y="499363"/>
                  </a:lnTo>
                  <a:lnTo>
                    <a:pt x="393796" y="528052"/>
                  </a:lnTo>
                  <a:lnTo>
                    <a:pt x="354200" y="557228"/>
                  </a:lnTo>
                  <a:lnTo>
                    <a:pt x="316736" y="586867"/>
                  </a:lnTo>
                  <a:lnTo>
                    <a:pt x="281399" y="616942"/>
                  </a:lnTo>
                  <a:lnTo>
                    <a:pt x="248183" y="647427"/>
                  </a:lnTo>
                  <a:lnTo>
                    <a:pt x="217081" y="678296"/>
                  </a:lnTo>
                  <a:lnTo>
                    <a:pt x="188086" y="709522"/>
                  </a:lnTo>
                  <a:lnTo>
                    <a:pt x="161193" y="741080"/>
                  </a:lnTo>
                  <a:lnTo>
                    <a:pt x="136396" y="772942"/>
                  </a:lnTo>
                  <a:lnTo>
                    <a:pt x="113687" y="805084"/>
                  </a:lnTo>
                  <a:lnTo>
                    <a:pt x="93062" y="837478"/>
                  </a:lnTo>
                  <a:lnTo>
                    <a:pt x="58035" y="902919"/>
                  </a:lnTo>
                  <a:lnTo>
                    <a:pt x="31265" y="969057"/>
                  </a:lnTo>
                  <a:lnTo>
                    <a:pt x="12702" y="1035680"/>
                  </a:lnTo>
                  <a:lnTo>
                    <a:pt x="2297" y="1102581"/>
                  </a:lnTo>
                  <a:lnTo>
                    <a:pt x="0" y="1169548"/>
                  </a:lnTo>
                  <a:lnTo>
                    <a:pt x="1876" y="1202991"/>
                  </a:lnTo>
                  <a:lnTo>
                    <a:pt x="11646" y="1269666"/>
                  </a:lnTo>
                  <a:lnTo>
                    <a:pt x="29400" y="1335883"/>
                  </a:lnTo>
                  <a:lnTo>
                    <a:pt x="55088" y="1401434"/>
                  </a:lnTo>
                  <a:lnTo>
                    <a:pt x="88658" y="1466108"/>
                  </a:lnTo>
                  <a:lnTo>
                    <a:pt x="130063" y="1529695"/>
                  </a:lnTo>
                  <a:lnTo>
                    <a:pt x="153688" y="1561016"/>
                  </a:lnTo>
                  <a:lnTo>
                    <a:pt x="179252" y="1591986"/>
                  </a:lnTo>
                  <a:lnTo>
                    <a:pt x="206750" y="1622580"/>
                  </a:lnTo>
                  <a:lnTo>
                    <a:pt x="236175" y="1652772"/>
                  </a:lnTo>
                  <a:lnTo>
                    <a:pt x="267521" y="1682534"/>
                  </a:lnTo>
                  <a:lnTo>
                    <a:pt x="300782" y="1711842"/>
                  </a:lnTo>
                  <a:lnTo>
                    <a:pt x="335952" y="1740668"/>
                  </a:lnTo>
                  <a:lnTo>
                    <a:pt x="373024" y="1768987"/>
                  </a:lnTo>
                  <a:lnTo>
                    <a:pt x="411993" y="1796772"/>
                  </a:lnTo>
                  <a:lnTo>
                    <a:pt x="452851" y="1823997"/>
                  </a:lnTo>
                  <a:lnTo>
                    <a:pt x="495594" y="1850636"/>
                  </a:lnTo>
                  <a:lnTo>
                    <a:pt x="540213" y="1876663"/>
                  </a:lnTo>
                  <a:lnTo>
                    <a:pt x="586705" y="1902051"/>
                  </a:lnTo>
                  <a:lnTo>
                    <a:pt x="635061" y="1926774"/>
                  </a:lnTo>
                  <a:lnTo>
                    <a:pt x="685276" y="1950807"/>
                  </a:lnTo>
                  <a:lnTo>
                    <a:pt x="737343" y="1974122"/>
                  </a:lnTo>
                  <a:lnTo>
                    <a:pt x="791257" y="1996694"/>
                  </a:lnTo>
                  <a:lnTo>
                    <a:pt x="835626" y="2014167"/>
                  </a:lnTo>
                  <a:lnTo>
                    <a:pt x="880608" y="2030924"/>
                  </a:lnTo>
                  <a:lnTo>
                    <a:pt x="926178" y="2046967"/>
                  </a:lnTo>
                  <a:lnTo>
                    <a:pt x="972310" y="2062297"/>
                  </a:lnTo>
                  <a:lnTo>
                    <a:pt x="1018978" y="2076916"/>
                  </a:lnTo>
                  <a:lnTo>
                    <a:pt x="1066155" y="2090826"/>
                  </a:lnTo>
                  <a:lnTo>
                    <a:pt x="1113816" y="2104028"/>
                  </a:lnTo>
                  <a:lnTo>
                    <a:pt x="1161933" y="2116524"/>
                  </a:lnTo>
                  <a:lnTo>
                    <a:pt x="1210481" y="2128316"/>
                  </a:lnTo>
                  <a:lnTo>
                    <a:pt x="1259434" y="2139404"/>
                  </a:lnTo>
                  <a:lnTo>
                    <a:pt x="1308765" y="2149792"/>
                  </a:lnTo>
                  <a:lnTo>
                    <a:pt x="1358449" y="2159480"/>
                  </a:lnTo>
                  <a:lnTo>
                    <a:pt x="1408459" y="2168471"/>
                  </a:lnTo>
                  <a:lnTo>
                    <a:pt x="1458768" y="2176766"/>
                  </a:lnTo>
                  <a:lnTo>
                    <a:pt x="1509352" y="2184366"/>
                  </a:lnTo>
                  <a:lnTo>
                    <a:pt x="1560183" y="2191273"/>
                  </a:lnTo>
                  <a:lnTo>
                    <a:pt x="1611235" y="2197490"/>
                  </a:lnTo>
                  <a:lnTo>
                    <a:pt x="1662482" y="2203017"/>
                  </a:lnTo>
                  <a:lnTo>
                    <a:pt x="1713899" y="2207857"/>
                  </a:lnTo>
                  <a:lnTo>
                    <a:pt x="1765458" y="2212010"/>
                  </a:lnTo>
                  <a:lnTo>
                    <a:pt x="1817133" y="2215479"/>
                  </a:lnTo>
                  <a:lnTo>
                    <a:pt x="1868899" y="2218266"/>
                  </a:lnTo>
                  <a:lnTo>
                    <a:pt x="1920730" y="2220372"/>
                  </a:lnTo>
                  <a:lnTo>
                    <a:pt x="1972598" y="2221798"/>
                  </a:lnTo>
                  <a:lnTo>
                    <a:pt x="2024478" y="2222546"/>
                  </a:lnTo>
                  <a:lnTo>
                    <a:pt x="2076344" y="2222619"/>
                  </a:lnTo>
                  <a:lnTo>
                    <a:pt x="2128169" y="2222017"/>
                  </a:lnTo>
                  <a:lnTo>
                    <a:pt x="2179928" y="2220743"/>
                  </a:lnTo>
                  <a:lnTo>
                    <a:pt x="2231593" y="2218798"/>
                  </a:lnTo>
                  <a:lnTo>
                    <a:pt x="2283140" y="2216183"/>
                  </a:lnTo>
                  <a:lnTo>
                    <a:pt x="2334541" y="2212901"/>
                  </a:lnTo>
                  <a:lnTo>
                    <a:pt x="2385770" y="2208953"/>
                  </a:lnTo>
                  <a:lnTo>
                    <a:pt x="2436802" y="2204341"/>
                  </a:lnTo>
                  <a:lnTo>
                    <a:pt x="2487610" y="2199066"/>
                  </a:lnTo>
                  <a:lnTo>
                    <a:pt x="2538168" y="2193130"/>
                  </a:lnTo>
                  <a:lnTo>
                    <a:pt x="2588450" y="2186535"/>
                  </a:lnTo>
                  <a:lnTo>
                    <a:pt x="2638429" y="2179282"/>
                  </a:lnTo>
                  <a:lnTo>
                    <a:pt x="2688080" y="2171373"/>
                  </a:lnTo>
                  <a:lnTo>
                    <a:pt x="2737376" y="2162810"/>
                  </a:lnTo>
                  <a:lnTo>
                    <a:pt x="2786291" y="2153595"/>
                  </a:lnTo>
                  <a:lnTo>
                    <a:pt x="2834798" y="2143729"/>
                  </a:lnTo>
                  <a:lnTo>
                    <a:pt x="2882873" y="2133213"/>
                  </a:lnTo>
                  <a:lnTo>
                    <a:pt x="2930487" y="2122050"/>
                  </a:lnTo>
                  <a:lnTo>
                    <a:pt x="2977616" y="2110241"/>
                  </a:lnTo>
                  <a:lnTo>
                    <a:pt x="3024233" y="2097788"/>
                  </a:lnTo>
                  <a:lnTo>
                    <a:pt x="3070312" y="2084692"/>
                  </a:lnTo>
                  <a:lnTo>
                    <a:pt x="3115827" y="2070956"/>
                  </a:lnTo>
                  <a:lnTo>
                    <a:pt x="3160751" y="2056580"/>
                  </a:lnTo>
                  <a:lnTo>
                    <a:pt x="3205058" y="2041567"/>
                  </a:lnTo>
                  <a:lnTo>
                    <a:pt x="3248723" y="2025918"/>
                  </a:lnTo>
                  <a:lnTo>
                    <a:pt x="3291718" y="2009634"/>
                  </a:lnTo>
                  <a:lnTo>
                    <a:pt x="3334018" y="1992718"/>
                  </a:lnTo>
                  <a:lnTo>
                    <a:pt x="3375597" y="1975172"/>
                  </a:lnTo>
                  <a:lnTo>
                    <a:pt x="3416428" y="1956996"/>
                  </a:lnTo>
                  <a:lnTo>
                    <a:pt x="3456485" y="1938193"/>
                  </a:lnTo>
                  <a:lnTo>
                    <a:pt x="3495742" y="1918764"/>
                  </a:lnTo>
                  <a:lnTo>
                    <a:pt x="3534173" y="1898710"/>
                  </a:lnTo>
                  <a:lnTo>
                    <a:pt x="3571751" y="1878035"/>
                  </a:lnTo>
                  <a:lnTo>
                    <a:pt x="3608451" y="1856738"/>
                  </a:lnTo>
                  <a:lnTo>
                    <a:pt x="3644246" y="1834823"/>
                  </a:lnTo>
                  <a:lnTo>
                    <a:pt x="3679110" y="1812289"/>
                  </a:lnTo>
                  <a:lnTo>
                    <a:pt x="3720843" y="1783601"/>
                  </a:lnTo>
                  <a:lnTo>
                    <a:pt x="3760437" y="1754425"/>
                  </a:lnTo>
                  <a:lnTo>
                    <a:pt x="3797898" y="1724786"/>
                  </a:lnTo>
                  <a:lnTo>
                    <a:pt x="3833233" y="1694711"/>
                  </a:lnTo>
                  <a:lnTo>
                    <a:pt x="3866447" y="1664226"/>
                  </a:lnTo>
                  <a:lnTo>
                    <a:pt x="3897548" y="1633357"/>
                  </a:lnTo>
                  <a:lnTo>
                    <a:pt x="3926541" y="1602131"/>
                  </a:lnTo>
                  <a:lnTo>
                    <a:pt x="3953432" y="1570573"/>
                  </a:lnTo>
                  <a:lnTo>
                    <a:pt x="3978228" y="1538711"/>
                  </a:lnTo>
                  <a:lnTo>
                    <a:pt x="4000935" y="1506569"/>
                  </a:lnTo>
                  <a:lnTo>
                    <a:pt x="4021559" y="1474175"/>
                  </a:lnTo>
                  <a:lnTo>
                    <a:pt x="4056584" y="1408734"/>
                  </a:lnTo>
                  <a:lnTo>
                    <a:pt x="4083352" y="1342596"/>
                  </a:lnTo>
                  <a:lnTo>
                    <a:pt x="4101913" y="1275973"/>
                  </a:lnTo>
                  <a:lnTo>
                    <a:pt x="4112317" y="1209072"/>
                  </a:lnTo>
                  <a:lnTo>
                    <a:pt x="4114613" y="1142105"/>
                  </a:lnTo>
                  <a:lnTo>
                    <a:pt x="4112737" y="1108662"/>
                  </a:lnTo>
                  <a:lnTo>
                    <a:pt x="4102966" y="1041987"/>
                  </a:lnTo>
                  <a:lnTo>
                    <a:pt x="4085212" y="975770"/>
                  </a:lnTo>
                  <a:lnTo>
                    <a:pt x="4059525" y="910219"/>
                  </a:lnTo>
                  <a:lnTo>
                    <a:pt x="4025955" y="845545"/>
                  </a:lnTo>
                  <a:lnTo>
                    <a:pt x="3984552" y="781958"/>
                  </a:lnTo>
                  <a:lnTo>
                    <a:pt x="3960928" y="750637"/>
                  </a:lnTo>
                  <a:lnTo>
                    <a:pt x="3935365" y="719667"/>
                  </a:lnTo>
                  <a:lnTo>
                    <a:pt x="3907868" y="689073"/>
                  </a:lnTo>
                  <a:lnTo>
                    <a:pt x="3878444" y="658881"/>
                  </a:lnTo>
                  <a:lnTo>
                    <a:pt x="3847099" y="629119"/>
                  </a:lnTo>
                  <a:lnTo>
                    <a:pt x="3813839" y="599811"/>
                  </a:lnTo>
                  <a:lnTo>
                    <a:pt x="3778670" y="570985"/>
                  </a:lnTo>
                  <a:lnTo>
                    <a:pt x="3741599" y="542666"/>
                  </a:lnTo>
                  <a:lnTo>
                    <a:pt x="3702632" y="514881"/>
                  </a:lnTo>
                  <a:lnTo>
                    <a:pt x="3661776" y="487656"/>
                  </a:lnTo>
                  <a:lnTo>
                    <a:pt x="3619035" y="461017"/>
                  </a:lnTo>
                  <a:lnTo>
                    <a:pt x="3574417" y="434990"/>
                  </a:lnTo>
                  <a:lnTo>
                    <a:pt x="3527928" y="409602"/>
                  </a:lnTo>
                  <a:lnTo>
                    <a:pt x="3479574" y="384879"/>
                  </a:lnTo>
                  <a:lnTo>
                    <a:pt x="3429361" y="360846"/>
                  </a:lnTo>
                  <a:lnTo>
                    <a:pt x="3377295" y="337531"/>
                  </a:lnTo>
                  <a:lnTo>
                    <a:pt x="3323383" y="314960"/>
                  </a:lnTo>
                  <a:lnTo>
                    <a:pt x="3192065" y="0"/>
                  </a:lnTo>
                  <a:close/>
                </a:path>
              </a:pathLst>
            </a:custGeom>
            <a:solidFill>
              <a:srgbClr val="315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279" y="2730372"/>
              <a:ext cx="4114800" cy="2223135"/>
            </a:xfrm>
            <a:custGeom>
              <a:avLst/>
              <a:gdLst/>
              <a:ahLst/>
              <a:cxnLst/>
              <a:rect l="l" t="t" r="r" b="b"/>
              <a:pathLst>
                <a:path w="4114800" h="2223135">
                  <a:moveTo>
                    <a:pt x="3192065" y="0"/>
                  </a:moveTo>
                  <a:lnTo>
                    <a:pt x="3323383" y="314960"/>
                  </a:lnTo>
                  <a:lnTo>
                    <a:pt x="3377295" y="337531"/>
                  </a:lnTo>
                  <a:lnTo>
                    <a:pt x="3429361" y="360846"/>
                  </a:lnTo>
                  <a:lnTo>
                    <a:pt x="3479574" y="384879"/>
                  </a:lnTo>
                  <a:lnTo>
                    <a:pt x="3527928" y="409602"/>
                  </a:lnTo>
                  <a:lnTo>
                    <a:pt x="3574417" y="434990"/>
                  </a:lnTo>
                  <a:lnTo>
                    <a:pt x="3619035" y="461017"/>
                  </a:lnTo>
                  <a:lnTo>
                    <a:pt x="3661776" y="487656"/>
                  </a:lnTo>
                  <a:lnTo>
                    <a:pt x="3702632" y="514881"/>
                  </a:lnTo>
                  <a:lnTo>
                    <a:pt x="3741599" y="542666"/>
                  </a:lnTo>
                  <a:lnTo>
                    <a:pt x="3778670" y="570985"/>
                  </a:lnTo>
                  <a:lnTo>
                    <a:pt x="3813839" y="599811"/>
                  </a:lnTo>
                  <a:lnTo>
                    <a:pt x="3847099" y="629119"/>
                  </a:lnTo>
                  <a:lnTo>
                    <a:pt x="3878444" y="658881"/>
                  </a:lnTo>
                  <a:lnTo>
                    <a:pt x="3907868" y="689073"/>
                  </a:lnTo>
                  <a:lnTo>
                    <a:pt x="3935365" y="719667"/>
                  </a:lnTo>
                  <a:lnTo>
                    <a:pt x="3960928" y="750637"/>
                  </a:lnTo>
                  <a:lnTo>
                    <a:pt x="3984552" y="781958"/>
                  </a:lnTo>
                  <a:lnTo>
                    <a:pt x="4006230" y="813603"/>
                  </a:lnTo>
                  <a:lnTo>
                    <a:pt x="4043723" y="877760"/>
                  </a:lnTo>
                  <a:lnTo>
                    <a:pt x="4073357" y="942898"/>
                  </a:lnTo>
                  <a:lnTo>
                    <a:pt x="4095084" y="1008808"/>
                  </a:lnTo>
                  <a:lnTo>
                    <a:pt x="4108853" y="1075280"/>
                  </a:lnTo>
                  <a:lnTo>
                    <a:pt x="4114613" y="1142105"/>
                  </a:lnTo>
                  <a:lnTo>
                    <a:pt x="4114475" y="1175584"/>
                  </a:lnTo>
                  <a:lnTo>
                    <a:pt x="4108131" y="1242544"/>
                  </a:lnTo>
                  <a:lnTo>
                    <a:pt x="4093655" y="1309332"/>
                  </a:lnTo>
                  <a:lnTo>
                    <a:pt x="4070997" y="1375739"/>
                  </a:lnTo>
                  <a:lnTo>
                    <a:pt x="4040107" y="1441555"/>
                  </a:lnTo>
                  <a:lnTo>
                    <a:pt x="4000935" y="1506569"/>
                  </a:lnTo>
                  <a:lnTo>
                    <a:pt x="3978228" y="1538711"/>
                  </a:lnTo>
                  <a:lnTo>
                    <a:pt x="3953432" y="1570573"/>
                  </a:lnTo>
                  <a:lnTo>
                    <a:pt x="3926541" y="1602131"/>
                  </a:lnTo>
                  <a:lnTo>
                    <a:pt x="3897548" y="1633357"/>
                  </a:lnTo>
                  <a:lnTo>
                    <a:pt x="3866447" y="1664226"/>
                  </a:lnTo>
                  <a:lnTo>
                    <a:pt x="3833233" y="1694711"/>
                  </a:lnTo>
                  <a:lnTo>
                    <a:pt x="3797898" y="1724786"/>
                  </a:lnTo>
                  <a:lnTo>
                    <a:pt x="3760437" y="1754425"/>
                  </a:lnTo>
                  <a:lnTo>
                    <a:pt x="3720843" y="1783601"/>
                  </a:lnTo>
                  <a:lnTo>
                    <a:pt x="3679110" y="1812289"/>
                  </a:lnTo>
                  <a:lnTo>
                    <a:pt x="3644246" y="1834823"/>
                  </a:lnTo>
                  <a:lnTo>
                    <a:pt x="3608451" y="1856738"/>
                  </a:lnTo>
                  <a:lnTo>
                    <a:pt x="3571751" y="1878035"/>
                  </a:lnTo>
                  <a:lnTo>
                    <a:pt x="3534173" y="1898710"/>
                  </a:lnTo>
                  <a:lnTo>
                    <a:pt x="3495742" y="1918764"/>
                  </a:lnTo>
                  <a:lnTo>
                    <a:pt x="3456485" y="1938193"/>
                  </a:lnTo>
                  <a:lnTo>
                    <a:pt x="3416428" y="1956996"/>
                  </a:lnTo>
                  <a:lnTo>
                    <a:pt x="3375597" y="1975172"/>
                  </a:lnTo>
                  <a:lnTo>
                    <a:pt x="3334018" y="1992718"/>
                  </a:lnTo>
                  <a:lnTo>
                    <a:pt x="3291718" y="2009634"/>
                  </a:lnTo>
                  <a:lnTo>
                    <a:pt x="3248723" y="2025918"/>
                  </a:lnTo>
                  <a:lnTo>
                    <a:pt x="3205058" y="2041567"/>
                  </a:lnTo>
                  <a:lnTo>
                    <a:pt x="3160751" y="2056580"/>
                  </a:lnTo>
                  <a:lnTo>
                    <a:pt x="3115827" y="2070956"/>
                  </a:lnTo>
                  <a:lnTo>
                    <a:pt x="3070312" y="2084692"/>
                  </a:lnTo>
                  <a:lnTo>
                    <a:pt x="3024233" y="2097788"/>
                  </a:lnTo>
                  <a:lnTo>
                    <a:pt x="2977616" y="2110241"/>
                  </a:lnTo>
                  <a:lnTo>
                    <a:pt x="2930487" y="2122050"/>
                  </a:lnTo>
                  <a:lnTo>
                    <a:pt x="2882873" y="2133213"/>
                  </a:lnTo>
                  <a:lnTo>
                    <a:pt x="2834798" y="2143729"/>
                  </a:lnTo>
                  <a:lnTo>
                    <a:pt x="2786291" y="2153595"/>
                  </a:lnTo>
                  <a:lnTo>
                    <a:pt x="2737376" y="2162810"/>
                  </a:lnTo>
                  <a:lnTo>
                    <a:pt x="2688080" y="2171373"/>
                  </a:lnTo>
                  <a:lnTo>
                    <a:pt x="2638429" y="2179282"/>
                  </a:lnTo>
                  <a:lnTo>
                    <a:pt x="2588450" y="2186535"/>
                  </a:lnTo>
                  <a:lnTo>
                    <a:pt x="2538168" y="2193130"/>
                  </a:lnTo>
                  <a:lnTo>
                    <a:pt x="2487610" y="2199066"/>
                  </a:lnTo>
                  <a:lnTo>
                    <a:pt x="2436802" y="2204341"/>
                  </a:lnTo>
                  <a:lnTo>
                    <a:pt x="2385770" y="2208953"/>
                  </a:lnTo>
                  <a:lnTo>
                    <a:pt x="2334541" y="2212901"/>
                  </a:lnTo>
                  <a:lnTo>
                    <a:pt x="2283140" y="2216183"/>
                  </a:lnTo>
                  <a:lnTo>
                    <a:pt x="2231593" y="2218798"/>
                  </a:lnTo>
                  <a:lnTo>
                    <a:pt x="2179928" y="2220743"/>
                  </a:lnTo>
                  <a:lnTo>
                    <a:pt x="2128169" y="2222017"/>
                  </a:lnTo>
                  <a:lnTo>
                    <a:pt x="2076344" y="2222619"/>
                  </a:lnTo>
                  <a:lnTo>
                    <a:pt x="2024478" y="2222546"/>
                  </a:lnTo>
                  <a:lnTo>
                    <a:pt x="1972598" y="2221798"/>
                  </a:lnTo>
                  <a:lnTo>
                    <a:pt x="1920730" y="2220372"/>
                  </a:lnTo>
                  <a:lnTo>
                    <a:pt x="1868899" y="2218266"/>
                  </a:lnTo>
                  <a:lnTo>
                    <a:pt x="1817133" y="2215479"/>
                  </a:lnTo>
                  <a:lnTo>
                    <a:pt x="1765458" y="2212010"/>
                  </a:lnTo>
                  <a:lnTo>
                    <a:pt x="1713899" y="2207857"/>
                  </a:lnTo>
                  <a:lnTo>
                    <a:pt x="1662482" y="2203017"/>
                  </a:lnTo>
                  <a:lnTo>
                    <a:pt x="1611235" y="2197490"/>
                  </a:lnTo>
                  <a:lnTo>
                    <a:pt x="1560183" y="2191273"/>
                  </a:lnTo>
                  <a:lnTo>
                    <a:pt x="1509352" y="2184366"/>
                  </a:lnTo>
                  <a:lnTo>
                    <a:pt x="1458768" y="2176766"/>
                  </a:lnTo>
                  <a:lnTo>
                    <a:pt x="1408459" y="2168471"/>
                  </a:lnTo>
                  <a:lnTo>
                    <a:pt x="1358449" y="2159480"/>
                  </a:lnTo>
                  <a:lnTo>
                    <a:pt x="1308765" y="2149792"/>
                  </a:lnTo>
                  <a:lnTo>
                    <a:pt x="1259434" y="2139404"/>
                  </a:lnTo>
                  <a:lnTo>
                    <a:pt x="1210481" y="2128316"/>
                  </a:lnTo>
                  <a:lnTo>
                    <a:pt x="1161933" y="2116524"/>
                  </a:lnTo>
                  <a:lnTo>
                    <a:pt x="1113816" y="2104028"/>
                  </a:lnTo>
                  <a:lnTo>
                    <a:pt x="1066155" y="2090826"/>
                  </a:lnTo>
                  <a:lnTo>
                    <a:pt x="1018978" y="2076916"/>
                  </a:lnTo>
                  <a:lnTo>
                    <a:pt x="972310" y="2062297"/>
                  </a:lnTo>
                  <a:lnTo>
                    <a:pt x="926178" y="2046967"/>
                  </a:lnTo>
                  <a:lnTo>
                    <a:pt x="880608" y="2030924"/>
                  </a:lnTo>
                  <a:lnTo>
                    <a:pt x="835626" y="2014167"/>
                  </a:lnTo>
                  <a:lnTo>
                    <a:pt x="791257" y="1996694"/>
                  </a:lnTo>
                  <a:lnTo>
                    <a:pt x="737343" y="1974122"/>
                  </a:lnTo>
                  <a:lnTo>
                    <a:pt x="685276" y="1950807"/>
                  </a:lnTo>
                  <a:lnTo>
                    <a:pt x="635061" y="1926774"/>
                  </a:lnTo>
                  <a:lnTo>
                    <a:pt x="586705" y="1902051"/>
                  </a:lnTo>
                  <a:lnTo>
                    <a:pt x="540213" y="1876663"/>
                  </a:lnTo>
                  <a:lnTo>
                    <a:pt x="495594" y="1850636"/>
                  </a:lnTo>
                  <a:lnTo>
                    <a:pt x="452851" y="1823997"/>
                  </a:lnTo>
                  <a:lnTo>
                    <a:pt x="411993" y="1796772"/>
                  </a:lnTo>
                  <a:lnTo>
                    <a:pt x="373024" y="1768987"/>
                  </a:lnTo>
                  <a:lnTo>
                    <a:pt x="335952" y="1740668"/>
                  </a:lnTo>
                  <a:lnTo>
                    <a:pt x="300782" y="1711842"/>
                  </a:lnTo>
                  <a:lnTo>
                    <a:pt x="267521" y="1682534"/>
                  </a:lnTo>
                  <a:lnTo>
                    <a:pt x="236175" y="1652772"/>
                  </a:lnTo>
                  <a:lnTo>
                    <a:pt x="206750" y="1622580"/>
                  </a:lnTo>
                  <a:lnTo>
                    <a:pt x="179252" y="1591986"/>
                  </a:lnTo>
                  <a:lnTo>
                    <a:pt x="153688" y="1561016"/>
                  </a:lnTo>
                  <a:lnTo>
                    <a:pt x="130063" y="1529695"/>
                  </a:lnTo>
                  <a:lnTo>
                    <a:pt x="108385" y="1498050"/>
                  </a:lnTo>
                  <a:lnTo>
                    <a:pt x="70891" y="1433893"/>
                  </a:lnTo>
                  <a:lnTo>
                    <a:pt x="41255" y="1368755"/>
                  </a:lnTo>
                  <a:lnTo>
                    <a:pt x="19528" y="1302845"/>
                  </a:lnTo>
                  <a:lnTo>
                    <a:pt x="5760" y="1236373"/>
                  </a:lnTo>
                  <a:lnTo>
                    <a:pt x="0" y="1169548"/>
                  </a:lnTo>
                  <a:lnTo>
                    <a:pt x="138" y="1136069"/>
                  </a:lnTo>
                  <a:lnTo>
                    <a:pt x="6483" y="1069109"/>
                  </a:lnTo>
                  <a:lnTo>
                    <a:pt x="20961" y="1002321"/>
                  </a:lnTo>
                  <a:lnTo>
                    <a:pt x="43621" y="935914"/>
                  </a:lnTo>
                  <a:lnTo>
                    <a:pt x="74513" y="870098"/>
                  </a:lnTo>
                  <a:lnTo>
                    <a:pt x="113687" y="805084"/>
                  </a:lnTo>
                  <a:lnTo>
                    <a:pt x="136396" y="772942"/>
                  </a:lnTo>
                  <a:lnTo>
                    <a:pt x="161193" y="741080"/>
                  </a:lnTo>
                  <a:lnTo>
                    <a:pt x="188086" y="709522"/>
                  </a:lnTo>
                  <a:lnTo>
                    <a:pt x="217081" y="678296"/>
                  </a:lnTo>
                  <a:lnTo>
                    <a:pt x="248183" y="647427"/>
                  </a:lnTo>
                  <a:lnTo>
                    <a:pt x="281399" y="616942"/>
                  </a:lnTo>
                  <a:lnTo>
                    <a:pt x="316736" y="586867"/>
                  </a:lnTo>
                  <a:lnTo>
                    <a:pt x="354200" y="557228"/>
                  </a:lnTo>
                  <a:lnTo>
                    <a:pt x="393796" y="528052"/>
                  </a:lnTo>
                  <a:lnTo>
                    <a:pt x="435530" y="499363"/>
                  </a:lnTo>
                  <a:lnTo>
                    <a:pt x="469682" y="477288"/>
                  </a:lnTo>
                  <a:lnTo>
                    <a:pt x="504801" y="455775"/>
                  </a:lnTo>
                  <a:lnTo>
                    <a:pt x="540860" y="434829"/>
                  </a:lnTo>
                  <a:lnTo>
                    <a:pt x="577835" y="414452"/>
                  </a:lnTo>
                  <a:lnTo>
                    <a:pt x="615700" y="394651"/>
                  </a:lnTo>
                  <a:lnTo>
                    <a:pt x="654431" y="375429"/>
                  </a:lnTo>
                  <a:lnTo>
                    <a:pt x="694001" y="356790"/>
                  </a:lnTo>
                  <a:lnTo>
                    <a:pt x="734387" y="338738"/>
                  </a:lnTo>
                  <a:lnTo>
                    <a:pt x="775562" y="321279"/>
                  </a:lnTo>
                  <a:lnTo>
                    <a:pt x="817501" y="304415"/>
                  </a:lnTo>
                  <a:lnTo>
                    <a:pt x="860180" y="288152"/>
                  </a:lnTo>
                  <a:lnTo>
                    <a:pt x="903573" y="272493"/>
                  </a:lnTo>
                  <a:lnTo>
                    <a:pt x="947654" y="257444"/>
                  </a:lnTo>
                  <a:lnTo>
                    <a:pt x="992399" y="243007"/>
                  </a:lnTo>
                  <a:lnTo>
                    <a:pt x="1037782" y="229187"/>
                  </a:lnTo>
                  <a:lnTo>
                    <a:pt x="1083778" y="215990"/>
                  </a:lnTo>
                  <a:lnTo>
                    <a:pt x="1130362" y="203418"/>
                  </a:lnTo>
                  <a:lnTo>
                    <a:pt x="1177508" y="191476"/>
                  </a:lnTo>
                  <a:lnTo>
                    <a:pt x="1225192" y="180168"/>
                  </a:lnTo>
                  <a:lnTo>
                    <a:pt x="1273388" y="169499"/>
                  </a:lnTo>
                  <a:lnTo>
                    <a:pt x="1322071" y="159473"/>
                  </a:lnTo>
                  <a:lnTo>
                    <a:pt x="1371215" y="150094"/>
                  </a:lnTo>
                  <a:lnTo>
                    <a:pt x="1420796" y="141366"/>
                  </a:lnTo>
                  <a:lnTo>
                    <a:pt x="1470789" y="133294"/>
                  </a:lnTo>
                  <a:lnTo>
                    <a:pt x="1521167" y="125882"/>
                  </a:lnTo>
                  <a:lnTo>
                    <a:pt x="1571906" y="119134"/>
                  </a:lnTo>
                  <a:lnTo>
                    <a:pt x="1622981" y="113054"/>
                  </a:lnTo>
                  <a:lnTo>
                    <a:pt x="1674366" y="107647"/>
                  </a:lnTo>
                  <a:lnTo>
                    <a:pt x="1726036" y="102916"/>
                  </a:lnTo>
                  <a:lnTo>
                    <a:pt x="1777966" y="98867"/>
                  </a:lnTo>
                  <a:lnTo>
                    <a:pt x="1830131" y="95503"/>
                  </a:lnTo>
                  <a:lnTo>
                    <a:pt x="1882506" y="92828"/>
                  </a:lnTo>
                  <a:lnTo>
                    <a:pt x="1935064" y="90848"/>
                  </a:lnTo>
                  <a:lnTo>
                    <a:pt x="1987782" y="89565"/>
                  </a:lnTo>
                  <a:lnTo>
                    <a:pt x="2040633" y="88985"/>
                  </a:lnTo>
                  <a:lnTo>
                    <a:pt x="2093593" y="89112"/>
                  </a:lnTo>
                  <a:lnTo>
                    <a:pt x="2146636" y="89949"/>
                  </a:lnTo>
                  <a:lnTo>
                    <a:pt x="2199737" y="91501"/>
                  </a:lnTo>
                  <a:lnTo>
                    <a:pt x="2252872" y="93773"/>
                  </a:lnTo>
                  <a:lnTo>
                    <a:pt x="2306013" y="96769"/>
                  </a:lnTo>
                  <a:lnTo>
                    <a:pt x="2359138" y="100492"/>
                  </a:lnTo>
                  <a:lnTo>
                    <a:pt x="2412219" y="104947"/>
                  </a:lnTo>
                  <a:lnTo>
                    <a:pt x="2465233" y="110139"/>
                  </a:lnTo>
                  <a:lnTo>
                    <a:pt x="2518153" y="116071"/>
                  </a:lnTo>
                  <a:lnTo>
                    <a:pt x="2570955" y="122748"/>
                  </a:lnTo>
                  <a:lnTo>
                    <a:pt x="2623613" y="130175"/>
                  </a:lnTo>
                  <a:lnTo>
                    <a:pt x="3192065" y="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19808" y="3104514"/>
            <a:ext cx="27330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 first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word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 the  target program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should  be placed in the  memory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word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  address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specified..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04815" y="2947416"/>
            <a:ext cx="3249295" cy="2498090"/>
            <a:chOff x="5004815" y="2947416"/>
            <a:chExt cx="3249295" cy="2498090"/>
          </a:xfrm>
        </p:grpSpPr>
        <p:sp>
          <p:nvSpPr>
            <p:cNvPr id="20" name="object 20"/>
            <p:cNvSpPr/>
            <p:nvPr/>
          </p:nvSpPr>
          <p:spPr>
            <a:xfrm>
              <a:off x="5004815" y="2947416"/>
              <a:ext cx="3249167" cy="2497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5538" y="3048017"/>
              <a:ext cx="3047721" cy="2297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05538" y="3048017"/>
              <a:ext cx="3048000" cy="2297430"/>
            </a:xfrm>
            <a:custGeom>
              <a:avLst/>
              <a:gdLst/>
              <a:ahLst/>
              <a:cxnLst/>
              <a:rect l="l" t="t" r="r" b="b"/>
              <a:pathLst>
                <a:path w="3048000" h="2297429">
                  <a:moveTo>
                    <a:pt x="481317" y="2297031"/>
                  </a:moveTo>
                  <a:lnTo>
                    <a:pt x="510527" y="1863580"/>
                  </a:lnTo>
                  <a:lnTo>
                    <a:pt x="466598" y="1835121"/>
                  </a:lnTo>
                  <a:lnTo>
                    <a:pt x="424620" y="1805744"/>
                  </a:lnTo>
                  <a:lnTo>
                    <a:pt x="384597" y="1775489"/>
                  </a:lnTo>
                  <a:lnTo>
                    <a:pt x="346532" y="1744399"/>
                  </a:lnTo>
                  <a:lnTo>
                    <a:pt x="310429" y="1712516"/>
                  </a:lnTo>
                  <a:lnTo>
                    <a:pt x="276291" y="1679881"/>
                  </a:lnTo>
                  <a:lnTo>
                    <a:pt x="244122" y="1646537"/>
                  </a:lnTo>
                  <a:lnTo>
                    <a:pt x="213925" y="1612525"/>
                  </a:lnTo>
                  <a:lnTo>
                    <a:pt x="185703" y="1577887"/>
                  </a:lnTo>
                  <a:lnTo>
                    <a:pt x="159461" y="1542664"/>
                  </a:lnTo>
                  <a:lnTo>
                    <a:pt x="135201" y="1506900"/>
                  </a:lnTo>
                  <a:lnTo>
                    <a:pt x="112928" y="1470635"/>
                  </a:lnTo>
                  <a:lnTo>
                    <a:pt x="92644" y="1433911"/>
                  </a:lnTo>
                  <a:lnTo>
                    <a:pt x="74353" y="1396770"/>
                  </a:lnTo>
                  <a:lnTo>
                    <a:pt x="58059" y="1359255"/>
                  </a:lnTo>
                  <a:lnTo>
                    <a:pt x="43764" y="1321406"/>
                  </a:lnTo>
                  <a:lnTo>
                    <a:pt x="31474" y="1283266"/>
                  </a:lnTo>
                  <a:lnTo>
                    <a:pt x="21190" y="1244877"/>
                  </a:lnTo>
                  <a:lnTo>
                    <a:pt x="12917" y="1206280"/>
                  </a:lnTo>
                  <a:lnTo>
                    <a:pt x="6658" y="1167518"/>
                  </a:lnTo>
                  <a:lnTo>
                    <a:pt x="2416" y="1128631"/>
                  </a:lnTo>
                  <a:lnTo>
                    <a:pt x="196" y="1089662"/>
                  </a:lnTo>
                  <a:lnTo>
                    <a:pt x="0" y="1050654"/>
                  </a:lnTo>
                  <a:lnTo>
                    <a:pt x="1831" y="1011646"/>
                  </a:lnTo>
                  <a:lnTo>
                    <a:pt x="5695" y="972683"/>
                  </a:lnTo>
                  <a:lnTo>
                    <a:pt x="11593" y="933804"/>
                  </a:lnTo>
                  <a:lnTo>
                    <a:pt x="19529" y="895053"/>
                  </a:lnTo>
                  <a:lnTo>
                    <a:pt x="29508" y="856470"/>
                  </a:lnTo>
                  <a:lnTo>
                    <a:pt x="41532" y="818098"/>
                  </a:lnTo>
                  <a:lnTo>
                    <a:pt x="55605" y="779979"/>
                  </a:lnTo>
                  <a:lnTo>
                    <a:pt x="71730" y="742155"/>
                  </a:lnTo>
                  <a:lnTo>
                    <a:pt x="89911" y="704667"/>
                  </a:lnTo>
                  <a:lnTo>
                    <a:pt x="110151" y="667557"/>
                  </a:lnTo>
                  <a:lnTo>
                    <a:pt x="132454" y="630867"/>
                  </a:lnTo>
                  <a:lnTo>
                    <a:pt x="156824" y="594638"/>
                  </a:lnTo>
                  <a:lnTo>
                    <a:pt x="183263" y="558914"/>
                  </a:lnTo>
                  <a:lnTo>
                    <a:pt x="211775" y="523735"/>
                  </a:lnTo>
                  <a:lnTo>
                    <a:pt x="242365" y="489143"/>
                  </a:lnTo>
                  <a:lnTo>
                    <a:pt x="275034" y="455181"/>
                  </a:lnTo>
                  <a:lnTo>
                    <a:pt x="309788" y="421889"/>
                  </a:lnTo>
                  <a:lnTo>
                    <a:pt x="346628" y="389311"/>
                  </a:lnTo>
                  <a:lnTo>
                    <a:pt x="385559" y="357487"/>
                  </a:lnTo>
                  <a:lnTo>
                    <a:pt x="421059" y="330506"/>
                  </a:lnTo>
                  <a:lnTo>
                    <a:pt x="457569" y="304570"/>
                  </a:lnTo>
                  <a:lnTo>
                    <a:pt x="495051" y="279681"/>
                  </a:lnTo>
                  <a:lnTo>
                    <a:pt x="533463" y="255841"/>
                  </a:lnTo>
                  <a:lnTo>
                    <a:pt x="572766" y="233051"/>
                  </a:lnTo>
                  <a:lnTo>
                    <a:pt x="612920" y="211314"/>
                  </a:lnTo>
                  <a:lnTo>
                    <a:pt x="653885" y="190629"/>
                  </a:lnTo>
                  <a:lnTo>
                    <a:pt x="695620" y="171001"/>
                  </a:lnTo>
                  <a:lnTo>
                    <a:pt x="738086" y="152429"/>
                  </a:lnTo>
                  <a:lnTo>
                    <a:pt x="781242" y="134915"/>
                  </a:lnTo>
                  <a:lnTo>
                    <a:pt x="825050" y="118462"/>
                  </a:lnTo>
                  <a:lnTo>
                    <a:pt x="869467" y="103070"/>
                  </a:lnTo>
                  <a:lnTo>
                    <a:pt x="914455" y="88742"/>
                  </a:lnTo>
                  <a:lnTo>
                    <a:pt x="959973" y="75480"/>
                  </a:lnTo>
                  <a:lnTo>
                    <a:pt x="1005982" y="63283"/>
                  </a:lnTo>
                  <a:lnTo>
                    <a:pt x="1052441" y="52156"/>
                  </a:lnTo>
                  <a:lnTo>
                    <a:pt x="1099310" y="42098"/>
                  </a:lnTo>
                  <a:lnTo>
                    <a:pt x="1146550" y="33112"/>
                  </a:lnTo>
                  <a:lnTo>
                    <a:pt x="1194119" y="25199"/>
                  </a:lnTo>
                  <a:lnTo>
                    <a:pt x="1241979" y="18361"/>
                  </a:lnTo>
                  <a:lnTo>
                    <a:pt x="1290088" y="12600"/>
                  </a:lnTo>
                  <a:lnTo>
                    <a:pt x="1338407" y="7917"/>
                  </a:lnTo>
                  <a:lnTo>
                    <a:pt x="1386897" y="4314"/>
                  </a:lnTo>
                  <a:lnTo>
                    <a:pt x="1435516" y="1792"/>
                  </a:lnTo>
                  <a:lnTo>
                    <a:pt x="1484225" y="353"/>
                  </a:lnTo>
                  <a:lnTo>
                    <a:pt x="1532984" y="0"/>
                  </a:lnTo>
                  <a:lnTo>
                    <a:pt x="1581752" y="732"/>
                  </a:lnTo>
                  <a:lnTo>
                    <a:pt x="1630490" y="2553"/>
                  </a:lnTo>
                  <a:lnTo>
                    <a:pt x="1679158" y="5463"/>
                  </a:lnTo>
                  <a:lnTo>
                    <a:pt x="1727715" y="9465"/>
                  </a:lnTo>
                  <a:lnTo>
                    <a:pt x="1776122" y="14560"/>
                  </a:lnTo>
                  <a:lnTo>
                    <a:pt x="1824338" y="20749"/>
                  </a:lnTo>
                  <a:lnTo>
                    <a:pt x="1872323" y="28035"/>
                  </a:lnTo>
                  <a:lnTo>
                    <a:pt x="1920038" y="36418"/>
                  </a:lnTo>
                  <a:lnTo>
                    <a:pt x="1967442" y="45901"/>
                  </a:lnTo>
                  <a:lnTo>
                    <a:pt x="2014495" y="56485"/>
                  </a:lnTo>
                  <a:lnTo>
                    <a:pt x="2061158" y="68172"/>
                  </a:lnTo>
                  <a:lnTo>
                    <a:pt x="2107389" y="80964"/>
                  </a:lnTo>
                  <a:lnTo>
                    <a:pt x="2153150" y="94861"/>
                  </a:lnTo>
                  <a:lnTo>
                    <a:pt x="2198399" y="109866"/>
                  </a:lnTo>
                  <a:lnTo>
                    <a:pt x="2243098" y="125981"/>
                  </a:lnTo>
                  <a:lnTo>
                    <a:pt x="2287205" y="143207"/>
                  </a:lnTo>
                  <a:lnTo>
                    <a:pt x="2330681" y="161545"/>
                  </a:lnTo>
                  <a:lnTo>
                    <a:pt x="2373486" y="180998"/>
                  </a:lnTo>
                  <a:lnTo>
                    <a:pt x="2415580" y="201566"/>
                  </a:lnTo>
                  <a:lnTo>
                    <a:pt x="2456923" y="223253"/>
                  </a:lnTo>
                  <a:lnTo>
                    <a:pt x="2497474" y="246058"/>
                  </a:lnTo>
                  <a:lnTo>
                    <a:pt x="2537193" y="269984"/>
                  </a:lnTo>
                  <a:lnTo>
                    <a:pt x="2581123" y="298443"/>
                  </a:lnTo>
                  <a:lnTo>
                    <a:pt x="2623100" y="327820"/>
                  </a:lnTo>
                  <a:lnTo>
                    <a:pt x="2663123" y="358075"/>
                  </a:lnTo>
                  <a:lnTo>
                    <a:pt x="2701188" y="389165"/>
                  </a:lnTo>
                  <a:lnTo>
                    <a:pt x="2737292" y="421048"/>
                  </a:lnTo>
                  <a:lnTo>
                    <a:pt x="2771430" y="453683"/>
                  </a:lnTo>
                  <a:lnTo>
                    <a:pt x="2803599" y="487027"/>
                  </a:lnTo>
                  <a:lnTo>
                    <a:pt x="2833796" y="521039"/>
                  </a:lnTo>
                  <a:lnTo>
                    <a:pt x="2862017" y="555677"/>
                  </a:lnTo>
                  <a:lnTo>
                    <a:pt x="2888260" y="590900"/>
                  </a:lnTo>
                  <a:lnTo>
                    <a:pt x="2912519" y="626664"/>
                  </a:lnTo>
                  <a:lnTo>
                    <a:pt x="2934793" y="662930"/>
                  </a:lnTo>
                  <a:lnTo>
                    <a:pt x="2955077" y="699653"/>
                  </a:lnTo>
                  <a:lnTo>
                    <a:pt x="2973368" y="736794"/>
                  </a:lnTo>
                  <a:lnTo>
                    <a:pt x="2989662" y="774309"/>
                  </a:lnTo>
                  <a:lnTo>
                    <a:pt x="3003956" y="812158"/>
                  </a:lnTo>
                  <a:lnTo>
                    <a:pt x="3016247" y="850298"/>
                  </a:lnTo>
                  <a:lnTo>
                    <a:pt x="3026531" y="888687"/>
                  </a:lnTo>
                  <a:lnTo>
                    <a:pt x="3034804" y="927284"/>
                  </a:lnTo>
                  <a:lnTo>
                    <a:pt x="3041063" y="966047"/>
                  </a:lnTo>
                  <a:lnTo>
                    <a:pt x="3045305" y="1004933"/>
                  </a:lnTo>
                  <a:lnTo>
                    <a:pt x="3047525" y="1043902"/>
                  </a:lnTo>
                  <a:lnTo>
                    <a:pt x="3047721" y="1082911"/>
                  </a:lnTo>
                  <a:lnTo>
                    <a:pt x="3045889" y="1121918"/>
                  </a:lnTo>
                  <a:lnTo>
                    <a:pt x="3042026" y="1160882"/>
                  </a:lnTo>
                  <a:lnTo>
                    <a:pt x="3036128" y="1199760"/>
                  </a:lnTo>
                  <a:lnTo>
                    <a:pt x="3028191" y="1238512"/>
                  </a:lnTo>
                  <a:lnTo>
                    <a:pt x="3018213" y="1277094"/>
                  </a:lnTo>
                  <a:lnTo>
                    <a:pt x="3006189" y="1315466"/>
                  </a:lnTo>
                  <a:lnTo>
                    <a:pt x="2992116" y="1353585"/>
                  </a:lnTo>
                  <a:lnTo>
                    <a:pt x="2975991" y="1391409"/>
                  </a:lnTo>
                  <a:lnTo>
                    <a:pt x="2957810" y="1428897"/>
                  </a:lnTo>
                  <a:lnTo>
                    <a:pt x="2937570" y="1466008"/>
                  </a:lnTo>
                  <a:lnTo>
                    <a:pt x="2915267" y="1502698"/>
                  </a:lnTo>
                  <a:lnTo>
                    <a:pt x="2890897" y="1538926"/>
                  </a:lnTo>
                  <a:lnTo>
                    <a:pt x="2864458" y="1574650"/>
                  </a:lnTo>
                  <a:lnTo>
                    <a:pt x="2835945" y="1609829"/>
                  </a:lnTo>
                  <a:lnTo>
                    <a:pt x="2805356" y="1644421"/>
                  </a:lnTo>
                  <a:lnTo>
                    <a:pt x="2772687" y="1678383"/>
                  </a:lnTo>
                  <a:lnTo>
                    <a:pt x="2737933" y="1711675"/>
                  </a:lnTo>
                  <a:lnTo>
                    <a:pt x="2701093" y="1744253"/>
                  </a:lnTo>
                  <a:lnTo>
                    <a:pt x="2662161" y="1776077"/>
                  </a:lnTo>
                  <a:lnTo>
                    <a:pt x="2626169" y="1803412"/>
                  </a:lnTo>
                  <a:lnTo>
                    <a:pt x="2589043" y="1829719"/>
                  </a:lnTo>
                  <a:lnTo>
                    <a:pt x="2550826" y="1854992"/>
                  </a:lnTo>
                  <a:lnTo>
                    <a:pt x="2511562" y="1879221"/>
                  </a:lnTo>
                  <a:lnTo>
                    <a:pt x="2471294" y="1902401"/>
                  </a:lnTo>
                  <a:lnTo>
                    <a:pt x="2430065" y="1924523"/>
                  </a:lnTo>
                  <a:lnTo>
                    <a:pt x="2387919" y="1945578"/>
                  </a:lnTo>
                  <a:lnTo>
                    <a:pt x="2344898" y="1965561"/>
                  </a:lnTo>
                  <a:lnTo>
                    <a:pt x="2301045" y="1984462"/>
                  </a:lnTo>
                  <a:lnTo>
                    <a:pt x="2256405" y="2002275"/>
                  </a:lnTo>
                  <a:lnTo>
                    <a:pt x="2211020" y="2018991"/>
                  </a:lnTo>
                  <a:lnTo>
                    <a:pt x="2164933" y="2034603"/>
                  </a:lnTo>
                  <a:lnTo>
                    <a:pt x="2118188" y="2049103"/>
                  </a:lnTo>
                  <a:lnTo>
                    <a:pt x="2070827" y="2062483"/>
                  </a:lnTo>
                  <a:lnTo>
                    <a:pt x="2022894" y="2074737"/>
                  </a:lnTo>
                  <a:lnTo>
                    <a:pt x="1974433" y="2085855"/>
                  </a:lnTo>
                  <a:lnTo>
                    <a:pt x="1925486" y="2095831"/>
                  </a:lnTo>
                  <a:lnTo>
                    <a:pt x="1876097" y="2104656"/>
                  </a:lnTo>
                  <a:lnTo>
                    <a:pt x="1826308" y="2112323"/>
                  </a:lnTo>
                  <a:lnTo>
                    <a:pt x="1776163" y="2118825"/>
                  </a:lnTo>
                  <a:lnTo>
                    <a:pt x="1725706" y="2124153"/>
                  </a:lnTo>
                  <a:lnTo>
                    <a:pt x="1674979" y="2128300"/>
                  </a:lnTo>
                  <a:lnTo>
                    <a:pt x="1624026" y="2131258"/>
                  </a:lnTo>
                  <a:lnTo>
                    <a:pt x="1572889" y="2133019"/>
                  </a:lnTo>
                  <a:lnTo>
                    <a:pt x="1521613" y="2133577"/>
                  </a:lnTo>
                  <a:lnTo>
                    <a:pt x="1470239" y="2132922"/>
                  </a:lnTo>
                  <a:lnTo>
                    <a:pt x="1418812" y="2131048"/>
                  </a:lnTo>
                  <a:lnTo>
                    <a:pt x="1367375" y="2127946"/>
                  </a:lnTo>
                  <a:lnTo>
                    <a:pt x="1315971" y="2123610"/>
                  </a:lnTo>
                  <a:lnTo>
                    <a:pt x="1264642" y="2118031"/>
                  </a:lnTo>
                  <a:lnTo>
                    <a:pt x="1213433" y="2111201"/>
                  </a:lnTo>
                  <a:lnTo>
                    <a:pt x="1162387" y="2103114"/>
                  </a:lnTo>
                  <a:lnTo>
                    <a:pt x="1111546" y="2093760"/>
                  </a:lnTo>
                  <a:lnTo>
                    <a:pt x="1060953" y="2083133"/>
                  </a:lnTo>
                  <a:lnTo>
                    <a:pt x="1010653" y="2071225"/>
                  </a:lnTo>
                  <a:lnTo>
                    <a:pt x="481317" y="2297031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31307" y="3239846"/>
            <a:ext cx="18230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Indicates  the end of  the</a:t>
            </a:r>
            <a:r>
              <a:rPr sz="2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source  program..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65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6184EF-0745-41D6-A0FC-B49C07F7D595}" type="slidenum">
              <a:rPr lang="en-US">
                <a:latin typeface="Arial Black" pitchFamily="34" charset="0"/>
              </a:rPr>
              <a:pPr/>
              <a:t>22</a:t>
            </a:fld>
            <a:endParaRPr lang="en-US">
              <a:latin typeface="Arial Black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609600"/>
            <a:ext cx="2362200" cy="34290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1"/>
                </a:solidFill>
              </a:rPr>
              <a:t>An assembly language program for factorial of a number (N!).</a:t>
            </a:r>
            <a:r>
              <a:rPr lang="en-US" sz="1600" smtClean="0"/>
              <a:t>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571750" y="-1017588"/>
            <a:ext cx="40005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3143250" y="1039813"/>
            <a:ext cx="114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660" name="Group 132"/>
          <p:cNvGraphicFramePr>
            <a:graphicFrameLocks noGrp="1"/>
          </p:cNvGraphicFramePr>
          <p:nvPr/>
        </p:nvGraphicFramePr>
        <p:xfrm>
          <a:off x="685800" y="457200"/>
          <a:ext cx="5029200" cy="5943602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START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READ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BREG, 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BREG, TERM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AGAIN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MULT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BREG, TERM 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CREG, TERM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ADD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CREG, ONE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CREG, TERM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CREG, 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BC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LE, AGAIN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BREG, RESULT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PRINT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RESULT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STOP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RESULT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DC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‘1’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TERM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END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1CA3DF9-980D-4D6C-93E7-F32B26F9E94F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818765" marR="5080" indent="-19831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Advantages of assembly 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2004186"/>
            <a:ext cx="8037195" cy="44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 algn="just">
              <a:lnSpc>
                <a:spcPct val="100000"/>
              </a:lnSpc>
              <a:spcBef>
                <a:spcPts val="100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Machine language program needs to </a:t>
            </a:r>
            <a:r>
              <a:rPr sz="3000" spc="-370" dirty="0">
                <a:solidFill>
                  <a:schemeClr val="tx2"/>
                </a:solidFill>
                <a:latin typeface="Arial"/>
                <a:cs typeface="Arial"/>
              </a:rPr>
              <a:t>be 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changed drastically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if we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modify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original  program.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D9FAF"/>
              </a:buClr>
              <a:buFont typeface="Arial"/>
              <a:buChar char=""/>
            </a:pPr>
            <a:endParaRPr sz="435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94970" marR="6350" indent="-382905" algn="just">
              <a:lnSpc>
                <a:spcPct val="100000"/>
              </a:lnSpc>
              <a:spcBef>
                <a:spcPts val="5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It is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more suitable when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it is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desirable to </a:t>
            </a:r>
            <a:r>
              <a:rPr sz="3000" spc="-240" dirty="0">
                <a:solidFill>
                  <a:schemeClr val="tx2"/>
                </a:solidFill>
                <a:latin typeface="Arial"/>
                <a:cs typeface="Arial"/>
              </a:rPr>
              <a:t>use </a:t>
            </a:r>
            <a:r>
              <a:rPr sz="3000" spc="35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specific architectural features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a  computer…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94970" marR="6350" indent="-382905" algn="just">
              <a:lnSpc>
                <a:spcPct val="100000"/>
              </a:lnSpc>
              <a:spcBef>
                <a:spcPts val="720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Example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– special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instructions supported </a:t>
            </a:r>
            <a:r>
              <a:rPr sz="3000" spc="-370" dirty="0">
                <a:solidFill>
                  <a:schemeClr val="tx2"/>
                </a:solidFill>
                <a:latin typeface="Arial"/>
                <a:cs typeface="Arial"/>
              </a:rPr>
              <a:t>by 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90880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24865" y="289878"/>
          <a:ext cx="7910828" cy="585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680"/>
                <a:gridCol w="1795145"/>
                <a:gridCol w="1388110"/>
                <a:gridCol w="1181735"/>
                <a:gridCol w="795020"/>
                <a:gridCol w="261620"/>
                <a:gridCol w="381634"/>
                <a:gridCol w="254634"/>
                <a:gridCol w="476250"/>
              </a:tblGrid>
              <a:tr h="29241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ts val="1989"/>
                        </a:lnSpc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98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9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103)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0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4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107)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108)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109)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110)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4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113)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3293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3293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‘1’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3291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292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ts val="208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6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78296" y="3511296"/>
            <a:ext cx="2121535" cy="368935"/>
            <a:chOff x="6178296" y="3511296"/>
            <a:chExt cx="2121535" cy="368935"/>
          </a:xfrm>
        </p:grpSpPr>
        <p:sp>
          <p:nvSpPr>
            <p:cNvPr id="3" name="object 3"/>
            <p:cNvSpPr/>
            <p:nvPr/>
          </p:nvSpPr>
          <p:spPr>
            <a:xfrm>
              <a:off x="6178296" y="3511296"/>
              <a:ext cx="2121407" cy="3688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248400" y="3581400"/>
              <a:ext cx="1981200" cy="228600"/>
            </a:xfrm>
            <a:custGeom>
              <a:avLst/>
              <a:gdLst/>
              <a:ahLst/>
              <a:cxnLst/>
              <a:rect l="l" t="t" r="r" b="b"/>
              <a:pathLst>
                <a:path w="1981200" h="228600">
                  <a:moveTo>
                    <a:pt x="194310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190500"/>
                  </a:lnTo>
                  <a:lnTo>
                    <a:pt x="2988" y="205347"/>
                  </a:lnTo>
                  <a:lnTo>
                    <a:pt x="11144" y="217455"/>
                  </a:lnTo>
                  <a:lnTo>
                    <a:pt x="23252" y="225611"/>
                  </a:lnTo>
                  <a:lnTo>
                    <a:pt x="38100" y="228600"/>
                  </a:lnTo>
                  <a:lnTo>
                    <a:pt x="1943100" y="228600"/>
                  </a:lnTo>
                  <a:lnTo>
                    <a:pt x="1957947" y="225611"/>
                  </a:lnTo>
                  <a:lnTo>
                    <a:pt x="1970055" y="217455"/>
                  </a:lnTo>
                  <a:lnTo>
                    <a:pt x="1978211" y="205347"/>
                  </a:lnTo>
                  <a:lnTo>
                    <a:pt x="1981200" y="190500"/>
                  </a:lnTo>
                  <a:lnTo>
                    <a:pt x="1981200" y="38100"/>
                  </a:lnTo>
                  <a:lnTo>
                    <a:pt x="1978211" y="23252"/>
                  </a:lnTo>
                  <a:lnTo>
                    <a:pt x="1970055" y="11144"/>
                  </a:lnTo>
                  <a:lnTo>
                    <a:pt x="1957947" y="2988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248400" y="3581400"/>
              <a:ext cx="1981200" cy="228600"/>
            </a:xfrm>
            <a:custGeom>
              <a:avLst/>
              <a:gdLst/>
              <a:ahLst/>
              <a:cxnLst/>
              <a:rect l="l" t="t" r="r" b="b"/>
              <a:pathLst>
                <a:path w="1981200" h="2286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1943100" y="0"/>
                  </a:lnTo>
                  <a:lnTo>
                    <a:pt x="1957947" y="2988"/>
                  </a:lnTo>
                  <a:lnTo>
                    <a:pt x="1970055" y="11144"/>
                  </a:lnTo>
                  <a:lnTo>
                    <a:pt x="1978211" y="23252"/>
                  </a:lnTo>
                  <a:lnTo>
                    <a:pt x="1981200" y="38100"/>
                  </a:lnTo>
                  <a:lnTo>
                    <a:pt x="1981200" y="190500"/>
                  </a:lnTo>
                  <a:lnTo>
                    <a:pt x="1978211" y="205347"/>
                  </a:lnTo>
                  <a:lnTo>
                    <a:pt x="1970055" y="217455"/>
                  </a:lnTo>
                  <a:lnTo>
                    <a:pt x="1957947" y="225611"/>
                  </a:lnTo>
                  <a:lnTo>
                    <a:pt x="1943100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626095" y="539495"/>
            <a:ext cx="826135" cy="2731135"/>
            <a:chOff x="7626095" y="539495"/>
            <a:chExt cx="826135" cy="2731135"/>
          </a:xfrm>
        </p:grpSpPr>
        <p:sp>
          <p:nvSpPr>
            <p:cNvPr id="7" name="object 7"/>
            <p:cNvSpPr/>
            <p:nvPr/>
          </p:nvSpPr>
          <p:spPr>
            <a:xfrm>
              <a:off x="7626095" y="539495"/>
              <a:ext cx="826007" cy="368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96199" y="609599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4770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190500"/>
                  </a:lnTo>
                  <a:lnTo>
                    <a:pt x="2988" y="205347"/>
                  </a:lnTo>
                  <a:lnTo>
                    <a:pt x="11144" y="217455"/>
                  </a:lnTo>
                  <a:lnTo>
                    <a:pt x="23252" y="225611"/>
                  </a:lnTo>
                  <a:lnTo>
                    <a:pt x="38100" y="228600"/>
                  </a:lnTo>
                  <a:lnTo>
                    <a:pt x="647700" y="228600"/>
                  </a:lnTo>
                  <a:lnTo>
                    <a:pt x="662547" y="225611"/>
                  </a:lnTo>
                  <a:lnTo>
                    <a:pt x="674655" y="217455"/>
                  </a:lnTo>
                  <a:lnTo>
                    <a:pt x="682811" y="205347"/>
                  </a:lnTo>
                  <a:lnTo>
                    <a:pt x="685800" y="190500"/>
                  </a:lnTo>
                  <a:lnTo>
                    <a:pt x="685800" y="38100"/>
                  </a:lnTo>
                  <a:lnTo>
                    <a:pt x="682811" y="23252"/>
                  </a:lnTo>
                  <a:lnTo>
                    <a:pt x="674655" y="11144"/>
                  </a:lnTo>
                  <a:lnTo>
                    <a:pt x="662547" y="298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96199" y="609599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647700" y="0"/>
                  </a:lnTo>
                  <a:lnTo>
                    <a:pt x="662547" y="2988"/>
                  </a:lnTo>
                  <a:lnTo>
                    <a:pt x="674655" y="11144"/>
                  </a:lnTo>
                  <a:lnTo>
                    <a:pt x="682811" y="23252"/>
                  </a:lnTo>
                  <a:lnTo>
                    <a:pt x="685800" y="38100"/>
                  </a:lnTo>
                  <a:lnTo>
                    <a:pt x="685800" y="190500"/>
                  </a:lnTo>
                  <a:lnTo>
                    <a:pt x="682811" y="205347"/>
                  </a:lnTo>
                  <a:lnTo>
                    <a:pt x="674655" y="217455"/>
                  </a:lnTo>
                  <a:lnTo>
                    <a:pt x="662547" y="225611"/>
                  </a:lnTo>
                  <a:lnTo>
                    <a:pt x="647700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626095" y="844295"/>
              <a:ext cx="826007" cy="368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696199" y="9144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4770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190500"/>
                  </a:lnTo>
                  <a:lnTo>
                    <a:pt x="2988" y="205347"/>
                  </a:lnTo>
                  <a:lnTo>
                    <a:pt x="11144" y="217455"/>
                  </a:lnTo>
                  <a:lnTo>
                    <a:pt x="23252" y="225611"/>
                  </a:lnTo>
                  <a:lnTo>
                    <a:pt x="38100" y="228600"/>
                  </a:lnTo>
                  <a:lnTo>
                    <a:pt x="647700" y="228600"/>
                  </a:lnTo>
                  <a:lnTo>
                    <a:pt x="662547" y="225611"/>
                  </a:lnTo>
                  <a:lnTo>
                    <a:pt x="674655" y="217455"/>
                  </a:lnTo>
                  <a:lnTo>
                    <a:pt x="682811" y="205347"/>
                  </a:lnTo>
                  <a:lnTo>
                    <a:pt x="685800" y="190500"/>
                  </a:lnTo>
                  <a:lnTo>
                    <a:pt x="685800" y="38100"/>
                  </a:lnTo>
                  <a:lnTo>
                    <a:pt x="682811" y="23252"/>
                  </a:lnTo>
                  <a:lnTo>
                    <a:pt x="674655" y="11144"/>
                  </a:lnTo>
                  <a:lnTo>
                    <a:pt x="662547" y="298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96199" y="9144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647700" y="0"/>
                  </a:lnTo>
                  <a:lnTo>
                    <a:pt x="662547" y="2988"/>
                  </a:lnTo>
                  <a:lnTo>
                    <a:pt x="674655" y="11144"/>
                  </a:lnTo>
                  <a:lnTo>
                    <a:pt x="682811" y="23252"/>
                  </a:lnTo>
                  <a:lnTo>
                    <a:pt x="685800" y="38100"/>
                  </a:lnTo>
                  <a:lnTo>
                    <a:pt x="685800" y="190500"/>
                  </a:lnTo>
                  <a:lnTo>
                    <a:pt x="682811" y="205347"/>
                  </a:lnTo>
                  <a:lnTo>
                    <a:pt x="674655" y="217455"/>
                  </a:lnTo>
                  <a:lnTo>
                    <a:pt x="662547" y="225611"/>
                  </a:lnTo>
                  <a:lnTo>
                    <a:pt x="647700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626095" y="1149095"/>
              <a:ext cx="826007" cy="445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96199" y="12192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6350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635000" y="304800"/>
                  </a:lnTo>
                  <a:lnTo>
                    <a:pt x="654778" y="300809"/>
                  </a:lnTo>
                  <a:lnTo>
                    <a:pt x="670925" y="289925"/>
                  </a:lnTo>
                  <a:lnTo>
                    <a:pt x="681809" y="273778"/>
                  </a:lnTo>
                  <a:lnTo>
                    <a:pt x="685800" y="254000"/>
                  </a:lnTo>
                  <a:lnTo>
                    <a:pt x="685800" y="50800"/>
                  </a:lnTo>
                  <a:lnTo>
                    <a:pt x="681809" y="31021"/>
                  </a:lnTo>
                  <a:lnTo>
                    <a:pt x="670925" y="14874"/>
                  </a:lnTo>
                  <a:lnTo>
                    <a:pt x="654778" y="399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96199" y="12192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635000" y="0"/>
                  </a:lnTo>
                  <a:lnTo>
                    <a:pt x="654778" y="3990"/>
                  </a:lnTo>
                  <a:lnTo>
                    <a:pt x="670925" y="14874"/>
                  </a:lnTo>
                  <a:lnTo>
                    <a:pt x="681809" y="31021"/>
                  </a:lnTo>
                  <a:lnTo>
                    <a:pt x="685800" y="50800"/>
                  </a:lnTo>
                  <a:lnTo>
                    <a:pt x="685800" y="254000"/>
                  </a:lnTo>
                  <a:lnTo>
                    <a:pt x="681809" y="273778"/>
                  </a:lnTo>
                  <a:lnTo>
                    <a:pt x="670925" y="289925"/>
                  </a:lnTo>
                  <a:lnTo>
                    <a:pt x="654778" y="300809"/>
                  </a:lnTo>
                  <a:lnTo>
                    <a:pt x="6350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626095" y="1530095"/>
              <a:ext cx="826007" cy="368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96199" y="1600199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4770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190500"/>
                  </a:lnTo>
                  <a:lnTo>
                    <a:pt x="2988" y="205347"/>
                  </a:lnTo>
                  <a:lnTo>
                    <a:pt x="11144" y="217455"/>
                  </a:lnTo>
                  <a:lnTo>
                    <a:pt x="23252" y="225611"/>
                  </a:lnTo>
                  <a:lnTo>
                    <a:pt x="38100" y="228600"/>
                  </a:lnTo>
                  <a:lnTo>
                    <a:pt x="647700" y="228600"/>
                  </a:lnTo>
                  <a:lnTo>
                    <a:pt x="662547" y="225611"/>
                  </a:lnTo>
                  <a:lnTo>
                    <a:pt x="674655" y="217455"/>
                  </a:lnTo>
                  <a:lnTo>
                    <a:pt x="682811" y="205347"/>
                  </a:lnTo>
                  <a:lnTo>
                    <a:pt x="685800" y="190500"/>
                  </a:lnTo>
                  <a:lnTo>
                    <a:pt x="685800" y="38100"/>
                  </a:lnTo>
                  <a:lnTo>
                    <a:pt x="682811" y="23252"/>
                  </a:lnTo>
                  <a:lnTo>
                    <a:pt x="674655" y="11144"/>
                  </a:lnTo>
                  <a:lnTo>
                    <a:pt x="662547" y="298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696199" y="1600199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647700" y="0"/>
                  </a:lnTo>
                  <a:lnTo>
                    <a:pt x="662547" y="2988"/>
                  </a:lnTo>
                  <a:lnTo>
                    <a:pt x="674655" y="11144"/>
                  </a:lnTo>
                  <a:lnTo>
                    <a:pt x="682811" y="23252"/>
                  </a:lnTo>
                  <a:lnTo>
                    <a:pt x="685800" y="38100"/>
                  </a:lnTo>
                  <a:lnTo>
                    <a:pt x="685800" y="190500"/>
                  </a:lnTo>
                  <a:lnTo>
                    <a:pt x="682811" y="205347"/>
                  </a:lnTo>
                  <a:lnTo>
                    <a:pt x="674655" y="217455"/>
                  </a:lnTo>
                  <a:lnTo>
                    <a:pt x="662547" y="225611"/>
                  </a:lnTo>
                  <a:lnTo>
                    <a:pt x="647700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626095" y="1834895"/>
              <a:ext cx="826007" cy="368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96199" y="1904999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4770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190500"/>
                  </a:lnTo>
                  <a:lnTo>
                    <a:pt x="2988" y="205347"/>
                  </a:lnTo>
                  <a:lnTo>
                    <a:pt x="11144" y="217455"/>
                  </a:lnTo>
                  <a:lnTo>
                    <a:pt x="23252" y="225611"/>
                  </a:lnTo>
                  <a:lnTo>
                    <a:pt x="38100" y="228600"/>
                  </a:lnTo>
                  <a:lnTo>
                    <a:pt x="647700" y="228600"/>
                  </a:lnTo>
                  <a:lnTo>
                    <a:pt x="662547" y="225611"/>
                  </a:lnTo>
                  <a:lnTo>
                    <a:pt x="674655" y="217455"/>
                  </a:lnTo>
                  <a:lnTo>
                    <a:pt x="682811" y="205347"/>
                  </a:lnTo>
                  <a:lnTo>
                    <a:pt x="685800" y="190500"/>
                  </a:lnTo>
                  <a:lnTo>
                    <a:pt x="685800" y="38100"/>
                  </a:lnTo>
                  <a:lnTo>
                    <a:pt x="682811" y="23252"/>
                  </a:lnTo>
                  <a:lnTo>
                    <a:pt x="674655" y="11144"/>
                  </a:lnTo>
                  <a:lnTo>
                    <a:pt x="662547" y="298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696199" y="1904999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647700" y="0"/>
                  </a:lnTo>
                  <a:lnTo>
                    <a:pt x="662547" y="2988"/>
                  </a:lnTo>
                  <a:lnTo>
                    <a:pt x="674655" y="11144"/>
                  </a:lnTo>
                  <a:lnTo>
                    <a:pt x="682811" y="23252"/>
                  </a:lnTo>
                  <a:lnTo>
                    <a:pt x="685800" y="38100"/>
                  </a:lnTo>
                  <a:lnTo>
                    <a:pt x="685800" y="190500"/>
                  </a:lnTo>
                  <a:lnTo>
                    <a:pt x="682811" y="205347"/>
                  </a:lnTo>
                  <a:lnTo>
                    <a:pt x="674655" y="217455"/>
                  </a:lnTo>
                  <a:lnTo>
                    <a:pt x="662547" y="225611"/>
                  </a:lnTo>
                  <a:lnTo>
                    <a:pt x="647700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626095" y="2139695"/>
              <a:ext cx="826007" cy="445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696199" y="22098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6350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635000" y="304800"/>
                  </a:lnTo>
                  <a:lnTo>
                    <a:pt x="654778" y="300809"/>
                  </a:lnTo>
                  <a:lnTo>
                    <a:pt x="670925" y="289925"/>
                  </a:lnTo>
                  <a:lnTo>
                    <a:pt x="681809" y="273778"/>
                  </a:lnTo>
                  <a:lnTo>
                    <a:pt x="685800" y="254000"/>
                  </a:lnTo>
                  <a:lnTo>
                    <a:pt x="685800" y="50800"/>
                  </a:lnTo>
                  <a:lnTo>
                    <a:pt x="681809" y="31021"/>
                  </a:lnTo>
                  <a:lnTo>
                    <a:pt x="670925" y="14874"/>
                  </a:lnTo>
                  <a:lnTo>
                    <a:pt x="654778" y="399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696199" y="22098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635000" y="0"/>
                  </a:lnTo>
                  <a:lnTo>
                    <a:pt x="654778" y="3990"/>
                  </a:lnTo>
                  <a:lnTo>
                    <a:pt x="670925" y="14874"/>
                  </a:lnTo>
                  <a:lnTo>
                    <a:pt x="681809" y="31021"/>
                  </a:lnTo>
                  <a:lnTo>
                    <a:pt x="685800" y="50800"/>
                  </a:lnTo>
                  <a:lnTo>
                    <a:pt x="685800" y="254000"/>
                  </a:lnTo>
                  <a:lnTo>
                    <a:pt x="681809" y="273778"/>
                  </a:lnTo>
                  <a:lnTo>
                    <a:pt x="670925" y="289925"/>
                  </a:lnTo>
                  <a:lnTo>
                    <a:pt x="654778" y="300809"/>
                  </a:lnTo>
                  <a:lnTo>
                    <a:pt x="6350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626095" y="2520695"/>
              <a:ext cx="826007" cy="368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696199" y="25908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4770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190500"/>
                  </a:lnTo>
                  <a:lnTo>
                    <a:pt x="2988" y="205347"/>
                  </a:lnTo>
                  <a:lnTo>
                    <a:pt x="11144" y="217455"/>
                  </a:lnTo>
                  <a:lnTo>
                    <a:pt x="23252" y="225611"/>
                  </a:lnTo>
                  <a:lnTo>
                    <a:pt x="38100" y="228600"/>
                  </a:lnTo>
                  <a:lnTo>
                    <a:pt x="647700" y="228600"/>
                  </a:lnTo>
                  <a:lnTo>
                    <a:pt x="662547" y="225611"/>
                  </a:lnTo>
                  <a:lnTo>
                    <a:pt x="674655" y="217455"/>
                  </a:lnTo>
                  <a:lnTo>
                    <a:pt x="682811" y="205347"/>
                  </a:lnTo>
                  <a:lnTo>
                    <a:pt x="685800" y="190500"/>
                  </a:lnTo>
                  <a:lnTo>
                    <a:pt x="685800" y="38100"/>
                  </a:lnTo>
                  <a:lnTo>
                    <a:pt x="682811" y="23252"/>
                  </a:lnTo>
                  <a:lnTo>
                    <a:pt x="674655" y="11144"/>
                  </a:lnTo>
                  <a:lnTo>
                    <a:pt x="662547" y="298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696199" y="25908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647700" y="0"/>
                  </a:lnTo>
                  <a:lnTo>
                    <a:pt x="662547" y="2988"/>
                  </a:lnTo>
                  <a:lnTo>
                    <a:pt x="674655" y="11144"/>
                  </a:lnTo>
                  <a:lnTo>
                    <a:pt x="682811" y="23252"/>
                  </a:lnTo>
                  <a:lnTo>
                    <a:pt x="685800" y="38100"/>
                  </a:lnTo>
                  <a:lnTo>
                    <a:pt x="685800" y="190500"/>
                  </a:lnTo>
                  <a:lnTo>
                    <a:pt x="682811" y="205347"/>
                  </a:lnTo>
                  <a:lnTo>
                    <a:pt x="674655" y="217455"/>
                  </a:lnTo>
                  <a:lnTo>
                    <a:pt x="662547" y="225611"/>
                  </a:lnTo>
                  <a:lnTo>
                    <a:pt x="647700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626095" y="2825495"/>
              <a:ext cx="826007" cy="445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696199" y="28956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6350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635000" y="304800"/>
                  </a:lnTo>
                  <a:lnTo>
                    <a:pt x="654778" y="300809"/>
                  </a:lnTo>
                  <a:lnTo>
                    <a:pt x="670925" y="289925"/>
                  </a:lnTo>
                  <a:lnTo>
                    <a:pt x="681809" y="273778"/>
                  </a:lnTo>
                  <a:lnTo>
                    <a:pt x="685800" y="254000"/>
                  </a:lnTo>
                  <a:lnTo>
                    <a:pt x="685800" y="50800"/>
                  </a:lnTo>
                  <a:lnTo>
                    <a:pt x="681809" y="31021"/>
                  </a:lnTo>
                  <a:lnTo>
                    <a:pt x="670925" y="14874"/>
                  </a:lnTo>
                  <a:lnTo>
                    <a:pt x="654778" y="399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696199" y="28956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635000" y="0"/>
                  </a:lnTo>
                  <a:lnTo>
                    <a:pt x="654778" y="3990"/>
                  </a:lnTo>
                  <a:lnTo>
                    <a:pt x="670925" y="14874"/>
                  </a:lnTo>
                  <a:lnTo>
                    <a:pt x="681809" y="31021"/>
                  </a:lnTo>
                  <a:lnTo>
                    <a:pt x="685800" y="50800"/>
                  </a:lnTo>
                  <a:lnTo>
                    <a:pt x="685800" y="254000"/>
                  </a:lnTo>
                  <a:lnTo>
                    <a:pt x="681809" y="273778"/>
                  </a:lnTo>
                  <a:lnTo>
                    <a:pt x="670925" y="289925"/>
                  </a:lnTo>
                  <a:lnTo>
                    <a:pt x="654778" y="300809"/>
                  </a:lnTo>
                  <a:lnTo>
                    <a:pt x="6350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626095" y="3816096"/>
            <a:ext cx="826135" cy="749935"/>
            <a:chOff x="7626095" y="3816096"/>
            <a:chExt cx="826135" cy="749935"/>
          </a:xfrm>
        </p:grpSpPr>
        <p:sp>
          <p:nvSpPr>
            <p:cNvPr id="32" name="object 32"/>
            <p:cNvSpPr/>
            <p:nvPr/>
          </p:nvSpPr>
          <p:spPr>
            <a:xfrm>
              <a:off x="7626095" y="3816096"/>
              <a:ext cx="826007" cy="36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696199" y="38862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4770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190500"/>
                  </a:lnTo>
                  <a:lnTo>
                    <a:pt x="2988" y="205347"/>
                  </a:lnTo>
                  <a:lnTo>
                    <a:pt x="11144" y="217455"/>
                  </a:lnTo>
                  <a:lnTo>
                    <a:pt x="23252" y="225611"/>
                  </a:lnTo>
                  <a:lnTo>
                    <a:pt x="38100" y="228600"/>
                  </a:lnTo>
                  <a:lnTo>
                    <a:pt x="647700" y="228600"/>
                  </a:lnTo>
                  <a:lnTo>
                    <a:pt x="662547" y="225611"/>
                  </a:lnTo>
                  <a:lnTo>
                    <a:pt x="674655" y="217455"/>
                  </a:lnTo>
                  <a:lnTo>
                    <a:pt x="682811" y="205347"/>
                  </a:lnTo>
                  <a:lnTo>
                    <a:pt x="685800" y="190500"/>
                  </a:lnTo>
                  <a:lnTo>
                    <a:pt x="685800" y="38100"/>
                  </a:lnTo>
                  <a:lnTo>
                    <a:pt x="682811" y="23252"/>
                  </a:lnTo>
                  <a:lnTo>
                    <a:pt x="674655" y="11144"/>
                  </a:lnTo>
                  <a:lnTo>
                    <a:pt x="662547" y="298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696199" y="3886200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647700" y="0"/>
                  </a:lnTo>
                  <a:lnTo>
                    <a:pt x="662547" y="2988"/>
                  </a:lnTo>
                  <a:lnTo>
                    <a:pt x="674655" y="11144"/>
                  </a:lnTo>
                  <a:lnTo>
                    <a:pt x="682811" y="23252"/>
                  </a:lnTo>
                  <a:lnTo>
                    <a:pt x="685800" y="38100"/>
                  </a:lnTo>
                  <a:lnTo>
                    <a:pt x="685800" y="190500"/>
                  </a:lnTo>
                  <a:lnTo>
                    <a:pt x="682811" y="205347"/>
                  </a:lnTo>
                  <a:lnTo>
                    <a:pt x="674655" y="217455"/>
                  </a:lnTo>
                  <a:lnTo>
                    <a:pt x="662547" y="225611"/>
                  </a:lnTo>
                  <a:lnTo>
                    <a:pt x="647700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626095" y="4120896"/>
              <a:ext cx="826007" cy="4450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696199" y="4191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6350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635000" y="304800"/>
                  </a:lnTo>
                  <a:lnTo>
                    <a:pt x="654778" y="300809"/>
                  </a:lnTo>
                  <a:lnTo>
                    <a:pt x="670925" y="289925"/>
                  </a:lnTo>
                  <a:lnTo>
                    <a:pt x="681809" y="273778"/>
                  </a:lnTo>
                  <a:lnTo>
                    <a:pt x="685800" y="254000"/>
                  </a:lnTo>
                  <a:lnTo>
                    <a:pt x="685800" y="50800"/>
                  </a:lnTo>
                  <a:lnTo>
                    <a:pt x="681809" y="31021"/>
                  </a:lnTo>
                  <a:lnTo>
                    <a:pt x="670925" y="14874"/>
                  </a:lnTo>
                  <a:lnTo>
                    <a:pt x="654778" y="399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696199" y="4191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635000" y="0"/>
                  </a:lnTo>
                  <a:lnTo>
                    <a:pt x="654778" y="3990"/>
                  </a:lnTo>
                  <a:lnTo>
                    <a:pt x="670925" y="14874"/>
                  </a:lnTo>
                  <a:lnTo>
                    <a:pt x="681809" y="31021"/>
                  </a:lnTo>
                  <a:lnTo>
                    <a:pt x="685800" y="50800"/>
                  </a:lnTo>
                  <a:lnTo>
                    <a:pt x="685800" y="254000"/>
                  </a:lnTo>
                  <a:lnTo>
                    <a:pt x="681809" y="273778"/>
                  </a:lnTo>
                  <a:lnTo>
                    <a:pt x="670925" y="289925"/>
                  </a:lnTo>
                  <a:lnTo>
                    <a:pt x="654778" y="300809"/>
                  </a:lnTo>
                  <a:lnTo>
                    <a:pt x="6350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911095" y="3511296"/>
            <a:ext cx="3797935" cy="368935"/>
            <a:chOff x="1911095" y="3511296"/>
            <a:chExt cx="3797935" cy="368935"/>
          </a:xfrm>
        </p:grpSpPr>
        <p:sp>
          <p:nvSpPr>
            <p:cNvPr id="39" name="object 39"/>
            <p:cNvSpPr/>
            <p:nvPr/>
          </p:nvSpPr>
          <p:spPr>
            <a:xfrm>
              <a:off x="1911095" y="3511296"/>
              <a:ext cx="3797807" cy="3688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199" y="3581400"/>
              <a:ext cx="3657600" cy="228600"/>
            </a:xfrm>
            <a:custGeom>
              <a:avLst/>
              <a:gdLst/>
              <a:ahLst/>
              <a:cxnLst/>
              <a:rect l="l" t="t" r="r" b="b"/>
              <a:pathLst>
                <a:path w="3657600" h="228600">
                  <a:moveTo>
                    <a:pt x="3619500" y="0"/>
                  </a:moveTo>
                  <a:lnTo>
                    <a:pt x="38100" y="0"/>
                  </a:ln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0" y="190500"/>
                  </a:lnTo>
                  <a:lnTo>
                    <a:pt x="2988" y="205347"/>
                  </a:lnTo>
                  <a:lnTo>
                    <a:pt x="11144" y="217455"/>
                  </a:lnTo>
                  <a:lnTo>
                    <a:pt x="23252" y="225611"/>
                  </a:lnTo>
                  <a:lnTo>
                    <a:pt x="38100" y="228600"/>
                  </a:lnTo>
                  <a:lnTo>
                    <a:pt x="3619500" y="228600"/>
                  </a:lnTo>
                  <a:lnTo>
                    <a:pt x="3634347" y="225611"/>
                  </a:lnTo>
                  <a:lnTo>
                    <a:pt x="3646455" y="217455"/>
                  </a:lnTo>
                  <a:lnTo>
                    <a:pt x="3654611" y="205347"/>
                  </a:lnTo>
                  <a:lnTo>
                    <a:pt x="3657600" y="190500"/>
                  </a:lnTo>
                  <a:lnTo>
                    <a:pt x="3657600" y="38100"/>
                  </a:lnTo>
                  <a:lnTo>
                    <a:pt x="3654611" y="23252"/>
                  </a:lnTo>
                  <a:lnTo>
                    <a:pt x="3646455" y="11144"/>
                  </a:lnTo>
                  <a:lnTo>
                    <a:pt x="3634347" y="2988"/>
                  </a:lnTo>
                  <a:lnTo>
                    <a:pt x="3619500" y="0"/>
                  </a:lnTo>
                  <a:close/>
                </a:path>
              </a:pathLst>
            </a:custGeom>
            <a:solidFill>
              <a:srgbClr val="E1EBE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199" y="3581400"/>
              <a:ext cx="3657600" cy="228600"/>
            </a:xfrm>
            <a:custGeom>
              <a:avLst/>
              <a:gdLst/>
              <a:ahLst/>
              <a:cxnLst/>
              <a:rect l="l" t="t" r="r" b="b"/>
              <a:pathLst>
                <a:path w="3657600" h="2286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3619500" y="0"/>
                  </a:lnTo>
                  <a:lnTo>
                    <a:pt x="3634347" y="2988"/>
                  </a:lnTo>
                  <a:lnTo>
                    <a:pt x="3646455" y="11144"/>
                  </a:lnTo>
                  <a:lnTo>
                    <a:pt x="3654611" y="23252"/>
                  </a:lnTo>
                  <a:lnTo>
                    <a:pt x="3657600" y="38100"/>
                  </a:lnTo>
                  <a:lnTo>
                    <a:pt x="3657600" y="190500"/>
                  </a:lnTo>
                  <a:lnTo>
                    <a:pt x="3654611" y="205347"/>
                  </a:lnTo>
                  <a:lnTo>
                    <a:pt x="3646455" y="217455"/>
                  </a:lnTo>
                  <a:lnTo>
                    <a:pt x="3634347" y="225611"/>
                  </a:lnTo>
                  <a:lnTo>
                    <a:pt x="3619500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43915" y="1572514"/>
            <a:ext cx="753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1800" b="1" spc="10" dirty="0">
                <a:solidFill>
                  <a:schemeClr val="tx2"/>
                </a:solidFill>
                <a:latin typeface="Arial"/>
                <a:cs typeface="Arial"/>
              </a:rPr>
              <a:t>G</a:t>
            </a:r>
            <a:r>
              <a:rPr sz="1800" b="1" spc="-3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IN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36394" y="200405"/>
            <a:ext cx="889635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START  </a:t>
            </a:r>
            <a:r>
              <a:rPr sz="1800" b="1" spc="-20" dirty="0">
                <a:solidFill>
                  <a:schemeClr val="tx2"/>
                </a:solidFill>
                <a:latin typeface="Arial"/>
                <a:cs typeface="Arial"/>
              </a:rPr>
              <a:t>READ 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MOVER  MOVEM  </a:t>
            </a:r>
            <a:r>
              <a:rPr sz="1800" b="1" spc="-35" dirty="0">
                <a:solidFill>
                  <a:schemeClr val="tx2"/>
                </a:solidFill>
                <a:latin typeface="Arial"/>
                <a:cs typeface="Arial"/>
              </a:rPr>
              <a:t>MULT  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MOVER  </a:t>
            </a:r>
            <a:r>
              <a:rPr sz="1800" b="1" spc="-20" dirty="0">
                <a:solidFill>
                  <a:schemeClr val="tx2"/>
                </a:solidFill>
                <a:latin typeface="Arial"/>
                <a:cs typeface="Arial"/>
              </a:rPr>
              <a:t>ADD  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MOVEM  COMP  </a:t>
            </a: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BC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DIV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65575" y="200405"/>
            <a:ext cx="1668145" cy="36474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101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N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 marR="84455">
              <a:lnSpc>
                <a:spcPct val="120000"/>
              </a:lnSpc>
              <a:tabLst>
                <a:tab pos="926465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BREG,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ONE 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EG,	TERM 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EG,	TERM  C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EG,	TERM 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CREG,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ONE 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EG,	TERM 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CREG,	N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926465" algn="l"/>
              </a:tabLst>
            </a:pP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LE,	</a:t>
            </a:r>
            <a:r>
              <a:rPr sz="1800" b="1" spc="-20" dirty="0">
                <a:solidFill>
                  <a:schemeClr val="tx2"/>
                </a:solidFill>
                <a:latin typeface="Arial"/>
                <a:cs typeface="Arial"/>
              </a:rPr>
              <a:t>AGAIN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926465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BREG,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TWO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65575" y="3822572"/>
            <a:ext cx="1837055" cy="64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EG,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RES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sz="1800" b="1" spc="-130" dirty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T  </a:t>
            </a:r>
            <a:r>
              <a:rPr sz="1800" b="1" spc="-25" dirty="0">
                <a:solidFill>
                  <a:schemeClr val="tx2"/>
                </a:solidFill>
                <a:latin typeface="Arial"/>
                <a:cs typeface="Arial"/>
              </a:rPr>
              <a:t>RESULT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915" y="4809744"/>
            <a:ext cx="9226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N  RES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U</a:t>
            </a:r>
            <a:r>
              <a:rPr sz="1800" b="1" spc="-130" dirty="0">
                <a:solidFill>
                  <a:schemeClr val="tx2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T  ONE  TERM  TWO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65575" y="4809744"/>
            <a:ext cx="280035" cy="167258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‘1’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‘2’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36394" y="3822572"/>
            <a:ext cx="889635" cy="298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MOVEM 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PRINT  </a:t>
            </a: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STOP  DS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 marR="386080">
              <a:lnSpc>
                <a:spcPct val="120000"/>
              </a:lnSpc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DS  DC  DS  DC 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END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28028" y="530097"/>
            <a:ext cx="1885314" cy="33178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596265" algn="l"/>
                <a:tab pos="856615" algn="l"/>
                <a:tab pos="1492250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101)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09 </a:t>
            </a:r>
            <a:r>
              <a:rPr sz="18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114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96265" algn="l"/>
                <a:tab pos="856615" algn="l"/>
                <a:tab pos="1492250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102)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04 </a:t>
            </a:r>
            <a:r>
              <a:rPr sz="18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2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116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596265" algn="l"/>
                <a:tab pos="856615" algn="l"/>
                <a:tab pos="1492250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103)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05 </a:t>
            </a:r>
            <a:r>
              <a:rPr sz="18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2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117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596265" algn="l"/>
                <a:tab pos="856615" algn="l"/>
                <a:tab pos="1492250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104)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03 </a:t>
            </a:r>
            <a:r>
              <a:rPr sz="18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2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117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96265" algn="l"/>
                <a:tab pos="1492250" algn="l"/>
              </a:tabLst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105)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</a:t>
            </a:r>
            <a:r>
              <a:rPr sz="1800" b="1" spc="49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04</a:t>
            </a:r>
            <a:r>
              <a:rPr sz="1800" b="1" spc="49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3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117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96265" algn="l"/>
                <a:tab pos="856615" algn="l"/>
                <a:tab pos="1492250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106)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01 </a:t>
            </a:r>
            <a:r>
              <a:rPr sz="18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3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116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596265" algn="l"/>
                <a:tab pos="856615" algn="l"/>
                <a:tab pos="1492250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107)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05 </a:t>
            </a:r>
            <a:r>
              <a:rPr sz="18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3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117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96265" algn="l"/>
                <a:tab pos="856615" algn="l"/>
                <a:tab pos="1492250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108)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06 </a:t>
            </a:r>
            <a:r>
              <a:rPr sz="18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3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114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596265" algn="l"/>
                <a:tab pos="856615" algn="l"/>
                <a:tab pos="1491615" algn="l"/>
              </a:tabLst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109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	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07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 2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4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596265" algn="l"/>
              </a:tabLst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110)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  08  2</a:t>
            </a:r>
            <a:r>
              <a:rPr sz="1800" b="1" spc="4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118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28028" y="3822572"/>
            <a:ext cx="1885314" cy="26593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596265" algn="l"/>
                <a:tab pos="856615" algn="l"/>
                <a:tab pos="1492250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111)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05 </a:t>
            </a:r>
            <a:r>
              <a:rPr sz="18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115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596265" algn="l"/>
                <a:tab pos="856615" algn="l"/>
                <a:tab pos="1492250" algn="l"/>
              </a:tabLst>
            </a:pP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112)	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10 </a:t>
            </a:r>
            <a:r>
              <a:rPr sz="18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	</a:t>
            </a:r>
            <a:r>
              <a:rPr sz="1800" b="1" spc="-40" dirty="0">
                <a:solidFill>
                  <a:schemeClr val="tx2"/>
                </a:solidFill>
                <a:latin typeface="Arial"/>
                <a:cs typeface="Arial"/>
              </a:rPr>
              <a:t>115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596265" algn="l"/>
                <a:tab pos="856615" algn="l"/>
                <a:tab pos="1491615" algn="l"/>
              </a:tabLst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113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)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	+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00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 0</a:t>
            </a:r>
            <a:r>
              <a:rPr sz="1800" b="1" dirty="0">
                <a:solidFill>
                  <a:schemeClr val="tx2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</a:t>
            </a:r>
            <a:r>
              <a:rPr sz="1800" b="1" spc="-15" dirty="0">
                <a:solidFill>
                  <a:schemeClr val="tx2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chemeClr val="tx2"/>
                </a:solidFill>
                <a:latin typeface="Arial"/>
                <a:cs typeface="Arial"/>
              </a:rPr>
              <a:t>0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114)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115)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116)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117)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chemeClr val="tx2"/>
                </a:solidFill>
                <a:latin typeface="Arial"/>
                <a:cs typeface="Arial"/>
              </a:rPr>
              <a:t>118)</a:t>
            </a:r>
            <a:endParaRPr sz="180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1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61" y="244904"/>
            <a:ext cx="8229600" cy="1371600"/>
          </a:xfrm>
          <a:prstGeom prst="rect">
            <a:avLst/>
          </a:prstGeom>
        </p:spPr>
        <p:txBody>
          <a:bodyPr vert="horz" wrap="square" lIns="0" tIns="358648" rIns="0" bIns="0" rtlCol="0">
            <a:spAutoFit/>
          </a:bodyPr>
          <a:lstStyle/>
          <a:p>
            <a:pPr marL="3128010" marR="5080" indent="-272986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Data </a:t>
            </a:r>
            <a:r>
              <a:rPr sz="3600" dirty="0"/>
              <a:t>structure to implement</a:t>
            </a:r>
            <a:r>
              <a:rPr sz="3600" spc="-100" dirty="0"/>
              <a:t> </a:t>
            </a:r>
            <a:r>
              <a:rPr sz="3600" dirty="0"/>
              <a:t>Memory  allocation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11779" y="1658111"/>
            <a:ext cx="3369945" cy="2771140"/>
            <a:chOff x="2811779" y="1658111"/>
            <a:chExt cx="3369945" cy="2771140"/>
          </a:xfrm>
        </p:grpSpPr>
        <p:sp>
          <p:nvSpPr>
            <p:cNvPr id="4" name="object 4"/>
            <p:cNvSpPr/>
            <p:nvPr/>
          </p:nvSpPr>
          <p:spPr>
            <a:xfrm>
              <a:off x="4039361" y="1677161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742950" y="0"/>
                  </a:moveTo>
                  <a:lnTo>
                    <a:pt x="247650" y="0"/>
                  </a:lnTo>
                  <a:lnTo>
                    <a:pt x="247650" y="800100"/>
                  </a:lnTo>
                  <a:lnTo>
                    <a:pt x="0" y="800100"/>
                  </a:lnTo>
                  <a:lnTo>
                    <a:pt x="495300" y="1295400"/>
                  </a:lnTo>
                  <a:lnTo>
                    <a:pt x="990600" y="800100"/>
                  </a:lnTo>
                  <a:lnTo>
                    <a:pt x="742950" y="8001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A8C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9361" y="1677161"/>
              <a:ext cx="990600" cy="1295400"/>
            </a:xfrm>
            <a:custGeom>
              <a:avLst/>
              <a:gdLst/>
              <a:ahLst/>
              <a:cxnLst/>
              <a:rect l="l" t="t" r="r" b="b"/>
              <a:pathLst>
                <a:path w="990600" h="1295400">
                  <a:moveTo>
                    <a:pt x="0" y="800100"/>
                  </a:moveTo>
                  <a:lnTo>
                    <a:pt x="247650" y="800100"/>
                  </a:lnTo>
                  <a:lnTo>
                    <a:pt x="247650" y="0"/>
                  </a:lnTo>
                  <a:lnTo>
                    <a:pt x="742950" y="0"/>
                  </a:lnTo>
                  <a:lnTo>
                    <a:pt x="742950" y="800100"/>
                  </a:lnTo>
                  <a:lnTo>
                    <a:pt x="990600" y="800100"/>
                  </a:lnTo>
                  <a:lnTo>
                    <a:pt x="495300" y="1295400"/>
                  </a:lnTo>
                  <a:lnTo>
                    <a:pt x="0" y="80010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1779" y="2887979"/>
              <a:ext cx="3369564" cy="1540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6361" y="2972561"/>
              <a:ext cx="3200400" cy="1371600"/>
            </a:xfrm>
            <a:custGeom>
              <a:avLst/>
              <a:gdLst/>
              <a:ahLst/>
              <a:cxnLst/>
              <a:rect l="l" t="t" r="r" b="b"/>
              <a:pathLst>
                <a:path w="3200400" h="1371600">
                  <a:moveTo>
                    <a:pt x="1600200" y="0"/>
                  </a:moveTo>
                  <a:lnTo>
                    <a:pt x="1534237" y="572"/>
                  </a:lnTo>
                  <a:lnTo>
                    <a:pt x="1468955" y="2273"/>
                  </a:lnTo>
                  <a:lnTo>
                    <a:pt x="1404402" y="5082"/>
                  </a:lnTo>
                  <a:lnTo>
                    <a:pt x="1340632" y="8977"/>
                  </a:lnTo>
                  <a:lnTo>
                    <a:pt x="1277696" y="13934"/>
                  </a:lnTo>
                  <a:lnTo>
                    <a:pt x="1215644" y="19933"/>
                  </a:lnTo>
                  <a:lnTo>
                    <a:pt x="1154529" y="26951"/>
                  </a:lnTo>
                  <a:lnTo>
                    <a:pt x="1094402" y="34966"/>
                  </a:lnTo>
                  <a:lnTo>
                    <a:pt x="1035315" y="43956"/>
                  </a:lnTo>
                  <a:lnTo>
                    <a:pt x="977318" y="53899"/>
                  </a:lnTo>
                  <a:lnTo>
                    <a:pt x="920464" y="64773"/>
                  </a:lnTo>
                  <a:lnTo>
                    <a:pt x="864804" y="76555"/>
                  </a:lnTo>
                  <a:lnTo>
                    <a:pt x="810389" y="89225"/>
                  </a:lnTo>
                  <a:lnTo>
                    <a:pt x="757270" y="102758"/>
                  </a:lnTo>
                  <a:lnTo>
                    <a:pt x="705501" y="117135"/>
                  </a:lnTo>
                  <a:lnTo>
                    <a:pt x="655131" y="132331"/>
                  </a:lnTo>
                  <a:lnTo>
                    <a:pt x="606212" y="148327"/>
                  </a:lnTo>
                  <a:lnTo>
                    <a:pt x="558795" y="165098"/>
                  </a:lnTo>
                  <a:lnTo>
                    <a:pt x="512933" y="182624"/>
                  </a:lnTo>
                  <a:lnTo>
                    <a:pt x="468677" y="200882"/>
                  </a:lnTo>
                  <a:lnTo>
                    <a:pt x="426078" y="219850"/>
                  </a:lnTo>
                  <a:lnTo>
                    <a:pt x="385187" y="239506"/>
                  </a:lnTo>
                  <a:lnTo>
                    <a:pt x="346057" y="259828"/>
                  </a:lnTo>
                  <a:lnTo>
                    <a:pt x="308738" y="280793"/>
                  </a:lnTo>
                  <a:lnTo>
                    <a:pt x="273281" y="302381"/>
                  </a:lnTo>
                  <a:lnTo>
                    <a:pt x="239740" y="324568"/>
                  </a:lnTo>
                  <a:lnTo>
                    <a:pt x="208164" y="347333"/>
                  </a:lnTo>
                  <a:lnTo>
                    <a:pt x="151116" y="394508"/>
                  </a:lnTo>
                  <a:lnTo>
                    <a:pt x="102550" y="443728"/>
                  </a:lnTo>
                  <a:lnTo>
                    <a:pt x="62877" y="494817"/>
                  </a:lnTo>
                  <a:lnTo>
                    <a:pt x="32509" y="547599"/>
                  </a:lnTo>
                  <a:lnTo>
                    <a:pt x="11857" y="601897"/>
                  </a:lnTo>
                  <a:lnTo>
                    <a:pt x="1334" y="657534"/>
                  </a:lnTo>
                  <a:lnTo>
                    <a:pt x="0" y="685800"/>
                  </a:lnTo>
                  <a:lnTo>
                    <a:pt x="1334" y="714065"/>
                  </a:lnTo>
                  <a:lnTo>
                    <a:pt x="11857" y="769702"/>
                  </a:lnTo>
                  <a:lnTo>
                    <a:pt x="32509" y="824000"/>
                  </a:lnTo>
                  <a:lnTo>
                    <a:pt x="62877" y="876782"/>
                  </a:lnTo>
                  <a:lnTo>
                    <a:pt x="102550" y="927871"/>
                  </a:lnTo>
                  <a:lnTo>
                    <a:pt x="151116" y="977091"/>
                  </a:lnTo>
                  <a:lnTo>
                    <a:pt x="208164" y="1024266"/>
                  </a:lnTo>
                  <a:lnTo>
                    <a:pt x="239740" y="1047031"/>
                  </a:lnTo>
                  <a:lnTo>
                    <a:pt x="273281" y="1069218"/>
                  </a:lnTo>
                  <a:lnTo>
                    <a:pt x="308738" y="1090806"/>
                  </a:lnTo>
                  <a:lnTo>
                    <a:pt x="346057" y="1111771"/>
                  </a:lnTo>
                  <a:lnTo>
                    <a:pt x="385187" y="1132093"/>
                  </a:lnTo>
                  <a:lnTo>
                    <a:pt x="426078" y="1151749"/>
                  </a:lnTo>
                  <a:lnTo>
                    <a:pt x="468677" y="1170717"/>
                  </a:lnTo>
                  <a:lnTo>
                    <a:pt x="512933" y="1188975"/>
                  </a:lnTo>
                  <a:lnTo>
                    <a:pt x="558795" y="1206501"/>
                  </a:lnTo>
                  <a:lnTo>
                    <a:pt x="606212" y="1223272"/>
                  </a:lnTo>
                  <a:lnTo>
                    <a:pt x="655131" y="1239268"/>
                  </a:lnTo>
                  <a:lnTo>
                    <a:pt x="705501" y="1254464"/>
                  </a:lnTo>
                  <a:lnTo>
                    <a:pt x="757270" y="1268841"/>
                  </a:lnTo>
                  <a:lnTo>
                    <a:pt x="810389" y="1282374"/>
                  </a:lnTo>
                  <a:lnTo>
                    <a:pt x="864804" y="1295044"/>
                  </a:lnTo>
                  <a:lnTo>
                    <a:pt x="920464" y="1306826"/>
                  </a:lnTo>
                  <a:lnTo>
                    <a:pt x="977318" y="1317700"/>
                  </a:lnTo>
                  <a:lnTo>
                    <a:pt x="1035315" y="1327643"/>
                  </a:lnTo>
                  <a:lnTo>
                    <a:pt x="1094402" y="1336633"/>
                  </a:lnTo>
                  <a:lnTo>
                    <a:pt x="1154529" y="1344648"/>
                  </a:lnTo>
                  <a:lnTo>
                    <a:pt x="1215644" y="1351666"/>
                  </a:lnTo>
                  <a:lnTo>
                    <a:pt x="1277696" y="1357665"/>
                  </a:lnTo>
                  <a:lnTo>
                    <a:pt x="1340632" y="1362622"/>
                  </a:lnTo>
                  <a:lnTo>
                    <a:pt x="1404402" y="1366517"/>
                  </a:lnTo>
                  <a:lnTo>
                    <a:pt x="1468955" y="1369326"/>
                  </a:lnTo>
                  <a:lnTo>
                    <a:pt x="1534237" y="1371027"/>
                  </a:lnTo>
                  <a:lnTo>
                    <a:pt x="1600200" y="1371600"/>
                  </a:lnTo>
                  <a:lnTo>
                    <a:pt x="1666162" y="1371027"/>
                  </a:lnTo>
                  <a:lnTo>
                    <a:pt x="1731444" y="1369326"/>
                  </a:lnTo>
                  <a:lnTo>
                    <a:pt x="1795997" y="1366517"/>
                  </a:lnTo>
                  <a:lnTo>
                    <a:pt x="1859767" y="1362622"/>
                  </a:lnTo>
                  <a:lnTo>
                    <a:pt x="1922703" y="1357665"/>
                  </a:lnTo>
                  <a:lnTo>
                    <a:pt x="1984755" y="1351666"/>
                  </a:lnTo>
                  <a:lnTo>
                    <a:pt x="2045870" y="1344648"/>
                  </a:lnTo>
                  <a:lnTo>
                    <a:pt x="2105997" y="1336633"/>
                  </a:lnTo>
                  <a:lnTo>
                    <a:pt x="2165084" y="1327643"/>
                  </a:lnTo>
                  <a:lnTo>
                    <a:pt x="2223081" y="1317700"/>
                  </a:lnTo>
                  <a:lnTo>
                    <a:pt x="2279935" y="1306826"/>
                  </a:lnTo>
                  <a:lnTo>
                    <a:pt x="2335595" y="1295044"/>
                  </a:lnTo>
                  <a:lnTo>
                    <a:pt x="2390010" y="1282374"/>
                  </a:lnTo>
                  <a:lnTo>
                    <a:pt x="2443129" y="1268841"/>
                  </a:lnTo>
                  <a:lnTo>
                    <a:pt x="2494898" y="1254464"/>
                  </a:lnTo>
                  <a:lnTo>
                    <a:pt x="2545268" y="1239268"/>
                  </a:lnTo>
                  <a:lnTo>
                    <a:pt x="2594187" y="1223272"/>
                  </a:lnTo>
                  <a:lnTo>
                    <a:pt x="2641604" y="1206501"/>
                  </a:lnTo>
                  <a:lnTo>
                    <a:pt x="2687466" y="1188975"/>
                  </a:lnTo>
                  <a:lnTo>
                    <a:pt x="2731722" y="1170717"/>
                  </a:lnTo>
                  <a:lnTo>
                    <a:pt x="2774321" y="1151749"/>
                  </a:lnTo>
                  <a:lnTo>
                    <a:pt x="2815212" y="1132093"/>
                  </a:lnTo>
                  <a:lnTo>
                    <a:pt x="2854342" y="1111771"/>
                  </a:lnTo>
                  <a:lnTo>
                    <a:pt x="2891661" y="1090806"/>
                  </a:lnTo>
                  <a:lnTo>
                    <a:pt x="2927118" y="1069218"/>
                  </a:lnTo>
                  <a:lnTo>
                    <a:pt x="2960659" y="1047031"/>
                  </a:lnTo>
                  <a:lnTo>
                    <a:pt x="2992235" y="1024266"/>
                  </a:lnTo>
                  <a:lnTo>
                    <a:pt x="3049283" y="977091"/>
                  </a:lnTo>
                  <a:lnTo>
                    <a:pt x="3097849" y="927871"/>
                  </a:lnTo>
                  <a:lnTo>
                    <a:pt x="3137522" y="876782"/>
                  </a:lnTo>
                  <a:lnTo>
                    <a:pt x="3167890" y="824000"/>
                  </a:lnTo>
                  <a:lnTo>
                    <a:pt x="3188542" y="769702"/>
                  </a:lnTo>
                  <a:lnTo>
                    <a:pt x="3199065" y="714065"/>
                  </a:lnTo>
                  <a:lnTo>
                    <a:pt x="3200400" y="685800"/>
                  </a:lnTo>
                  <a:lnTo>
                    <a:pt x="3199065" y="657534"/>
                  </a:lnTo>
                  <a:lnTo>
                    <a:pt x="3188542" y="601897"/>
                  </a:lnTo>
                  <a:lnTo>
                    <a:pt x="3167890" y="547599"/>
                  </a:lnTo>
                  <a:lnTo>
                    <a:pt x="3137522" y="494817"/>
                  </a:lnTo>
                  <a:lnTo>
                    <a:pt x="3097849" y="443728"/>
                  </a:lnTo>
                  <a:lnTo>
                    <a:pt x="3049283" y="394508"/>
                  </a:lnTo>
                  <a:lnTo>
                    <a:pt x="2992235" y="347333"/>
                  </a:lnTo>
                  <a:lnTo>
                    <a:pt x="2960659" y="324568"/>
                  </a:lnTo>
                  <a:lnTo>
                    <a:pt x="2927118" y="302381"/>
                  </a:lnTo>
                  <a:lnTo>
                    <a:pt x="2891661" y="280793"/>
                  </a:lnTo>
                  <a:lnTo>
                    <a:pt x="2854342" y="259828"/>
                  </a:lnTo>
                  <a:lnTo>
                    <a:pt x="2815212" y="239506"/>
                  </a:lnTo>
                  <a:lnTo>
                    <a:pt x="2774321" y="219850"/>
                  </a:lnTo>
                  <a:lnTo>
                    <a:pt x="2731722" y="200882"/>
                  </a:lnTo>
                  <a:lnTo>
                    <a:pt x="2687466" y="182624"/>
                  </a:lnTo>
                  <a:lnTo>
                    <a:pt x="2641604" y="165098"/>
                  </a:lnTo>
                  <a:lnTo>
                    <a:pt x="2594187" y="148327"/>
                  </a:lnTo>
                  <a:lnTo>
                    <a:pt x="2545268" y="132331"/>
                  </a:lnTo>
                  <a:lnTo>
                    <a:pt x="2494898" y="117135"/>
                  </a:lnTo>
                  <a:lnTo>
                    <a:pt x="2443129" y="102758"/>
                  </a:lnTo>
                  <a:lnTo>
                    <a:pt x="2390010" y="89225"/>
                  </a:lnTo>
                  <a:lnTo>
                    <a:pt x="2335595" y="76555"/>
                  </a:lnTo>
                  <a:lnTo>
                    <a:pt x="2279935" y="64773"/>
                  </a:lnTo>
                  <a:lnTo>
                    <a:pt x="2223081" y="53899"/>
                  </a:lnTo>
                  <a:lnTo>
                    <a:pt x="2165084" y="43956"/>
                  </a:lnTo>
                  <a:lnTo>
                    <a:pt x="2105997" y="34966"/>
                  </a:lnTo>
                  <a:lnTo>
                    <a:pt x="2045870" y="26951"/>
                  </a:lnTo>
                  <a:lnTo>
                    <a:pt x="1984755" y="19933"/>
                  </a:lnTo>
                  <a:lnTo>
                    <a:pt x="1922703" y="13934"/>
                  </a:lnTo>
                  <a:lnTo>
                    <a:pt x="1859767" y="8977"/>
                  </a:lnTo>
                  <a:lnTo>
                    <a:pt x="1795997" y="5082"/>
                  </a:lnTo>
                  <a:lnTo>
                    <a:pt x="1731444" y="2273"/>
                  </a:lnTo>
                  <a:lnTo>
                    <a:pt x="1666162" y="572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96361" y="2972561"/>
              <a:ext cx="3200400" cy="1371600"/>
            </a:xfrm>
            <a:custGeom>
              <a:avLst/>
              <a:gdLst/>
              <a:ahLst/>
              <a:cxnLst/>
              <a:rect l="l" t="t" r="r" b="b"/>
              <a:pathLst>
                <a:path w="3200400" h="1371600">
                  <a:moveTo>
                    <a:pt x="0" y="685800"/>
                  </a:moveTo>
                  <a:lnTo>
                    <a:pt x="5304" y="629559"/>
                  </a:lnTo>
                  <a:lnTo>
                    <a:pt x="20943" y="574570"/>
                  </a:lnTo>
                  <a:lnTo>
                    <a:pt x="46504" y="521008"/>
                  </a:lnTo>
                  <a:lnTo>
                    <a:pt x="81576" y="469050"/>
                  </a:lnTo>
                  <a:lnTo>
                    <a:pt x="125747" y="418873"/>
                  </a:lnTo>
                  <a:lnTo>
                    <a:pt x="178606" y="370654"/>
                  </a:lnTo>
                  <a:lnTo>
                    <a:pt x="239740" y="324568"/>
                  </a:lnTo>
                  <a:lnTo>
                    <a:pt x="273281" y="302381"/>
                  </a:lnTo>
                  <a:lnTo>
                    <a:pt x="308738" y="280793"/>
                  </a:lnTo>
                  <a:lnTo>
                    <a:pt x="346057" y="259828"/>
                  </a:lnTo>
                  <a:lnTo>
                    <a:pt x="385187" y="239506"/>
                  </a:lnTo>
                  <a:lnTo>
                    <a:pt x="426078" y="219850"/>
                  </a:lnTo>
                  <a:lnTo>
                    <a:pt x="468677" y="200882"/>
                  </a:lnTo>
                  <a:lnTo>
                    <a:pt x="512933" y="182624"/>
                  </a:lnTo>
                  <a:lnTo>
                    <a:pt x="558795" y="165098"/>
                  </a:lnTo>
                  <a:lnTo>
                    <a:pt x="606212" y="148327"/>
                  </a:lnTo>
                  <a:lnTo>
                    <a:pt x="655131" y="132331"/>
                  </a:lnTo>
                  <a:lnTo>
                    <a:pt x="705501" y="117135"/>
                  </a:lnTo>
                  <a:lnTo>
                    <a:pt x="757270" y="102758"/>
                  </a:lnTo>
                  <a:lnTo>
                    <a:pt x="810389" y="89225"/>
                  </a:lnTo>
                  <a:lnTo>
                    <a:pt x="864804" y="76555"/>
                  </a:lnTo>
                  <a:lnTo>
                    <a:pt x="920464" y="64773"/>
                  </a:lnTo>
                  <a:lnTo>
                    <a:pt x="977318" y="53899"/>
                  </a:lnTo>
                  <a:lnTo>
                    <a:pt x="1035315" y="43956"/>
                  </a:lnTo>
                  <a:lnTo>
                    <a:pt x="1094402" y="34966"/>
                  </a:lnTo>
                  <a:lnTo>
                    <a:pt x="1154529" y="26951"/>
                  </a:lnTo>
                  <a:lnTo>
                    <a:pt x="1215644" y="19933"/>
                  </a:lnTo>
                  <a:lnTo>
                    <a:pt x="1277696" y="13934"/>
                  </a:lnTo>
                  <a:lnTo>
                    <a:pt x="1340632" y="8977"/>
                  </a:lnTo>
                  <a:lnTo>
                    <a:pt x="1404402" y="5082"/>
                  </a:lnTo>
                  <a:lnTo>
                    <a:pt x="1468955" y="2273"/>
                  </a:lnTo>
                  <a:lnTo>
                    <a:pt x="1534237" y="572"/>
                  </a:lnTo>
                  <a:lnTo>
                    <a:pt x="1600200" y="0"/>
                  </a:lnTo>
                  <a:lnTo>
                    <a:pt x="1666162" y="572"/>
                  </a:lnTo>
                  <a:lnTo>
                    <a:pt x="1731444" y="2273"/>
                  </a:lnTo>
                  <a:lnTo>
                    <a:pt x="1795997" y="5082"/>
                  </a:lnTo>
                  <a:lnTo>
                    <a:pt x="1859767" y="8977"/>
                  </a:lnTo>
                  <a:lnTo>
                    <a:pt x="1922703" y="13934"/>
                  </a:lnTo>
                  <a:lnTo>
                    <a:pt x="1984755" y="19933"/>
                  </a:lnTo>
                  <a:lnTo>
                    <a:pt x="2045870" y="26951"/>
                  </a:lnTo>
                  <a:lnTo>
                    <a:pt x="2105997" y="34966"/>
                  </a:lnTo>
                  <a:lnTo>
                    <a:pt x="2165084" y="43956"/>
                  </a:lnTo>
                  <a:lnTo>
                    <a:pt x="2223081" y="53899"/>
                  </a:lnTo>
                  <a:lnTo>
                    <a:pt x="2279935" y="64773"/>
                  </a:lnTo>
                  <a:lnTo>
                    <a:pt x="2335595" y="76555"/>
                  </a:lnTo>
                  <a:lnTo>
                    <a:pt x="2390010" y="89225"/>
                  </a:lnTo>
                  <a:lnTo>
                    <a:pt x="2443129" y="102758"/>
                  </a:lnTo>
                  <a:lnTo>
                    <a:pt x="2494898" y="117135"/>
                  </a:lnTo>
                  <a:lnTo>
                    <a:pt x="2545268" y="132331"/>
                  </a:lnTo>
                  <a:lnTo>
                    <a:pt x="2594187" y="148327"/>
                  </a:lnTo>
                  <a:lnTo>
                    <a:pt x="2641604" y="165098"/>
                  </a:lnTo>
                  <a:lnTo>
                    <a:pt x="2687466" y="182624"/>
                  </a:lnTo>
                  <a:lnTo>
                    <a:pt x="2731722" y="200882"/>
                  </a:lnTo>
                  <a:lnTo>
                    <a:pt x="2774321" y="219850"/>
                  </a:lnTo>
                  <a:lnTo>
                    <a:pt x="2815212" y="239506"/>
                  </a:lnTo>
                  <a:lnTo>
                    <a:pt x="2854342" y="259828"/>
                  </a:lnTo>
                  <a:lnTo>
                    <a:pt x="2891661" y="280793"/>
                  </a:lnTo>
                  <a:lnTo>
                    <a:pt x="2927118" y="302381"/>
                  </a:lnTo>
                  <a:lnTo>
                    <a:pt x="2960659" y="324568"/>
                  </a:lnTo>
                  <a:lnTo>
                    <a:pt x="2992235" y="347333"/>
                  </a:lnTo>
                  <a:lnTo>
                    <a:pt x="3049283" y="394508"/>
                  </a:lnTo>
                  <a:lnTo>
                    <a:pt x="3097849" y="443728"/>
                  </a:lnTo>
                  <a:lnTo>
                    <a:pt x="3137522" y="494817"/>
                  </a:lnTo>
                  <a:lnTo>
                    <a:pt x="3167890" y="547599"/>
                  </a:lnTo>
                  <a:lnTo>
                    <a:pt x="3188542" y="601897"/>
                  </a:lnTo>
                  <a:lnTo>
                    <a:pt x="3199065" y="657534"/>
                  </a:lnTo>
                  <a:lnTo>
                    <a:pt x="3200400" y="685800"/>
                  </a:lnTo>
                  <a:lnTo>
                    <a:pt x="3199065" y="714065"/>
                  </a:lnTo>
                  <a:lnTo>
                    <a:pt x="3188542" y="769702"/>
                  </a:lnTo>
                  <a:lnTo>
                    <a:pt x="3167890" y="824000"/>
                  </a:lnTo>
                  <a:lnTo>
                    <a:pt x="3137522" y="876782"/>
                  </a:lnTo>
                  <a:lnTo>
                    <a:pt x="3097849" y="927871"/>
                  </a:lnTo>
                  <a:lnTo>
                    <a:pt x="3049283" y="977091"/>
                  </a:lnTo>
                  <a:lnTo>
                    <a:pt x="2992235" y="1024266"/>
                  </a:lnTo>
                  <a:lnTo>
                    <a:pt x="2960659" y="1047031"/>
                  </a:lnTo>
                  <a:lnTo>
                    <a:pt x="2927118" y="1069218"/>
                  </a:lnTo>
                  <a:lnTo>
                    <a:pt x="2891661" y="1090806"/>
                  </a:lnTo>
                  <a:lnTo>
                    <a:pt x="2854342" y="1111771"/>
                  </a:lnTo>
                  <a:lnTo>
                    <a:pt x="2815212" y="1132093"/>
                  </a:lnTo>
                  <a:lnTo>
                    <a:pt x="2774321" y="1151749"/>
                  </a:lnTo>
                  <a:lnTo>
                    <a:pt x="2731722" y="1170717"/>
                  </a:lnTo>
                  <a:lnTo>
                    <a:pt x="2687466" y="1188975"/>
                  </a:lnTo>
                  <a:lnTo>
                    <a:pt x="2641604" y="1206501"/>
                  </a:lnTo>
                  <a:lnTo>
                    <a:pt x="2594187" y="1223272"/>
                  </a:lnTo>
                  <a:lnTo>
                    <a:pt x="2545268" y="1239268"/>
                  </a:lnTo>
                  <a:lnTo>
                    <a:pt x="2494898" y="1254464"/>
                  </a:lnTo>
                  <a:lnTo>
                    <a:pt x="2443129" y="1268841"/>
                  </a:lnTo>
                  <a:lnTo>
                    <a:pt x="2390010" y="1282374"/>
                  </a:lnTo>
                  <a:lnTo>
                    <a:pt x="2335595" y="1295044"/>
                  </a:lnTo>
                  <a:lnTo>
                    <a:pt x="2279935" y="1306826"/>
                  </a:lnTo>
                  <a:lnTo>
                    <a:pt x="2223081" y="1317700"/>
                  </a:lnTo>
                  <a:lnTo>
                    <a:pt x="2165084" y="1327643"/>
                  </a:lnTo>
                  <a:lnTo>
                    <a:pt x="2105997" y="1336633"/>
                  </a:lnTo>
                  <a:lnTo>
                    <a:pt x="2045870" y="1344648"/>
                  </a:lnTo>
                  <a:lnTo>
                    <a:pt x="1984755" y="1351666"/>
                  </a:lnTo>
                  <a:lnTo>
                    <a:pt x="1922703" y="1357665"/>
                  </a:lnTo>
                  <a:lnTo>
                    <a:pt x="1859767" y="1362622"/>
                  </a:lnTo>
                  <a:lnTo>
                    <a:pt x="1795997" y="1366517"/>
                  </a:lnTo>
                  <a:lnTo>
                    <a:pt x="1731444" y="1369326"/>
                  </a:lnTo>
                  <a:lnTo>
                    <a:pt x="1666162" y="1371027"/>
                  </a:lnTo>
                  <a:lnTo>
                    <a:pt x="1600200" y="1371600"/>
                  </a:lnTo>
                  <a:lnTo>
                    <a:pt x="1534237" y="1371027"/>
                  </a:lnTo>
                  <a:lnTo>
                    <a:pt x="1468955" y="1369326"/>
                  </a:lnTo>
                  <a:lnTo>
                    <a:pt x="1404402" y="1366517"/>
                  </a:lnTo>
                  <a:lnTo>
                    <a:pt x="1340632" y="1362622"/>
                  </a:lnTo>
                  <a:lnTo>
                    <a:pt x="1277696" y="1357665"/>
                  </a:lnTo>
                  <a:lnTo>
                    <a:pt x="1215644" y="1351666"/>
                  </a:lnTo>
                  <a:lnTo>
                    <a:pt x="1154529" y="1344648"/>
                  </a:lnTo>
                  <a:lnTo>
                    <a:pt x="1094402" y="1336633"/>
                  </a:lnTo>
                  <a:lnTo>
                    <a:pt x="1035315" y="1327643"/>
                  </a:lnTo>
                  <a:lnTo>
                    <a:pt x="977318" y="1317700"/>
                  </a:lnTo>
                  <a:lnTo>
                    <a:pt x="920464" y="1306826"/>
                  </a:lnTo>
                  <a:lnTo>
                    <a:pt x="864804" y="1295044"/>
                  </a:lnTo>
                  <a:lnTo>
                    <a:pt x="810389" y="1282374"/>
                  </a:lnTo>
                  <a:lnTo>
                    <a:pt x="757270" y="1268841"/>
                  </a:lnTo>
                  <a:lnTo>
                    <a:pt x="705501" y="1254464"/>
                  </a:lnTo>
                  <a:lnTo>
                    <a:pt x="655131" y="1239268"/>
                  </a:lnTo>
                  <a:lnTo>
                    <a:pt x="606212" y="1223272"/>
                  </a:lnTo>
                  <a:lnTo>
                    <a:pt x="558795" y="1206501"/>
                  </a:lnTo>
                  <a:lnTo>
                    <a:pt x="512933" y="1188975"/>
                  </a:lnTo>
                  <a:lnTo>
                    <a:pt x="468677" y="1170717"/>
                  </a:lnTo>
                  <a:lnTo>
                    <a:pt x="426078" y="1151749"/>
                  </a:lnTo>
                  <a:lnTo>
                    <a:pt x="385187" y="1132093"/>
                  </a:lnTo>
                  <a:lnTo>
                    <a:pt x="346057" y="1111771"/>
                  </a:lnTo>
                  <a:lnTo>
                    <a:pt x="308738" y="1090806"/>
                  </a:lnTo>
                  <a:lnTo>
                    <a:pt x="273281" y="1069218"/>
                  </a:lnTo>
                  <a:lnTo>
                    <a:pt x="239740" y="1047031"/>
                  </a:lnTo>
                  <a:lnTo>
                    <a:pt x="208164" y="1024266"/>
                  </a:lnTo>
                  <a:lnTo>
                    <a:pt x="151116" y="977091"/>
                  </a:lnTo>
                  <a:lnTo>
                    <a:pt x="102550" y="927871"/>
                  </a:lnTo>
                  <a:lnTo>
                    <a:pt x="62877" y="876782"/>
                  </a:lnTo>
                  <a:lnTo>
                    <a:pt x="32509" y="824000"/>
                  </a:lnTo>
                  <a:lnTo>
                    <a:pt x="11857" y="769702"/>
                  </a:lnTo>
                  <a:lnTo>
                    <a:pt x="1334" y="714065"/>
                  </a:lnTo>
                  <a:lnTo>
                    <a:pt x="0" y="6858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32123" y="3084398"/>
            <a:ext cx="1930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7DF55"/>
                </a:solidFill>
                <a:latin typeface="Arial"/>
                <a:cs typeface="Arial"/>
              </a:rPr>
              <a:t>Locat</a:t>
            </a:r>
            <a:r>
              <a:rPr sz="3600" b="1" spc="-15" dirty="0">
                <a:solidFill>
                  <a:srgbClr val="F7DF55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F7DF55"/>
                </a:solidFill>
                <a:latin typeface="Arial"/>
                <a:cs typeface="Arial"/>
              </a:rPr>
              <a:t>on  </a:t>
            </a:r>
            <a:r>
              <a:rPr sz="3600" b="1" spc="-5" dirty="0">
                <a:solidFill>
                  <a:srgbClr val="F7DF55"/>
                </a:solidFill>
                <a:latin typeface="Arial"/>
                <a:cs typeface="Arial"/>
              </a:rPr>
              <a:t>Counter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44311" y="1429511"/>
            <a:ext cx="3465829" cy="2018030"/>
            <a:chOff x="5544311" y="1429511"/>
            <a:chExt cx="3465829" cy="2018030"/>
          </a:xfrm>
        </p:grpSpPr>
        <p:sp>
          <p:nvSpPr>
            <p:cNvPr id="11" name="object 11"/>
            <p:cNvSpPr/>
            <p:nvPr/>
          </p:nvSpPr>
          <p:spPr>
            <a:xfrm>
              <a:off x="5544311" y="1429511"/>
              <a:ext cx="3465576" cy="2017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8622" y="1523922"/>
              <a:ext cx="3277235" cy="1829435"/>
            </a:xfrm>
            <a:custGeom>
              <a:avLst/>
              <a:gdLst/>
              <a:ahLst/>
              <a:cxnLst/>
              <a:rect l="l" t="t" r="r" b="b"/>
              <a:pathLst>
                <a:path w="3277234" h="1829435">
                  <a:moveTo>
                    <a:pt x="1668267" y="98"/>
                  </a:moveTo>
                  <a:lnTo>
                    <a:pt x="1616618" y="0"/>
                  </a:lnTo>
                  <a:lnTo>
                    <a:pt x="1564901" y="813"/>
                  </a:lnTo>
                  <a:lnTo>
                    <a:pt x="1513156" y="2544"/>
                  </a:lnTo>
                  <a:lnTo>
                    <a:pt x="1461423" y="5198"/>
                  </a:lnTo>
                  <a:lnTo>
                    <a:pt x="1409740" y="8782"/>
                  </a:lnTo>
                  <a:lnTo>
                    <a:pt x="1358147" y="13300"/>
                  </a:lnTo>
                  <a:lnTo>
                    <a:pt x="1306683" y="18758"/>
                  </a:lnTo>
                  <a:lnTo>
                    <a:pt x="1255387" y="25163"/>
                  </a:lnTo>
                  <a:lnTo>
                    <a:pt x="1204298" y="32519"/>
                  </a:lnTo>
                  <a:lnTo>
                    <a:pt x="1153456" y="40833"/>
                  </a:lnTo>
                  <a:lnTo>
                    <a:pt x="1102900" y="50110"/>
                  </a:lnTo>
                  <a:lnTo>
                    <a:pt x="1052670" y="60356"/>
                  </a:lnTo>
                  <a:lnTo>
                    <a:pt x="1002804" y="71576"/>
                  </a:lnTo>
                  <a:lnTo>
                    <a:pt x="953341" y="83776"/>
                  </a:lnTo>
                  <a:lnTo>
                    <a:pt x="904322" y="96962"/>
                  </a:lnTo>
                  <a:lnTo>
                    <a:pt x="855785" y="111140"/>
                  </a:lnTo>
                  <a:lnTo>
                    <a:pt x="807770" y="126315"/>
                  </a:lnTo>
                  <a:lnTo>
                    <a:pt x="751634" y="145595"/>
                  </a:lnTo>
                  <a:lnTo>
                    <a:pt x="697370" y="165924"/>
                  </a:lnTo>
                  <a:lnTo>
                    <a:pt x="644996" y="187264"/>
                  </a:lnTo>
                  <a:lnTo>
                    <a:pt x="594528" y="209579"/>
                  </a:lnTo>
                  <a:lnTo>
                    <a:pt x="545985" y="232829"/>
                  </a:lnTo>
                  <a:lnTo>
                    <a:pt x="499384" y="256979"/>
                  </a:lnTo>
                  <a:lnTo>
                    <a:pt x="454742" y="281991"/>
                  </a:lnTo>
                  <a:lnTo>
                    <a:pt x="412076" y="307827"/>
                  </a:lnTo>
                  <a:lnTo>
                    <a:pt x="371404" y="334450"/>
                  </a:lnTo>
                  <a:lnTo>
                    <a:pt x="332743" y="361822"/>
                  </a:lnTo>
                  <a:lnTo>
                    <a:pt x="296110" y="389907"/>
                  </a:lnTo>
                  <a:lnTo>
                    <a:pt x="261523" y="418666"/>
                  </a:lnTo>
                  <a:lnTo>
                    <a:pt x="228999" y="448063"/>
                  </a:lnTo>
                  <a:lnTo>
                    <a:pt x="198555" y="478060"/>
                  </a:lnTo>
                  <a:lnTo>
                    <a:pt x="170209" y="508620"/>
                  </a:lnTo>
                  <a:lnTo>
                    <a:pt x="143978" y="539705"/>
                  </a:lnTo>
                  <a:lnTo>
                    <a:pt x="119880" y="571277"/>
                  </a:lnTo>
                  <a:lnTo>
                    <a:pt x="97932" y="603300"/>
                  </a:lnTo>
                  <a:lnTo>
                    <a:pt x="60554" y="668548"/>
                  </a:lnTo>
                  <a:lnTo>
                    <a:pt x="31983" y="735149"/>
                  </a:lnTo>
                  <a:lnTo>
                    <a:pt x="12359" y="802804"/>
                  </a:lnTo>
                  <a:lnTo>
                    <a:pt x="1819" y="871214"/>
                  </a:lnTo>
                  <a:lnTo>
                    <a:pt x="0" y="905609"/>
                  </a:lnTo>
                  <a:lnTo>
                    <a:pt x="503" y="940080"/>
                  </a:lnTo>
                  <a:lnTo>
                    <a:pt x="8550" y="1009102"/>
                  </a:lnTo>
                  <a:lnTo>
                    <a:pt x="26098" y="1077981"/>
                  </a:lnTo>
                  <a:lnTo>
                    <a:pt x="53286" y="1146419"/>
                  </a:lnTo>
                  <a:lnTo>
                    <a:pt x="90253" y="1214116"/>
                  </a:lnTo>
                  <a:lnTo>
                    <a:pt x="112447" y="1247593"/>
                  </a:lnTo>
                  <a:lnTo>
                    <a:pt x="137138" y="1280773"/>
                  </a:lnTo>
                  <a:lnTo>
                    <a:pt x="164342" y="1313618"/>
                  </a:lnTo>
                  <a:lnTo>
                    <a:pt x="194079" y="1346091"/>
                  </a:lnTo>
                  <a:lnTo>
                    <a:pt x="226364" y="1378154"/>
                  </a:lnTo>
                  <a:lnTo>
                    <a:pt x="146481" y="1650442"/>
                  </a:lnTo>
                  <a:lnTo>
                    <a:pt x="640384" y="1639647"/>
                  </a:lnTo>
                  <a:lnTo>
                    <a:pt x="682600" y="1657154"/>
                  </a:lnTo>
                  <a:lnTo>
                    <a:pt x="725584" y="1673819"/>
                  </a:lnTo>
                  <a:lnTo>
                    <a:pt x="769298" y="1689642"/>
                  </a:lnTo>
                  <a:lnTo>
                    <a:pt x="813706" y="1704621"/>
                  </a:lnTo>
                  <a:lnTo>
                    <a:pt x="858770" y="1718755"/>
                  </a:lnTo>
                  <a:lnTo>
                    <a:pt x="904452" y="1732042"/>
                  </a:lnTo>
                  <a:lnTo>
                    <a:pt x="950715" y="1744481"/>
                  </a:lnTo>
                  <a:lnTo>
                    <a:pt x="997521" y="1756071"/>
                  </a:lnTo>
                  <a:lnTo>
                    <a:pt x="1044834" y="1766811"/>
                  </a:lnTo>
                  <a:lnTo>
                    <a:pt x="1092616" y="1776700"/>
                  </a:lnTo>
                  <a:lnTo>
                    <a:pt x="1140830" y="1785735"/>
                  </a:lnTo>
                  <a:lnTo>
                    <a:pt x="1189438" y="1793917"/>
                  </a:lnTo>
                  <a:lnTo>
                    <a:pt x="1238402" y="1801243"/>
                  </a:lnTo>
                  <a:lnTo>
                    <a:pt x="1287686" y="1807712"/>
                  </a:lnTo>
                  <a:lnTo>
                    <a:pt x="1337253" y="1813323"/>
                  </a:lnTo>
                  <a:lnTo>
                    <a:pt x="1387064" y="1818075"/>
                  </a:lnTo>
                  <a:lnTo>
                    <a:pt x="1437082" y="1821967"/>
                  </a:lnTo>
                  <a:lnTo>
                    <a:pt x="1487270" y="1824996"/>
                  </a:lnTo>
                  <a:lnTo>
                    <a:pt x="1537591" y="1827163"/>
                  </a:lnTo>
                  <a:lnTo>
                    <a:pt x="1588007" y="1828465"/>
                  </a:lnTo>
                  <a:lnTo>
                    <a:pt x="1638481" y="1828901"/>
                  </a:lnTo>
                  <a:lnTo>
                    <a:pt x="1688976" y="1828471"/>
                  </a:lnTo>
                  <a:lnTo>
                    <a:pt x="1739453" y="1827172"/>
                  </a:lnTo>
                  <a:lnTo>
                    <a:pt x="1789877" y="1825004"/>
                  </a:lnTo>
                  <a:lnTo>
                    <a:pt x="1840208" y="1821965"/>
                  </a:lnTo>
                  <a:lnTo>
                    <a:pt x="1890411" y="1818054"/>
                  </a:lnTo>
                  <a:lnTo>
                    <a:pt x="1940448" y="1813270"/>
                  </a:lnTo>
                  <a:lnTo>
                    <a:pt x="1990281" y="1807611"/>
                  </a:lnTo>
                  <a:lnTo>
                    <a:pt x="2039872" y="1801077"/>
                  </a:lnTo>
                  <a:lnTo>
                    <a:pt x="2089186" y="1793665"/>
                  </a:lnTo>
                  <a:lnTo>
                    <a:pt x="2138183" y="1785374"/>
                  </a:lnTo>
                  <a:lnTo>
                    <a:pt x="2186827" y="1776204"/>
                  </a:lnTo>
                  <a:lnTo>
                    <a:pt x="2235081" y="1766153"/>
                  </a:lnTo>
                  <a:lnTo>
                    <a:pt x="2282907" y="1755220"/>
                  </a:lnTo>
                  <a:lnTo>
                    <a:pt x="2330267" y="1743403"/>
                  </a:lnTo>
                  <a:lnTo>
                    <a:pt x="2377125" y="1730702"/>
                  </a:lnTo>
                  <a:lnTo>
                    <a:pt x="2423443" y="1717114"/>
                  </a:lnTo>
                  <a:lnTo>
                    <a:pt x="2469184" y="1702639"/>
                  </a:lnTo>
                  <a:lnTo>
                    <a:pt x="2525320" y="1683359"/>
                  </a:lnTo>
                  <a:lnTo>
                    <a:pt x="2579583" y="1663030"/>
                  </a:lnTo>
                  <a:lnTo>
                    <a:pt x="2631957" y="1641690"/>
                  </a:lnTo>
                  <a:lnTo>
                    <a:pt x="2682425" y="1619376"/>
                  </a:lnTo>
                  <a:lnTo>
                    <a:pt x="2730968" y="1596125"/>
                  </a:lnTo>
                  <a:lnTo>
                    <a:pt x="2777569" y="1571975"/>
                  </a:lnTo>
                  <a:lnTo>
                    <a:pt x="2822211" y="1546964"/>
                  </a:lnTo>
                  <a:lnTo>
                    <a:pt x="2864877" y="1521128"/>
                  </a:lnTo>
                  <a:lnTo>
                    <a:pt x="2905549" y="1494505"/>
                  </a:lnTo>
                  <a:lnTo>
                    <a:pt x="2944210" y="1467132"/>
                  </a:lnTo>
                  <a:lnTo>
                    <a:pt x="2980843" y="1439047"/>
                  </a:lnTo>
                  <a:lnTo>
                    <a:pt x="3015430" y="1410288"/>
                  </a:lnTo>
                  <a:lnTo>
                    <a:pt x="3047954" y="1380891"/>
                  </a:lnTo>
                  <a:lnTo>
                    <a:pt x="3078398" y="1350894"/>
                  </a:lnTo>
                  <a:lnTo>
                    <a:pt x="3106744" y="1320334"/>
                  </a:lnTo>
                  <a:lnTo>
                    <a:pt x="3132975" y="1289250"/>
                  </a:lnTo>
                  <a:lnTo>
                    <a:pt x="3157073" y="1257677"/>
                  </a:lnTo>
                  <a:lnTo>
                    <a:pt x="3179021" y="1225654"/>
                  </a:lnTo>
                  <a:lnTo>
                    <a:pt x="3216399" y="1160406"/>
                  </a:lnTo>
                  <a:lnTo>
                    <a:pt x="3244970" y="1093805"/>
                  </a:lnTo>
                  <a:lnTo>
                    <a:pt x="3264595" y="1026150"/>
                  </a:lnTo>
                  <a:lnTo>
                    <a:pt x="3275134" y="957740"/>
                  </a:lnTo>
                  <a:lnTo>
                    <a:pt x="3276954" y="923346"/>
                  </a:lnTo>
                  <a:lnTo>
                    <a:pt x="3276450" y="888875"/>
                  </a:lnTo>
                  <a:lnTo>
                    <a:pt x="3268403" y="819852"/>
                  </a:lnTo>
                  <a:lnTo>
                    <a:pt x="3250855" y="750973"/>
                  </a:lnTo>
                  <a:lnTo>
                    <a:pt x="3223667" y="682535"/>
                  </a:lnTo>
                  <a:lnTo>
                    <a:pt x="3186700" y="614838"/>
                  </a:lnTo>
                  <a:lnTo>
                    <a:pt x="3164506" y="581361"/>
                  </a:lnTo>
                  <a:lnTo>
                    <a:pt x="3139815" y="548181"/>
                  </a:lnTo>
                  <a:lnTo>
                    <a:pt x="3112611" y="515336"/>
                  </a:lnTo>
                  <a:lnTo>
                    <a:pt x="3082875" y="482863"/>
                  </a:lnTo>
                  <a:lnTo>
                    <a:pt x="3050590" y="450800"/>
                  </a:lnTo>
                  <a:lnTo>
                    <a:pt x="3021822" y="424517"/>
                  </a:lnTo>
                  <a:lnTo>
                    <a:pt x="2991730" y="398963"/>
                  </a:lnTo>
                  <a:lnTo>
                    <a:pt x="2960355" y="374146"/>
                  </a:lnTo>
                  <a:lnTo>
                    <a:pt x="2927734" y="350070"/>
                  </a:lnTo>
                  <a:lnTo>
                    <a:pt x="2893908" y="326742"/>
                  </a:lnTo>
                  <a:lnTo>
                    <a:pt x="2858915" y="304167"/>
                  </a:lnTo>
                  <a:lnTo>
                    <a:pt x="2822795" y="282350"/>
                  </a:lnTo>
                  <a:lnTo>
                    <a:pt x="2785587" y="261297"/>
                  </a:lnTo>
                  <a:lnTo>
                    <a:pt x="2747330" y="241015"/>
                  </a:lnTo>
                  <a:lnTo>
                    <a:pt x="2708064" y="221508"/>
                  </a:lnTo>
                  <a:lnTo>
                    <a:pt x="2667828" y="202782"/>
                  </a:lnTo>
                  <a:lnTo>
                    <a:pt x="2626660" y="184844"/>
                  </a:lnTo>
                  <a:lnTo>
                    <a:pt x="2584601" y="167698"/>
                  </a:lnTo>
                  <a:lnTo>
                    <a:pt x="2541690" y="151350"/>
                  </a:lnTo>
                  <a:lnTo>
                    <a:pt x="2497965" y="135807"/>
                  </a:lnTo>
                  <a:lnTo>
                    <a:pt x="2453466" y="121074"/>
                  </a:lnTo>
                  <a:lnTo>
                    <a:pt x="2408233" y="107155"/>
                  </a:lnTo>
                  <a:lnTo>
                    <a:pt x="2362304" y="94058"/>
                  </a:lnTo>
                  <a:lnTo>
                    <a:pt x="2315719" y="81788"/>
                  </a:lnTo>
                  <a:lnTo>
                    <a:pt x="2268518" y="70350"/>
                  </a:lnTo>
                  <a:lnTo>
                    <a:pt x="2220738" y="59751"/>
                  </a:lnTo>
                  <a:lnTo>
                    <a:pt x="2172420" y="49995"/>
                  </a:lnTo>
                  <a:lnTo>
                    <a:pt x="2123603" y="41089"/>
                  </a:lnTo>
                  <a:lnTo>
                    <a:pt x="2074327" y="33038"/>
                  </a:lnTo>
                  <a:lnTo>
                    <a:pt x="2024629" y="25848"/>
                  </a:lnTo>
                  <a:lnTo>
                    <a:pt x="1974550" y="19524"/>
                  </a:lnTo>
                  <a:lnTo>
                    <a:pt x="1924129" y="14073"/>
                  </a:lnTo>
                  <a:lnTo>
                    <a:pt x="1873405" y="9499"/>
                  </a:lnTo>
                  <a:lnTo>
                    <a:pt x="1822418" y="5809"/>
                  </a:lnTo>
                  <a:lnTo>
                    <a:pt x="1771206" y="3009"/>
                  </a:lnTo>
                  <a:lnTo>
                    <a:pt x="1719809" y="1103"/>
                  </a:lnTo>
                  <a:lnTo>
                    <a:pt x="1668267" y="98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38622" y="1523922"/>
              <a:ext cx="3277235" cy="1829435"/>
            </a:xfrm>
            <a:custGeom>
              <a:avLst/>
              <a:gdLst/>
              <a:ahLst/>
              <a:cxnLst/>
              <a:rect l="l" t="t" r="r" b="b"/>
              <a:pathLst>
                <a:path w="3277234" h="1829435">
                  <a:moveTo>
                    <a:pt x="146481" y="1650442"/>
                  </a:moveTo>
                  <a:lnTo>
                    <a:pt x="226364" y="1378154"/>
                  </a:lnTo>
                  <a:lnTo>
                    <a:pt x="194079" y="1346091"/>
                  </a:lnTo>
                  <a:lnTo>
                    <a:pt x="164342" y="1313618"/>
                  </a:lnTo>
                  <a:lnTo>
                    <a:pt x="137138" y="1280773"/>
                  </a:lnTo>
                  <a:lnTo>
                    <a:pt x="112447" y="1247593"/>
                  </a:lnTo>
                  <a:lnTo>
                    <a:pt x="90253" y="1214116"/>
                  </a:lnTo>
                  <a:lnTo>
                    <a:pt x="70539" y="1180379"/>
                  </a:lnTo>
                  <a:lnTo>
                    <a:pt x="38478" y="1112274"/>
                  </a:lnTo>
                  <a:lnTo>
                    <a:pt x="16128" y="1043578"/>
                  </a:lnTo>
                  <a:lnTo>
                    <a:pt x="3348" y="974590"/>
                  </a:lnTo>
                  <a:lnTo>
                    <a:pt x="0" y="905609"/>
                  </a:lnTo>
                  <a:lnTo>
                    <a:pt x="1819" y="871214"/>
                  </a:lnTo>
                  <a:lnTo>
                    <a:pt x="12359" y="802804"/>
                  </a:lnTo>
                  <a:lnTo>
                    <a:pt x="31983" y="735149"/>
                  </a:lnTo>
                  <a:lnTo>
                    <a:pt x="60554" y="668548"/>
                  </a:lnTo>
                  <a:lnTo>
                    <a:pt x="97932" y="603300"/>
                  </a:lnTo>
                  <a:lnTo>
                    <a:pt x="119880" y="571277"/>
                  </a:lnTo>
                  <a:lnTo>
                    <a:pt x="143978" y="539705"/>
                  </a:lnTo>
                  <a:lnTo>
                    <a:pt x="170209" y="508620"/>
                  </a:lnTo>
                  <a:lnTo>
                    <a:pt x="198555" y="478060"/>
                  </a:lnTo>
                  <a:lnTo>
                    <a:pt x="228999" y="448063"/>
                  </a:lnTo>
                  <a:lnTo>
                    <a:pt x="261523" y="418666"/>
                  </a:lnTo>
                  <a:lnTo>
                    <a:pt x="296110" y="389907"/>
                  </a:lnTo>
                  <a:lnTo>
                    <a:pt x="332743" y="361822"/>
                  </a:lnTo>
                  <a:lnTo>
                    <a:pt x="371404" y="334450"/>
                  </a:lnTo>
                  <a:lnTo>
                    <a:pt x="412076" y="307827"/>
                  </a:lnTo>
                  <a:lnTo>
                    <a:pt x="454742" y="281991"/>
                  </a:lnTo>
                  <a:lnTo>
                    <a:pt x="499384" y="256979"/>
                  </a:lnTo>
                  <a:lnTo>
                    <a:pt x="545985" y="232829"/>
                  </a:lnTo>
                  <a:lnTo>
                    <a:pt x="594528" y="209579"/>
                  </a:lnTo>
                  <a:lnTo>
                    <a:pt x="644996" y="187264"/>
                  </a:lnTo>
                  <a:lnTo>
                    <a:pt x="697370" y="165924"/>
                  </a:lnTo>
                  <a:lnTo>
                    <a:pt x="751634" y="145595"/>
                  </a:lnTo>
                  <a:lnTo>
                    <a:pt x="807770" y="126315"/>
                  </a:lnTo>
                  <a:lnTo>
                    <a:pt x="855785" y="111140"/>
                  </a:lnTo>
                  <a:lnTo>
                    <a:pt x="904322" y="96962"/>
                  </a:lnTo>
                  <a:lnTo>
                    <a:pt x="953341" y="83776"/>
                  </a:lnTo>
                  <a:lnTo>
                    <a:pt x="1002804" y="71576"/>
                  </a:lnTo>
                  <a:lnTo>
                    <a:pt x="1052670" y="60356"/>
                  </a:lnTo>
                  <a:lnTo>
                    <a:pt x="1102900" y="50110"/>
                  </a:lnTo>
                  <a:lnTo>
                    <a:pt x="1153456" y="40833"/>
                  </a:lnTo>
                  <a:lnTo>
                    <a:pt x="1204298" y="32519"/>
                  </a:lnTo>
                  <a:lnTo>
                    <a:pt x="1255387" y="25163"/>
                  </a:lnTo>
                  <a:lnTo>
                    <a:pt x="1306683" y="18758"/>
                  </a:lnTo>
                  <a:lnTo>
                    <a:pt x="1358147" y="13300"/>
                  </a:lnTo>
                  <a:lnTo>
                    <a:pt x="1409740" y="8782"/>
                  </a:lnTo>
                  <a:lnTo>
                    <a:pt x="1461423" y="5198"/>
                  </a:lnTo>
                  <a:lnTo>
                    <a:pt x="1513156" y="2544"/>
                  </a:lnTo>
                  <a:lnTo>
                    <a:pt x="1564901" y="813"/>
                  </a:lnTo>
                  <a:lnTo>
                    <a:pt x="1616618" y="0"/>
                  </a:lnTo>
                  <a:lnTo>
                    <a:pt x="1668267" y="98"/>
                  </a:lnTo>
                  <a:lnTo>
                    <a:pt x="1719809" y="1103"/>
                  </a:lnTo>
                  <a:lnTo>
                    <a:pt x="1771206" y="3009"/>
                  </a:lnTo>
                  <a:lnTo>
                    <a:pt x="1822418" y="5809"/>
                  </a:lnTo>
                  <a:lnTo>
                    <a:pt x="1873405" y="9499"/>
                  </a:lnTo>
                  <a:lnTo>
                    <a:pt x="1924129" y="14073"/>
                  </a:lnTo>
                  <a:lnTo>
                    <a:pt x="1974550" y="19524"/>
                  </a:lnTo>
                  <a:lnTo>
                    <a:pt x="2024629" y="25848"/>
                  </a:lnTo>
                  <a:lnTo>
                    <a:pt x="2074327" y="33038"/>
                  </a:lnTo>
                  <a:lnTo>
                    <a:pt x="2123603" y="41089"/>
                  </a:lnTo>
                  <a:lnTo>
                    <a:pt x="2172420" y="49995"/>
                  </a:lnTo>
                  <a:lnTo>
                    <a:pt x="2220738" y="59751"/>
                  </a:lnTo>
                  <a:lnTo>
                    <a:pt x="2268518" y="70350"/>
                  </a:lnTo>
                  <a:lnTo>
                    <a:pt x="2315719" y="81788"/>
                  </a:lnTo>
                  <a:lnTo>
                    <a:pt x="2362304" y="94058"/>
                  </a:lnTo>
                  <a:lnTo>
                    <a:pt x="2408233" y="107155"/>
                  </a:lnTo>
                  <a:lnTo>
                    <a:pt x="2453466" y="121074"/>
                  </a:lnTo>
                  <a:lnTo>
                    <a:pt x="2497965" y="135807"/>
                  </a:lnTo>
                  <a:lnTo>
                    <a:pt x="2541690" y="151350"/>
                  </a:lnTo>
                  <a:lnTo>
                    <a:pt x="2584601" y="167698"/>
                  </a:lnTo>
                  <a:lnTo>
                    <a:pt x="2626660" y="184844"/>
                  </a:lnTo>
                  <a:lnTo>
                    <a:pt x="2667828" y="202782"/>
                  </a:lnTo>
                  <a:lnTo>
                    <a:pt x="2708064" y="221508"/>
                  </a:lnTo>
                  <a:lnTo>
                    <a:pt x="2747330" y="241015"/>
                  </a:lnTo>
                  <a:lnTo>
                    <a:pt x="2785587" y="261297"/>
                  </a:lnTo>
                  <a:lnTo>
                    <a:pt x="2822795" y="282350"/>
                  </a:lnTo>
                  <a:lnTo>
                    <a:pt x="2858915" y="304167"/>
                  </a:lnTo>
                  <a:lnTo>
                    <a:pt x="2893908" y="326742"/>
                  </a:lnTo>
                  <a:lnTo>
                    <a:pt x="2927734" y="350070"/>
                  </a:lnTo>
                  <a:lnTo>
                    <a:pt x="2960355" y="374146"/>
                  </a:lnTo>
                  <a:lnTo>
                    <a:pt x="2991730" y="398963"/>
                  </a:lnTo>
                  <a:lnTo>
                    <a:pt x="3021822" y="424517"/>
                  </a:lnTo>
                  <a:lnTo>
                    <a:pt x="3050590" y="450800"/>
                  </a:lnTo>
                  <a:lnTo>
                    <a:pt x="3082875" y="482863"/>
                  </a:lnTo>
                  <a:lnTo>
                    <a:pt x="3112611" y="515336"/>
                  </a:lnTo>
                  <a:lnTo>
                    <a:pt x="3139815" y="548181"/>
                  </a:lnTo>
                  <a:lnTo>
                    <a:pt x="3164506" y="581361"/>
                  </a:lnTo>
                  <a:lnTo>
                    <a:pt x="3186700" y="614838"/>
                  </a:lnTo>
                  <a:lnTo>
                    <a:pt x="3206415" y="648575"/>
                  </a:lnTo>
                  <a:lnTo>
                    <a:pt x="3238475" y="716680"/>
                  </a:lnTo>
                  <a:lnTo>
                    <a:pt x="3260825" y="785376"/>
                  </a:lnTo>
                  <a:lnTo>
                    <a:pt x="3273605" y="854364"/>
                  </a:lnTo>
                  <a:lnTo>
                    <a:pt x="3276954" y="923346"/>
                  </a:lnTo>
                  <a:lnTo>
                    <a:pt x="3275134" y="957740"/>
                  </a:lnTo>
                  <a:lnTo>
                    <a:pt x="3264595" y="1026150"/>
                  </a:lnTo>
                  <a:lnTo>
                    <a:pt x="3244970" y="1093805"/>
                  </a:lnTo>
                  <a:lnTo>
                    <a:pt x="3216399" y="1160406"/>
                  </a:lnTo>
                  <a:lnTo>
                    <a:pt x="3179021" y="1225654"/>
                  </a:lnTo>
                  <a:lnTo>
                    <a:pt x="3157073" y="1257677"/>
                  </a:lnTo>
                  <a:lnTo>
                    <a:pt x="3132975" y="1289250"/>
                  </a:lnTo>
                  <a:lnTo>
                    <a:pt x="3106744" y="1320334"/>
                  </a:lnTo>
                  <a:lnTo>
                    <a:pt x="3078398" y="1350894"/>
                  </a:lnTo>
                  <a:lnTo>
                    <a:pt x="3047954" y="1380891"/>
                  </a:lnTo>
                  <a:lnTo>
                    <a:pt x="3015430" y="1410288"/>
                  </a:lnTo>
                  <a:lnTo>
                    <a:pt x="2980843" y="1439047"/>
                  </a:lnTo>
                  <a:lnTo>
                    <a:pt x="2944210" y="1467132"/>
                  </a:lnTo>
                  <a:lnTo>
                    <a:pt x="2905549" y="1494505"/>
                  </a:lnTo>
                  <a:lnTo>
                    <a:pt x="2864877" y="1521128"/>
                  </a:lnTo>
                  <a:lnTo>
                    <a:pt x="2822211" y="1546964"/>
                  </a:lnTo>
                  <a:lnTo>
                    <a:pt x="2777569" y="1571975"/>
                  </a:lnTo>
                  <a:lnTo>
                    <a:pt x="2730968" y="1596125"/>
                  </a:lnTo>
                  <a:lnTo>
                    <a:pt x="2682425" y="1619376"/>
                  </a:lnTo>
                  <a:lnTo>
                    <a:pt x="2631957" y="1641690"/>
                  </a:lnTo>
                  <a:lnTo>
                    <a:pt x="2579583" y="1663030"/>
                  </a:lnTo>
                  <a:lnTo>
                    <a:pt x="2525320" y="1683359"/>
                  </a:lnTo>
                  <a:lnTo>
                    <a:pt x="2469184" y="1702639"/>
                  </a:lnTo>
                  <a:lnTo>
                    <a:pt x="2423443" y="1717114"/>
                  </a:lnTo>
                  <a:lnTo>
                    <a:pt x="2377125" y="1730702"/>
                  </a:lnTo>
                  <a:lnTo>
                    <a:pt x="2330267" y="1743403"/>
                  </a:lnTo>
                  <a:lnTo>
                    <a:pt x="2282907" y="1755220"/>
                  </a:lnTo>
                  <a:lnTo>
                    <a:pt x="2235081" y="1766153"/>
                  </a:lnTo>
                  <a:lnTo>
                    <a:pt x="2186827" y="1776204"/>
                  </a:lnTo>
                  <a:lnTo>
                    <a:pt x="2138183" y="1785374"/>
                  </a:lnTo>
                  <a:lnTo>
                    <a:pt x="2089186" y="1793665"/>
                  </a:lnTo>
                  <a:lnTo>
                    <a:pt x="2039872" y="1801077"/>
                  </a:lnTo>
                  <a:lnTo>
                    <a:pt x="1990281" y="1807611"/>
                  </a:lnTo>
                  <a:lnTo>
                    <a:pt x="1940448" y="1813270"/>
                  </a:lnTo>
                  <a:lnTo>
                    <a:pt x="1890411" y="1818054"/>
                  </a:lnTo>
                  <a:lnTo>
                    <a:pt x="1840208" y="1821965"/>
                  </a:lnTo>
                  <a:lnTo>
                    <a:pt x="1789877" y="1825004"/>
                  </a:lnTo>
                  <a:lnTo>
                    <a:pt x="1739453" y="1827172"/>
                  </a:lnTo>
                  <a:lnTo>
                    <a:pt x="1688976" y="1828471"/>
                  </a:lnTo>
                  <a:lnTo>
                    <a:pt x="1638481" y="1828901"/>
                  </a:lnTo>
                  <a:lnTo>
                    <a:pt x="1588007" y="1828465"/>
                  </a:lnTo>
                  <a:lnTo>
                    <a:pt x="1537591" y="1827163"/>
                  </a:lnTo>
                  <a:lnTo>
                    <a:pt x="1487270" y="1824996"/>
                  </a:lnTo>
                  <a:lnTo>
                    <a:pt x="1437082" y="1821967"/>
                  </a:lnTo>
                  <a:lnTo>
                    <a:pt x="1387064" y="1818075"/>
                  </a:lnTo>
                  <a:lnTo>
                    <a:pt x="1337253" y="1813323"/>
                  </a:lnTo>
                  <a:lnTo>
                    <a:pt x="1287686" y="1807712"/>
                  </a:lnTo>
                  <a:lnTo>
                    <a:pt x="1238402" y="1801243"/>
                  </a:lnTo>
                  <a:lnTo>
                    <a:pt x="1189438" y="1793917"/>
                  </a:lnTo>
                  <a:lnTo>
                    <a:pt x="1140830" y="1785735"/>
                  </a:lnTo>
                  <a:lnTo>
                    <a:pt x="1092616" y="1776700"/>
                  </a:lnTo>
                  <a:lnTo>
                    <a:pt x="1044834" y="1766811"/>
                  </a:lnTo>
                  <a:lnTo>
                    <a:pt x="997521" y="1756071"/>
                  </a:lnTo>
                  <a:lnTo>
                    <a:pt x="950715" y="1744481"/>
                  </a:lnTo>
                  <a:lnTo>
                    <a:pt x="904452" y="1732042"/>
                  </a:lnTo>
                  <a:lnTo>
                    <a:pt x="858770" y="1718755"/>
                  </a:lnTo>
                  <a:lnTo>
                    <a:pt x="813706" y="1704621"/>
                  </a:lnTo>
                  <a:lnTo>
                    <a:pt x="769298" y="1689642"/>
                  </a:lnTo>
                  <a:lnTo>
                    <a:pt x="725584" y="1673819"/>
                  </a:lnTo>
                  <a:lnTo>
                    <a:pt x="682600" y="1657154"/>
                  </a:lnTo>
                  <a:lnTo>
                    <a:pt x="640384" y="1639647"/>
                  </a:lnTo>
                  <a:lnTo>
                    <a:pt x="146481" y="1650442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65545" y="1563369"/>
            <a:ext cx="202311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address of  the next  mem.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0311" y="1429511"/>
            <a:ext cx="3008630" cy="2170430"/>
            <a:chOff x="210311" y="1429511"/>
            <a:chExt cx="3008630" cy="2170430"/>
          </a:xfrm>
        </p:grpSpPr>
        <p:sp>
          <p:nvSpPr>
            <p:cNvPr id="16" name="object 16"/>
            <p:cNvSpPr/>
            <p:nvPr/>
          </p:nvSpPr>
          <p:spPr>
            <a:xfrm>
              <a:off x="210311" y="1429511"/>
              <a:ext cx="3008376" cy="2170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4903" y="1524039"/>
              <a:ext cx="2819400" cy="1981200"/>
            </a:xfrm>
            <a:custGeom>
              <a:avLst/>
              <a:gdLst/>
              <a:ahLst/>
              <a:cxnLst/>
              <a:rect l="l" t="t" r="r" b="b"/>
              <a:pathLst>
                <a:path w="2819400" h="1981200">
                  <a:moveTo>
                    <a:pt x="1425332" y="0"/>
                  </a:moveTo>
                  <a:lnTo>
                    <a:pt x="1376127" y="206"/>
                  </a:lnTo>
                  <a:lnTo>
                    <a:pt x="1326940" y="1614"/>
                  </a:lnTo>
                  <a:lnTo>
                    <a:pt x="1277819" y="4224"/>
                  </a:lnTo>
                  <a:lnTo>
                    <a:pt x="1228812" y="8037"/>
                  </a:lnTo>
                  <a:lnTo>
                    <a:pt x="1179966" y="13056"/>
                  </a:lnTo>
                  <a:lnTo>
                    <a:pt x="1131331" y="19281"/>
                  </a:lnTo>
                  <a:lnTo>
                    <a:pt x="1082954" y="26715"/>
                  </a:lnTo>
                  <a:lnTo>
                    <a:pt x="1034884" y="35359"/>
                  </a:lnTo>
                  <a:lnTo>
                    <a:pt x="987168" y="45214"/>
                  </a:lnTo>
                  <a:lnTo>
                    <a:pt x="939854" y="56282"/>
                  </a:lnTo>
                  <a:lnTo>
                    <a:pt x="892992" y="68565"/>
                  </a:lnTo>
                  <a:lnTo>
                    <a:pt x="846628" y="82064"/>
                  </a:lnTo>
                  <a:lnTo>
                    <a:pt x="800811" y="96780"/>
                  </a:lnTo>
                  <a:lnTo>
                    <a:pt x="755589" y="112716"/>
                  </a:lnTo>
                  <a:lnTo>
                    <a:pt x="711010" y="129872"/>
                  </a:lnTo>
                  <a:lnTo>
                    <a:pt x="667122" y="148251"/>
                  </a:lnTo>
                  <a:lnTo>
                    <a:pt x="623974" y="167853"/>
                  </a:lnTo>
                  <a:lnTo>
                    <a:pt x="581614" y="188681"/>
                  </a:lnTo>
                  <a:lnTo>
                    <a:pt x="540089" y="210735"/>
                  </a:lnTo>
                  <a:lnTo>
                    <a:pt x="499447" y="234019"/>
                  </a:lnTo>
                  <a:lnTo>
                    <a:pt x="459738" y="258532"/>
                  </a:lnTo>
                  <a:lnTo>
                    <a:pt x="416539" y="287392"/>
                  </a:lnTo>
                  <a:lnTo>
                    <a:pt x="375451" y="317222"/>
                  </a:lnTo>
                  <a:lnTo>
                    <a:pt x="336477" y="347972"/>
                  </a:lnTo>
                  <a:lnTo>
                    <a:pt x="299619" y="379594"/>
                  </a:lnTo>
                  <a:lnTo>
                    <a:pt x="264882" y="412039"/>
                  </a:lnTo>
                  <a:lnTo>
                    <a:pt x="232267" y="445258"/>
                  </a:lnTo>
                  <a:lnTo>
                    <a:pt x="201779" y="479204"/>
                  </a:lnTo>
                  <a:lnTo>
                    <a:pt x="173421" y="513827"/>
                  </a:lnTo>
                  <a:lnTo>
                    <a:pt x="147195" y="549078"/>
                  </a:lnTo>
                  <a:lnTo>
                    <a:pt x="123105" y="584910"/>
                  </a:lnTo>
                  <a:lnTo>
                    <a:pt x="101154" y="621274"/>
                  </a:lnTo>
                  <a:lnTo>
                    <a:pt x="81346" y="658121"/>
                  </a:lnTo>
                  <a:lnTo>
                    <a:pt x="63683" y="695402"/>
                  </a:lnTo>
                  <a:lnTo>
                    <a:pt x="48169" y="733070"/>
                  </a:lnTo>
                  <a:lnTo>
                    <a:pt x="34806" y="771074"/>
                  </a:lnTo>
                  <a:lnTo>
                    <a:pt x="23599" y="809367"/>
                  </a:lnTo>
                  <a:lnTo>
                    <a:pt x="14550" y="847901"/>
                  </a:lnTo>
                  <a:lnTo>
                    <a:pt x="7662" y="886626"/>
                  </a:lnTo>
                  <a:lnTo>
                    <a:pt x="2939" y="925494"/>
                  </a:lnTo>
                  <a:lnTo>
                    <a:pt x="384" y="964457"/>
                  </a:lnTo>
                  <a:lnTo>
                    <a:pt x="0" y="1003465"/>
                  </a:lnTo>
                  <a:lnTo>
                    <a:pt x="1789" y="1042471"/>
                  </a:lnTo>
                  <a:lnTo>
                    <a:pt x="5757" y="1081425"/>
                  </a:lnTo>
                  <a:lnTo>
                    <a:pt x="11905" y="1120280"/>
                  </a:lnTo>
                  <a:lnTo>
                    <a:pt x="20236" y="1158986"/>
                  </a:lnTo>
                  <a:lnTo>
                    <a:pt x="30755" y="1197494"/>
                  </a:lnTo>
                  <a:lnTo>
                    <a:pt x="43463" y="1235758"/>
                  </a:lnTo>
                  <a:lnTo>
                    <a:pt x="58365" y="1273727"/>
                  </a:lnTo>
                  <a:lnTo>
                    <a:pt x="75463" y="1311353"/>
                  </a:lnTo>
                  <a:lnTo>
                    <a:pt x="94761" y="1348588"/>
                  </a:lnTo>
                  <a:lnTo>
                    <a:pt x="116262" y="1385383"/>
                  </a:lnTo>
                  <a:lnTo>
                    <a:pt x="139969" y="1421689"/>
                  </a:lnTo>
                  <a:lnTo>
                    <a:pt x="165886" y="1457458"/>
                  </a:lnTo>
                  <a:lnTo>
                    <a:pt x="194014" y="1492641"/>
                  </a:lnTo>
                  <a:lnTo>
                    <a:pt x="224358" y="1527190"/>
                  </a:lnTo>
                  <a:lnTo>
                    <a:pt x="256921" y="1561056"/>
                  </a:lnTo>
                  <a:lnTo>
                    <a:pt x="291706" y="1594191"/>
                  </a:lnTo>
                  <a:lnTo>
                    <a:pt x="328717" y="1626546"/>
                  </a:lnTo>
                  <a:lnTo>
                    <a:pt x="367955" y="1658072"/>
                  </a:lnTo>
                  <a:lnTo>
                    <a:pt x="404284" y="1685052"/>
                  </a:lnTo>
                  <a:lnTo>
                    <a:pt x="441702" y="1710866"/>
                  </a:lnTo>
                  <a:lnTo>
                    <a:pt x="480161" y="1735515"/>
                  </a:lnTo>
                  <a:lnTo>
                    <a:pt x="519613" y="1758995"/>
                  </a:lnTo>
                  <a:lnTo>
                    <a:pt x="560009" y="1781305"/>
                  </a:lnTo>
                  <a:lnTo>
                    <a:pt x="601303" y="1802445"/>
                  </a:lnTo>
                  <a:lnTo>
                    <a:pt x="643444" y="1822411"/>
                  </a:lnTo>
                  <a:lnTo>
                    <a:pt x="686387" y="1841203"/>
                  </a:lnTo>
                  <a:lnTo>
                    <a:pt x="730081" y="1858819"/>
                  </a:lnTo>
                  <a:lnTo>
                    <a:pt x="774480" y="1875258"/>
                  </a:lnTo>
                  <a:lnTo>
                    <a:pt x="819535" y="1890517"/>
                  </a:lnTo>
                  <a:lnTo>
                    <a:pt x="865198" y="1904596"/>
                  </a:lnTo>
                  <a:lnTo>
                    <a:pt x="911421" y="1917493"/>
                  </a:lnTo>
                  <a:lnTo>
                    <a:pt x="958155" y="1929207"/>
                  </a:lnTo>
                  <a:lnTo>
                    <a:pt x="1005353" y="1939734"/>
                  </a:lnTo>
                  <a:lnTo>
                    <a:pt x="1052966" y="1949076"/>
                  </a:lnTo>
                  <a:lnTo>
                    <a:pt x="1100947" y="1957228"/>
                  </a:lnTo>
                  <a:lnTo>
                    <a:pt x="1149247" y="1964191"/>
                  </a:lnTo>
                  <a:lnTo>
                    <a:pt x="1197818" y="1969962"/>
                  </a:lnTo>
                  <a:lnTo>
                    <a:pt x="1246611" y="1974541"/>
                  </a:lnTo>
                  <a:lnTo>
                    <a:pt x="1295580" y="1977924"/>
                  </a:lnTo>
                  <a:lnTo>
                    <a:pt x="1344676" y="1980112"/>
                  </a:lnTo>
                  <a:lnTo>
                    <a:pt x="1393850" y="1981102"/>
                  </a:lnTo>
                  <a:lnTo>
                    <a:pt x="1443054" y="1980892"/>
                  </a:lnTo>
                  <a:lnTo>
                    <a:pt x="1492241" y="1979482"/>
                  </a:lnTo>
                  <a:lnTo>
                    <a:pt x="1541362" y="1976869"/>
                  </a:lnTo>
                  <a:lnTo>
                    <a:pt x="1590369" y="1973053"/>
                  </a:lnTo>
                  <a:lnTo>
                    <a:pt x="1639214" y="1968031"/>
                  </a:lnTo>
                  <a:lnTo>
                    <a:pt x="1687849" y="1961802"/>
                  </a:lnTo>
                  <a:lnTo>
                    <a:pt x="1736225" y="1954364"/>
                  </a:lnTo>
                  <a:lnTo>
                    <a:pt x="1784296" y="1945716"/>
                  </a:lnTo>
                  <a:lnTo>
                    <a:pt x="1832011" y="1935856"/>
                  </a:lnTo>
                  <a:lnTo>
                    <a:pt x="1879324" y="1924784"/>
                  </a:lnTo>
                  <a:lnTo>
                    <a:pt x="1926187" y="1912496"/>
                  </a:lnTo>
                  <a:lnTo>
                    <a:pt x="1972550" y="1898992"/>
                  </a:lnTo>
                  <a:lnTo>
                    <a:pt x="2018366" y="1884270"/>
                  </a:lnTo>
                  <a:lnTo>
                    <a:pt x="2063587" y="1868328"/>
                  </a:lnTo>
                  <a:lnTo>
                    <a:pt x="2108165" y="1851166"/>
                  </a:lnTo>
                  <a:lnTo>
                    <a:pt x="2152052" y="1832780"/>
                  </a:lnTo>
                  <a:lnTo>
                    <a:pt x="2195199" y="1813171"/>
                  </a:lnTo>
                  <a:lnTo>
                    <a:pt x="2237558" y="1792336"/>
                  </a:lnTo>
                  <a:lnTo>
                    <a:pt x="2279082" y="1770274"/>
                  </a:lnTo>
                  <a:lnTo>
                    <a:pt x="2319722" y="1746982"/>
                  </a:lnTo>
                  <a:lnTo>
                    <a:pt x="2359429" y="1722461"/>
                  </a:lnTo>
                  <a:lnTo>
                    <a:pt x="2751351" y="1691727"/>
                  </a:lnTo>
                  <a:lnTo>
                    <a:pt x="2680485" y="1419185"/>
                  </a:lnTo>
                  <a:lnTo>
                    <a:pt x="2706721" y="1378453"/>
                  </a:lnTo>
                  <a:lnTo>
                    <a:pt x="2730176" y="1337211"/>
                  </a:lnTo>
                  <a:lnTo>
                    <a:pt x="2750864" y="1295523"/>
                  </a:lnTo>
                  <a:lnTo>
                    <a:pt x="2768799" y="1253450"/>
                  </a:lnTo>
                  <a:lnTo>
                    <a:pt x="2783993" y="1211054"/>
                  </a:lnTo>
                  <a:lnTo>
                    <a:pt x="2796459" y="1168399"/>
                  </a:lnTo>
                  <a:lnTo>
                    <a:pt x="2806211" y="1125546"/>
                  </a:lnTo>
                  <a:lnTo>
                    <a:pt x="2813261" y="1082558"/>
                  </a:lnTo>
                  <a:lnTo>
                    <a:pt x="2817622" y="1039497"/>
                  </a:lnTo>
                  <a:lnTo>
                    <a:pt x="2819308" y="996426"/>
                  </a:lnTo>
                  <a:lnTo>
                    <a:pt x="2818331" y="953406"/>
                  </a:lnTo>
                  <a:lnTo>
                    <a:pt x="2814705" y="910501"/>
                  </a:lnTo>
                  <a:lnTo>
                    <a:pt x="2808442" y="867773"/>
                  </a:lnTo>
                  <a:lnTo>
                    <a:pt x="2799556" y="825283"/>
                  </a:lnTo>
                  <a:lnTo>
                    <a:pt x="2788060" y="783095"/>
                  </a:lnTo>
                  <a:lnTo>
                    <a:pt x="2773966" y="741271"/>
                  </a:lnTo>
                  <a:lnTo>
                    <a:pt x="2757289" y="699872"/>
                  </a:lnTo>
                  <a:lnTo>
                    <a:pt x="2738040" y="658963"/>
                  </a:lnTo>
                  <a:lnTo>
                    <a:pt x="2716233" y="618604"/>
                  </a:lnTo>
                  <a:lnTo>
                    <a:pt x="2691881" y="578858"/>
                  </a:lnTo>
                  <a:lnTo>
                    <a:pt x="2664997" y="539788"/>
                  </a:lnTo>
                  <a:lnTo>
                    <a:pt x="2635594" y="501456"/>
                  </a:lnTo>
                  <a:lnTo>
                    <a:pt x="2603685" y="463924"/>
                  </a:lnTo>
                  <a:lnTo>
                    <a:pt x="2569283" y="427255"/>
                  </a:lnTo>
                  <a:lnTo>
                    <a:pt x="2532401" y="391511"/>
                  </a:lnTo>
                  <a:lnTo>
                    <a:pt x="2493053" y="356755"/>
                  </a:lnTo>
                  <a:lnTo>
                    <a:pt x="2451250" y="323048"/>
                  </a:lnTo>
                  <a:lnTo>
                    <a:pt x="2414919" y="296068"/>
                  </a:lnTo>
                  <a:lnTo>
                    <a:pt x="2377499" y="270253"/>
                  </a:lnTo>
                  <a:lnTo>
                    <a:pt x="2339038" y="245605"/>
                  </a:lnTo>
                  <a:lnTo>
                    <a:pt x="2299584" y="222124"/>
                  </a:lnTo>
                  <a:lnTo>
                    <a:pt x="2259186" y="199814"/>
                  </a:lnTo>
                  <a:lnTo>
                    <a:pt x="2217891" y="178675"/>
                  </a:lnTo>
                  <a:lnTo>
                    <a:pt x="2175747" y="158708"/>
                  </a:lnTo>
                  <a:lnTo>
                    <a:pt x="2132803" y="139916"/>
                  </a:lnTo>
                  <a:lnTo>
                    <a:pt x="2089108" y="122299"/>
                  </a:lnTo>
                  <a:lnTo>
                    <a:pt x="2044708" y="105860"/>
                  </a:lnTo>
                  <a:lnTo>
                    <a:pt x="1999652" y="90600"/>
                  </a:lnTo>
                  <a:lnTo>
                    <a:pt x="1953988" y="76520"/>
                  </a:lnTo>
                  <a:lnTo>
                    <a:pt x="1907765" y="63623"/>
                  </a:lnTo>
                  <a:lnTo>
                    <a:pt x="1861030" y="51909"/>
                  </a:lnTo>
                  <a:lnTo>
                    <a:pt x="1813831" y="41380"/>
                  </a:lnTo>
                  <a:lnTo>
                    <a:pt x="1766217" y="32038"/>
                  </a:lnTo>
                  <a:lnTo>
                    <a:pt x="1718236" y="23884"/>
                  </a:lnTo>
                  <a:lnTo>
                    <a:pt x="1669936" y="16920"/>
                  </a:lnTo>
                  <a:lnTo>
                    <a:pt x="1621365" y="11147"/>
                  </a:lnTo>
                  <a:lnTo>
                    <a:pt x="1572571" y="6567"/>
                  </a:lnTo>
                  <a:lnTo>
                    <a:pt x="1523602" y="3181"/>
                  </a:lnTo>
                  <a:lnTo>
                    <a:pt x="1474506" y="992"/>
                  </a:lnTo>
                  <a:lnTo>
                    <a:pt x="1425332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903" y="1524039"/>
              <a:ext cx="2819400" cy="1981200"/>
            </a:xfrm>
            <a:custGeom>
              <a:avLst/>
              <a:gdLst/>
              <a:ahLst/>
              <a:cxnLst/>
              <a:rect l="l" t="t" r="r" b="b"/>
              <a:pathLst>
                <a:path w="2819400" h="1981200">
                  <a:moveTo>
                    <a:pt x="2751351" y="1691727"/>
                  </a:moveTo>
                  <a:lnTo>
                    <a:pt x="2359429" y="1722461"/>
                  </a:lnTo>
                  <a:lnTo>
                    <a:pt x="2319722" y="1746982"/>
                  </a:lnTo>
                  <a:lnTo>
                    <a:pt x="2279082" y="1770274"/>
                  </a:lnTo>
                  <a:lnTo>
                    <a:pt x="2237558" y="1792336"/>
                  </a:lnTo>
                  <a:lnTo>
                    <a:pt x="2195199" y="1813171"/>
                  </a:lnTo>
                  <a:lnTo>
                    <a:pt x="2152052" y="1832780"/>
                  </a:lnTo>
                  <a:lnTo>
                    <a:pt x="2108165" y="1851166"/>
                  </a:lnTo>
                  <a:lnTo>
                    <a:pt x="2063587" y="1868328"/>
                  </a:lnTo>
                  <a:lnTo>
                    <a:pt x="2018366" y="1884270"/>
                  </a:lnTo>
                  <a:lnTo>
                    <a:pt x="1972550" y="1898992"/>
                  </a:lnTo>
                  <a:lnTo>
                    <a:pt x="1926187" y="1912496"/>
                  </a:lnTo>
                  <a:lnTo>
                    <a:pt x="1879324" y="1924784"/>
                  </a:lnTo>
                  <a:lnTo>
                    <a:pt x="1832011" y="1935856"/>
                  </a:lnTo>
                  <a:lnTo>
                    <a:pt x="1784296" y="1945716"/>
                  </a:lnTo>
                  <a:lnTo>
                    <a:pt x="1736225" y="1954364"/>
                  </a:lnTo>
                  <a:lnTo>
                    <a:pt x="1687849" y="1961802"/>
                  </a:lnTo>
                  <a:lnTo>
                    <a:pt x="1639214" y="1968031"/>
                  </a:lnTo>
                  <a:lnTo>
                    <a:pt x="1590369" y="1973053"/>
                  </a:lnTo>
                  <a:lnTo>
                    <a:pt x="1541362" y="1976869"/>
                  </a:lnTo>
                  <a:lnTo>
                    <a:pt x="1492241" y="1979482"/>
                  </a:lnTo>
                  <a:lnTo>
                    <a:pt x="1443054" y="1980892"/>
                  </a:lnTo>
                  <a:lnTo>
                    <a:pt x="1393850" y="1981102"/>
                  </a:lnTo>
                  <a:lnTo>
                    <a:pt x="1344676" y="1980112"/>
                  </a:lnTo>
                  <a:lnTo>
                    <a:pt x="1295580" y="1977924"/>
                  </a:lnTo>
                  <a:lnTo>
                    <a:pt x="1246611" y="1974541"/>
                  </a:lnTo>
                  <a:lnTo>
                    <a:pt x="1197818" y="1969962"/>
                  </a:lnTo>
                  <a:lnTo>
                    <a:pt x="1149247" y="1964191"/>
                  </a:lnTo>
                  <a:lnTo>
                    <a:pt x="1100947" y="1957228"/>
                  </a:lnTo>
                  <a:lnTo>
                    <a:pt x="1052966" y="1949076"/>
                  </a:lnTo>
                  <a:lnTo>
                    <a:pt x="1005353" y="1939734"/>
                  </a:lnTo>
                  <a:lnTo>
                    <a:pt x="958155" y="1929207"/>
                  </a:lnTo>
                  <a:lnTo>
                    <a:pt x="911421" y="1917493"/>
                  </a:lnTo>
                  <a:lnTo>
                    <a:pt x="865198" y="1904596"/>
                  </a:lnTo>
                  <a:lnTo>
                    <a:pt x="819535" y="1890517"/>
                  </a:lnTo>
                  <a:lnTo>
                    <a:pt x="774480" y="1875258"/>
                  </a:lnTo>
                  <a:lnTo>
                    <a:pt x="730081" y="1858819"/>
                  </a:lnTo>
                  <a:lnTo>
                    <a:pt x="686387" y="1841203"/>
                  </a:lnTo>
                  <a:lnTo>
                    <a:pt x="643444" y="1822411"/>
                  </a:lnTo>
                  <a:lnTo>
                    <a:pt x="601303" y="1802445"/>
                  </a:lnTo>
                  <a:lnTo>
                    <a:pt x="560009" y="1781305"/>
                  </a:lnTo>
                  <a:lnTo>
                    <a:pt x="519613" y="1758995"/>
                  </a:lnTo>
                  <a:lnTo>
                    <a:pt x="480161" y="1735515"/>
                  </a:lnTo>
                  <a:lnTo>
                    <a:pt x="441702" y="1710866"/>
                  </a:lnTo>
                  <a:lnTo>
                    <a:pt x="404284" y="1685052"/>
                  </a:lnTo>
                  <a:lnTo>
                    <a:pt x="367955" y="1658072"/>
                  </a:lnTo>
                  <a:lnTo>
                    <a:pt x="328717" y="1626546"/>
                  </a:lnTo>
                  <a:lnTo>
                    <a:pt x="291706" y="1594191"/>
                  </a:lnTo>
                  <a:lnTo>
                    <a:pt x="256921" y="1561056"/>
                  </a:lnTo>
                  <a:lnTo>
                    <a:pt x="224358" y="1527190"/>
                  </a:lnTo>
                  <a:lnTo>
                    <a:pt x="194014" y="1492641"/>
                  </a:lnTo>
                  <a:lnTo>
                    <a:pt x="165886" y="1457458"/>
                  </a:lnTo>
                  <a:lnTo>
                    <a:pt x="139969" y="1421689"/>
                  </a:lnTo>
                  <a:lnTo>
                    <a:pt x="116262" y="1385383"/>
                  </a:lnTo>
                  <a:lnTo>
                    <a:pt x="94761" y="1348588"/>
                  </a:lnTo>
                  <a:lnTo>
                    <a:pt x="75463" y="1311353"/>
                  </a:lnTo>
                  <a:lnTo>
                    <a:pt x="58365" y="1273727"/>
                  </a:lnTo>
                  <a:lnTo>
                    <a:pt x="43463" y="1235758"/>
                  </a:lnTo>
                  <a:lnTo>
                    <a:pt x="30755" y="1197494"/>
                  </a:lnTo>
                  <a:lnTo>
                    <a:pt x="20236" y="1158986"/>
                  </a:lnTo>
                  <a:lnTo>
                    <a:pt x="11905" y="1120280"/>
                  </a:lnTo>
                  <a:lnTo>
                    <a:pt x="5757" y="1081425"/>
                  </a:lnTo>
                  <a:lnTo>
                    <a:pt x="1789" y="1042471"/>
                  </a:lnTo>
                  <a:lnTo>
                    <a:pt x="0" y="1003465"/>
                  </a:lnTo>
                  <a:lnTo>
                    <a:pt x="384" y="964457"/>
                  </a:lnTo>
                  <a:lnTo>
                    <a:pt x="2939" y="925494"/>
                  </a:lnTo>
                  <a:lnTo>
                    <a:pt x="7662" y="886626"/>
                  </a:lnTo>
                  <a:lnTo>
                    <a:pt x="14550" y="847901"/>
                  </a:lnTo>
                  <a:lnTo>
                    <a:pt x="23599" y="809367"/>
                  </a:lnTo>
                  <a:lnTo>
                    <a:pt x="34806" y="771074"/>
                  </a:lnTo>
                  <a:lnTo>
                    <a:pt x="48169" y="733070"/>
                  </a:lnTo>
                  <a:lnTo>
                    <a:pt x="63683" y="695402"/>
                  </a:lnTo>
                  <a:lnTo>
                    <a:pt x="81346" y="658121"/>
                  </a:lnTo>
                  <a:lnTo>
                    <a:pt x="101154" y="621274"/>
                  </a:lnTo>
                  <a:lnTo>
                    <a:pt x="123105" y="584910"/>
                  </a:lnTo>
                  <a:lnTo>
                    <a:pt x="147195" y="549078"/>
                  </a:lnTo>
                  <a:lnTo>
                    <a:pt x="173421" y="513827"/>
                  </a:lnTo>
                  <a:lnTo>
                    <a:pt x="201779" y="479204"/>
                  </a:lnTo>
                  <a:lnTo>
                    <a:pt x="232267" y="445258"/>
                  </a:lnTo>
                  <a:lnTo>
                    <a:pt x="264882" y="412039"/>
                  </a:lnTo>
                  <a:lnTo>
                    <a:pt x="299619" y="379594"/>
                  </a:lnTo>
                  <a:lnTo>
                    <a:pt x="336477" y="347972"/>
                  </a:lnTo>
                  <a:lnTo>
                    <a:pt x="375451" y="317222"/>
                  </a:lnTo>
                  <a:lnTo>
                    <a:pt x="416539" y="287392"/>
                  </a:lnTo>
                  <a:lnTo>
                    <a:pt x="459738" y="258532"/>
                  </a:lnTo>
                  <a:lnTo>
                    <a:pt x="499447" y="234019"/>
                  </a:lnTo>
                  <a:lnTo>
                    <a:pt x="540089" y="210735"/>
                  </a:lnTo>
                  <a:lnTo>
                    <a:pt x="581614" y="188681"/>
                  </a:lnTo>
                  <a:lnTo>
                    <a:pt x="623974" y="167853"/>
                  </a:lnTo>
                  <a:lnTo>
                    <a:pt x="667122" y="148251"/>
                  </a:lnTo>
                  <a:lnTo>
                    <a:pt x="711010" y="129872"/>
                  </a:lnTo>
                  <a:lnTo>
                    <a:pt x="755589" y="112716"/>
                  </a:lnTo>
                  <a:lnTo>
                    <a:pt x="800811" y="96780"/>
                  </a:lnTo>
                  <a:lnTo>
                    <a:pt x="846628" y="82064"/>
                  </a:lnTo>
                  <a:lnTo>
                    <a:pt x="892992" y="68565"/>
                  </a:lnTo>
                  <a:lnTo>
                    <a:pt x="939854" y="56282"/>
                  </a:lnTo>
                  <a:lnTo>
                    <a:pt x="987168" y="45214"/>
                  </a:lnTo>
                  <a:lnTo>
                    <a:pt x="1034884" y="35359"/>
                  </a:lnTo>
                  <a:lnTo>
                    <a:pt x="1082954" y="26715"/>
                  </a:lnTo>
                  <a:lnTo>
                    <a:pt x="1131331" y="19281"/>
                  </a:lnTo>
                  <a:lnTo>
                    <a:pt x="1179966" y="13056"/>
                  </a:lnTo>
                  <a:lnTo>
                    <a:pt x="1228812" y="8037"/>
                  </a:lnTo>
                  <a:lnTo>
                    <a:pt x="1277819" y="4224"/>
                  </a:lnTo>
                  <a:lnTo>
                    <a:pt x="1326940" y="1614"/>
                  </a:lnTo>
                  <a:lnTo>
                    <a:pt x="1376127" y="206"/>
                  </a:lnTo>
                  <a:lnTo>
                    <a:pt x="1425332" y="0"/>
                  </a:lnTo>
                  <a:lnTo>
                    <a:pt x="1474506" y="992"/>
                  </a:lnTo>
                  <a:lnTo>
                    <a:pt x="1523602" y="3181"/>
                  </a:lnTo>
                  <a:lnTo>
                    <a:pt x="1572571" y="6567"/>
                  </a:lnTo>
                  <a:lnTo>
                    <a:pt x="1621365" y="11147"/>
                  </a:lnTo>
                  <a:lnTo>
                    <a:pt x="1669936" y="16920"/>
                  </a:lnTo>
                  <a:lnTo>
                    <a:pt x="1718236" y="23884"/>
                  </a:lnTo>
                  <a:lnTo>
                    <a:pt x="1766217" y="32038"/>
                  </a:lnTo>
                  <a:lnTo>
                    <a:pt x="1813831" y="41380"/>
                  </a:lnTo>
                  <a:lnTo>
                    <a:pt x="1861030" y="51909"/>
                  </a:lnTo>
                  <a:lnTo>
                    <a:pt x="1907765" y="63623"/>
                  </a:lnTo>
                  <a:lnTo>
                    <a:pt x="1953988" y="76520"/>
                  </a:lnTo>
                  <a:lnTo>
                    <a:pt x="1999652" y="90600"/>
                  </a:lnTo>
                  <a:lnTo>
                    <a:pt x="2044708" y="105860"/>
                  </a:lnTo>
                  <a:lnTo>
                    <a:pt x="2089108" y="122299"/>
                  </a:lnTo>
                  <a:lnTo>
                    <a:pt x="2132803" y="139916"/>
                  </a:lnTo>
                  <a:lnTo>
                    <a:pt x="2175747" y="158708"/>
                  </a:lnTo>
                  <a:lnTo>
                    <a:pt x="2217891" y="178675"/>
                  </a:lnTo>
                  <a:lnTo>
                    <a:pt x="2259186" y="199814"/>
                  </a:lnTo>
                  <a:lnTo>
                    <a:pt x="2299584" y="222124"/>
                  </a:lnTo>
                  <a:lnTo>
                    <a:pt x="2339038" y="245605"/>
                  </a:lnTo>
                  <a:lnTo>
                    <a:pt x="2377499" y="270253"/>
                  </a:lnTo>
                  <a:lnTo>
                    <a:pt x="2414919" y="296068"/>
                  </a:lnTo>
                  <a:lnTo>
                    <a:pt x="2451250" y="323048"/>
                  </a:lnTo>
                  <a:lnTo>
                    <a:pt x="2493053" y="356755"/>
                  </a:lnTo>
                  <a:lnTo>
                    <a:pt x="2532401" y="391511"/>
                  </a:lnTo>
                  <a:lnTo>
                    <a:pt x="2569283" y="427255"/>
                  </a:lnTo>
                  <a:lnTo>
                    <a:pt x="2603685" y="463924"/>
                  </a:lnTo>
                  <a:lnTo>
                    <a:pt x="2635594" y="501456"/>
                  </a:lnTo>
                  <a:lnTo>
                    <a:pt x="2664997" y="539788"/>
                  </a:lnTo>
                  <a:lnTo>
                    <a:pt x="2691881" y="578858"/>
                  </a:lnTo>
                  <a:lnTo>
                    <a:pt x="2716233" y="618604"/>
                  </a:lnTo>
                  <a:lnTo>
                    <a:pt x="2738040" y="658963"/>
                  </a:lnTo>
                  <a:lnTo>
                    <a:pt x="2757289" y="699872"/>
                  </a:lnTo>
                  <a:lnTo>
                    <a:pt x="2773966" y="741271"/>
                  </a:lnTo>
                  <a:lnTo>
                    <a:pt x="2788060" y="783095"/>
                  </a:lnTo>
                  <a:lnTo>
                    <a:pt x="2799556" y="825283"/>
                  </a:lnTo>
                  <a:lnTo>
                    <a:pt x="2808442" y="867773"/>
                  </a:lnTo>
                  <a:lnTo>
                    <a:pt x="2814705" y="910501"/>
                  </a:lnTo>
                  <a:lnTo>
                    <a:pt x="2818331" y="953406"/>
                  </a:lnTo>
                  <a:lnTo>
                    <a:pt x="2819308" y="996426"/>
                  </a:lnTo>
                  <a:lnTo>
                    <a:pt x="2817622" y="1039497"/>
                  </a:lnTo>
                  <a:lnTo>
                    <a:pt x="2813261" y="1082558"/>
                  </a:lnTo>
                  <a:lnTo>
                    <a:pt x="2806211" y="1125546"/>
                  </a:lnTo>
                  <a:lnTo>
                    <a:pt x="2796459" y="1168399"/>
                  </a:lnTo>
                  <a:lnTo>
                    <a:pt x="2783993" y="1211054"/>
                  </a:lnTo>
                  <a:lnTo>
                    <a:pt x="2768799" y="1253450"/>
                  </a:lnTo>
                  <a:lnTo>
                    <a:pt x="2750864" y="1295523"/>
                  </a:lnTo>
                  <a:lnTo>
                    <a:pt x="2730176" y="1337211"/>
                  </a:lnTo>
                  <a:lnTo>
                    <a:pt x="2706721" y="1378453"/>
                  </a:lnTo>
                  <a:lnTo>
                    <a:pt x="2680485" y="1419185"/>
                  </a:lnTo>
                  <a:lnTo>
                    <a:pt x="2751351" y="1691727"/>
                  </a:lnTo>
                  <a:close/>
                </a:path>
              </a:pathLst>
            </a:custGeom>
            <a:ln w="57911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91641" y="1639265"/>
            <a:ext cx="164655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initi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ed  to     constant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000" y="4419600"/>
            <a:ext cx="8534400" cy="12192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70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Whenever there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is a label, it enters the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Label</a:t>
            </a:r>
            <a:r>
              <a:rPr sz="2800" b="1" spc="10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LC contents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 the new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entry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F7DF55"/>
                </a:solidFill>
                <a:latin typeface="Arial"/>
                <a:cs typeface="Arial"/>
              </a:rPr>
              <a:t>symbol</a:t>
            </a:r>
            <a:r>
              <a:rPr sz="2800" b="1" spc="15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709926" y="5708650"/>
          <a:ext cx="337947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735"/>
                <a:gridCol w="1689735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927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927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AGAIN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CD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104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CD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149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884" y="116535"/>
            <a:ext cx="18427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8305800" cy="12192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3045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After this, it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finds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number of mem</a:t>
            </a:r>
            <a:r>
              <a:rPr sz="2800" b="1" spc="7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words</a:t>
            </a:r>
            <a:endParaRPr sz="2800">
              <a:latin typeface="Arial"/>
              <a:cs typeface="Arial"/>
            </a:endParaRPr>
          </a:p>
          <a:p>
            <a:pPr marL="102235" marR="97790" algn="ctr">
              <a:lnSpc>
                <a:spcPct val="100000"/>
              </a:lnSpc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required by that statement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again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updates the  LC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35579" y="2191511"/>
            <a:ext cx="3750945" cy="3304540"/>
            <a:chOff x="2735579" y="2191511"/>
            <a:chExt cx="3750945" cy="3304540"/>
          </a:xfrm>
        </p:grpSpPr>
        <p:sp>
          <p:nvSpPr>
            <p:cNvPr id="5" name="object 5"/>
            <p:cNvSpPr/>
            <p:nvPr/>
          </p:nvSpPr>
          <p:spPr>
            <a:xfrm>
              <a:off x="4115561" y="2210561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742950" y="0"/>
                  </a:moveTo>
                  <a:lnTo>
                    <a:pt x="247650" y="0"/>
                  </a:lnTo>
                  <a:lnTo>
                    <a:pt x="247650" y="457200"/>
                  </a:lnTo>
                  <a:lnTo>
                    <a:pt x="0" y="457200"/>
                  </a:lnTo>
                  <a:lnTo>
                    <a:pt x="495300" y="914400"/>
                  </a:lnTo>
                  <a:lnTo>
                    <a:pt x="990600" y="457200"/>
                  </a:lnTo>
                  <a:lnTo>
                    <a:pt x="742950" y="4572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A8C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5561" y="2210561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0" y="457200"/>
                  </a:moveTo>
                  <a:lnTo>
                    <a:pt x="247650" y="457200"/>
                  </a:lnTo>
                  <a:lnTo>
                    <a:pt x="247650" y="0"/>
                  </a:lnTo>
                  <a:lnTo>
                    <a:pt x="742950" y="0"/>
                  </a:lnTo>
                  <a:lnTo>
                    <a:pt x="742950" y="457200"/>
                  </a:lnTo>
                  <a:lnTo>
                    <a:pt x="990600" y="457200"/>
                  </a:lnTo>
                  <a:lnTo>
                    <a:pt x="495300" y="914400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35579" y="3116579"/>
              <a:ext cx="3750564" cy="23789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20161" y="3201161"/>
              <a:ext cx="3581400" cy="2209800"/>
            </a:xfrm>
            <a:custGeom>
              <a:avLst/>
              <a:gdLst/>
              <a:ahLst/>
              <a:cxnLst/>
              <a:rect l="l" t="t" r="r" b="b"/>
              <a:pathLst>
                <a:path w="3581400" h="2209800">
                  <a:moveTo>
                    <a:pt x="1790700" y="0"/>
                  </a:moveTo>
                  <a:lnTo>
                    <a:pt x="1731592" y="590"/>
                  </a:lnTo>
                  <a:lnTo>
                    <a:pt x="1672964" y="2350"/>
                  </a:lnTo>
                  <a:lnTo>
                    <a:pt x="1614843" y="5260"/>
                  </a:lnTo>
                  <a:lnTo>
                    <a:pt x="1557261" y="9303"/>
                  </a:lnTo>
                  <a:lnTo>
                    <a:pt x="1500245" y="14460"/>
                  </a:lnTo>
                  <a:lnTo>
                    <a:pt x="1443827" y="20714"/>
                  </a:lnTo>
                  <a:lnTo>
                    <a:pt x="1388034" y="28046"/>
                  </a:lnTo>
                  <a:lnTo>
                    <a:pt x="1332898" y="36437"/>
                  </a:lnTo>
                  <a:lnTo>
                    <a:pt x="1278447" y="45870"/>
                  </a:lnTo>
                  <a:lnTo>
                    <a:pt x="1224710" y="56327"/>
                  </a:lnTo>
                  <a:lnTo>
                    <a:pt x="1171718" y="67788"/>
                  </a:lnTo>
                  <a:lnTo>
                    <a:pt x="1119500" y="80237"/>
                  </a:lnTo>
                  <a:lnTo>
                    <a:pt x="1068084" y="93655"/>
                  </a:lnTo>
                  <a:lnTo>
                    <a:pt x="1017502" y="108023"/>
                  </a:lnTo>
                  <a:lnTo>
                    <a:pt x="967782" y="123323"/>
                  </a:lnTo>
                  <a:lnTo>
                    <a:pt x="918953" y="139538"/>
                  </a:lnTo>
                  <a:lnTo>
                    <a:pt x="871046" y="156649"/>
                  </a:lnTo>
                  <a:lnTo>
                    <a:pt x="824090" y="174638"/>
                  </a:lnTo>
                  <a:lnTo>
                    <a:pt x="778114" y="193487"/>
                  </a:lnTo>
                  <a:lnTo>
                    <a:pt x="733147" y="213177"/>
                  </a:lnTo>
                  <a:lnTo>
                    <a:pt x="689220" y="233690"/>
                  </a:lnTo>
                  <a:lnTo>
                    <a:pt x="646362" y="255008"/>
                  </a:lnTo>
                  <a:lnTo>
                    <a:pt x="604601" y="277113"/>
                  </a:lnTo>
                  <a:lnTo>
                    <a:pt x="563969" y="299987"/>
                  </a:lnTo>
                  <a:lnTo>
                    <a:pt x="524494" y="323611"/>
                  </a:lnTo>
                  <a:lnTo>
                    <a:pt x="486205" y="347968"/>
                  </a:lnTo>
                  <a:lnTo>
                    <a:pt x="449133" y="373039"/>
                  </a:lnTo>
                  <a:lnTo>
                    <a:pt x="413306" y="398805"/>
                  </a:lnTo>
                  <a:lnTo>
                    <a:pt x="378755" y="425249"/>
                  </a:lnTo>
                  <a:lnTo>
                    <a:pt x="345509" y="452353"/>
                  </a:lnTo>
                  <a:lnTo>
                    <a:pt x="313596" y="480098"/>
                  </a:lnTo>
                  <a:lnTo>
                    <a:pt x="283048" y="508466"/>
                  </a:lnTo>
                  <a:lnTo>
                    <a:pt x="253892" y="537439"/>
                  </a:lnTo>
                  <a:lnTo>
                    <a:pt x="226160" y="566999"/>
                  </a:lnTo>
                  <a:lnTo>
                    <a:pt x="199879" y="597127"/>
                  </a:lnTo>
                  <a:lnTo>
                    <a:pt x="175081" y="627806"/>
                  </a:lnTo>
                  <a:lnTo>
                    <a:pt x="151793" y="659017"/>
                  </a:lnTo>
                  <a:lnTo>
                    <a:pt x="130046" y="690741"/>
                  </a:lnTo>
                  <a:lnTo>
                    <a:pt x="91293" y="755660"/>
                  </a:lnTo>
                  <a:lnTo>
                    <a:pt x="59057" y="822415"/>
                  </a:lnTo>
                  <a:lnTo>
                    <a:pt x="33573" y="890863"/>
                  </a:lnTo>
                  <a:lnTo>
                    <a:pt x="15078" y="960856"/>
                  </a:lnTo>
                  <a:lnTo>
                    <a:pt x="3809" y="1032250"/>
                  </a:lnTo>
                  <a:lnTo>
                    <a:pt x="0" y="1104900"/>
                  </a:lnTo>
                  <a:lnTo>
                    <a:pt x="957" y="1141372"/>
                  </a:lnTo>
                  <a:lnTo>
                    <a:pt x="8526" y="1213412"/>
                  </a:lnTo>
                  <a:lnTo>
                    <a:pt x="23437" y="1284124"/>
                  </a:lnTo>
                  <a:lnTo>
                    <a:pt x="45456" y="1353362"/>
                  </a:lnTo>
                  <a:lnTo>
                    <a:pt x="74346" y="1420982"/>
                  </a:lnTo>
                  <a:lnTo>
                    <a:pt x="109870" y="1486837"/>
                  </a:lnTo>
                  <a:lnTo>
                    <a:pt x="151793" y="1550782"/>
                  </a:lnTo>
                  <a:lnTo>
                    <a:pt x="175081" y="1581993"/>
                  </a:lnTo>
                  <a:lnTo>
                    <a:pt x="199879" y="1612672"/>
                  </a:lnTo>
                  <a:lnTo>
                    <a:pt x="226160" y="1642800"/>
                  </a:lnTo>
                  <a:lnTo>
                    <a:pt x="253892" y="1672360"/>
                  </a:lnTo>
                  <a:lnTo>
                    <a:pt x="283048" y="1701333"/>
                  </a:lnTo>
                  <a:lnTo>
                    <a:pt x="313596" y="1729701"/>
                  </a:lnTo>
                  <a:lnTo>
                    <a:pt x="345509" y="1757446"/>
                  </a:lnTo>
                  <a:lnTo>
                    <a:pt x="378755" y="1784550"/>
                  </a:lnTo>
                  <a:lnTo>
                    <a:pt x="413306" y="1810994"/>
                  </a:lnTo>
                  <a:lnTo>
                    <a:pt x="449133" y="1836760"/>
                  </a:lnTo>
                  <a:lnTo>
                    <a:pt x="486205" y="1861831"/>
                  </a:lnTo>
                  <a:lnTo>
                    <a:pt x="524494" y="1886188"/>
                  </a:lnTo>
                  <a:lnTo>
                    <a:pt x="563969" y="1909812"/>
                  </a:lnTo>
                  <a:lnTo>
                    <a:pt x="604601" y="1932686"/>
                  </a:lnTo>
                  <a:lnTo>
                    <a:pt x="646362" y="1954791"/>
                  </a:lnTo>
                  <a:lnTo>
                    <a:pt x="689220" y="1976109"/>
                  </a:lnTo>
                  <a:lnTo>
                    <a:pt x="733147" y="1996622"/>
                  </a:lnTo>
                  <a:lnTo>
                    <a:pt x="778114" y="2016312"/>
                  </a:lnTo>
                  <a:lnTo>
                    <a:pt x="824090" y="2035161"/>
                  </a:lnTo>
                  <a:lnTo>
                    <a:pt x="871046" y="2053150"/>
                  </a:lnTo>
                  <a:lnTo>
                    <a:pt x="918953" y="2070261"/>
                  </a:lnTo>
                  <a:lnTo>
                    <a:pt x="967782" y="2086476"/>
                  </a:lnTo>
                  <a:lnTo>
                    <a:pt x="1017502" y="2101776"/>
                  </a:lnTo>
                  <a:lnTo>
                    <a:pt x="1068084" y="2116144"/>
                  </a:lnTo>
                  <a:lnTo>
                    <a:pt x="1119500" y="2129562"/>
                  </a:lnTo>
                  <a:lnTo>
                    <a:pt x="1171718" y="2142011"/>
                  </a:lnTo>
                  <a:lnTo>
                    <a:pt x="1224710" y="2153472"/>
                  </a:lnTo>
                  <a:lnTo>
                    <a:pt x="1278447" y="2163929"/>
                  </a:lnTo>
                  <a:lnTo>
                    <a:pt x="1332898" y="2173362"/>
                  </a:lnTo>
                  <a:lnTo>
                    <a:pt x="1388034" y="2181753"/>
                  </a:lnTo>
                  <a:lnTo>
                    <a:pt x="1443827" y="2189085"/>
                  </a:lnTo>
                  <a:lnTo>
                    <a:pt x="1500245" y="2195339"/>
                  </a:lnTo>
                  <a:lnTo>
                    <a:pt x="1557261" y="2200496"/>
                  </a:lnTo>
                  <a:lnTo>
                    <a:pt x="1614843" y="2204539"/>
                  </a:lnTo>
                  <a:lnTo>
                    <a:pt x="1672964" y="2207449"/>
                  </a:lnTo>
                  <a:lnTo>
                    <a:pt x="1731592" y="2209209"/>
                  </a:lnTo>
                  <a:lnTo>
                    <a:pt x="1790700" y="2209800"/>
                  </a:lnTo>
                  <a:lnTo>
                    <a:pt x="1849807" y="2209209"/>
                  </a:lnTo>
                  <a:lnTo>
                    <a:pt x="1908435" y="2207449"/>
                  </a:lnTo>
                  <a:lnTo>
                    <a:pt x="1966556" y="2204539"/>
                  </a:lnTo>
                  <a:lnTo>
                    <a:pt x="2024138" y="2200496"/>
                  </a:lnTo>
                  <a:lnTo>
                    <a:pt x="2081154" y="2195339"/>
                  </a:lnTo>
                  <a:lnTo>
                    <a:pt x="2137572" y="2189085"/>
                  </a:lnTo>
                  <a:lnTo>
                    <a:pt x="2193365" y="2181753"/>
                  </a:lnTo>
                  <a:lnTo>
                    <a:pt x="2248501" y="2173362"/>
                  </a:lnTo>
                  <a:lnTo>
                    <a:pt x="2302952" y="2163929"/>
                  </a:lnTo>
                  <a:lnTo>
                    <a:pt x="2356689" y="2153472"/>
                  </a:lnTo>
                  <a:lnTo>
                    <a:pt x="2409681" y="2142011"/>
                  </a:lnTo>
                  <a:lnTo>
                    <a:pt x="2461899" y="2129562"/>
                  </a:lnTo>
                  <a:lnTo>
                    <a:pt x="2513315" y="2116144"/>
                  </a:lnTo>
                  <a:lnTo>
                    <a:pt x="2563897" y="2101776"/>
                  </a:lnTo>
                  <a:lnTo>
                    <a:pt x="2613617" y="2086476"/>
                  </a:lnTo>
                  <a:lnTo>
                    <a:pt x="2662446" y="2070261"/>
                  </a:lnTo>
                  <a:lnTo>
                    <a:pt x="2710353" y="2053150"/>
                  </a:lnTo>
                  <a:lnTo>
                    <a:pt x="2757309" y="2035161"/>
                  </a:lnTo>
                  <a:lnTo>
                    <a:pt x="2803285" y="2016312"/>
                  </a:lnTo>
                  <a:lnTo>
                    <a:pt x="2848252" y="1996622"/>
                  </a:lnTo>
                  <a:lnTo>
                    <a:pt x="2892179" y="1976109"/>
                  </a:lnTo>
                  <a:lnTo>
                    <a:pt x="2935037" y="1954791"/>
                  </a:lnTo>
                  <a:lnTo>
                    <a:pt x="2976798" y="1932686"/>
                  </a:lnTo>
                  <a:lnTo>
                    <a:pt x="3017430" y="1909812"/>
                  </a:lnTo>
                  <a:lnTo>
                    <a:pt x="3056905" y="1886188"/>
                  </a:lnTo>
                  <a:lnTo>
                    <a:pt x="3095194" y="1861831"/>
                  </a:lnTo>
                  <a:lnTo>
                    <a:pt x="3132266" y="1836760"/>
                  </a:lnTo>
                  <a:lnTo>
                    <a:pt x="3168093" y="1810994"/>
                  </a:lnTo>
                  <a:lnTo>
                    <a:pt x="3202644" y="1784550"/>
                  </a:lnTo>
                  <a:lnTo>
                    <a:pt x="3235890" y="1757446"/>
                  </a:lnTo>
                  <a:lnTo>
                    <a:pt x="3267803" y="1729701"/>
                  </a:lnTo>
                  <a:lnTo>
                    <a:pt x="3298351" y="1701333"/>
                  </a:lnTo>
                  <a:lnTo>
                    <a:pt x="3327507" y="1672360"/>
                  </a:lnTo>
                  <a:lnTo>
                    <a:pt x="3355239" y="1642800"/>
                  </a:lnTo>
                  <a:lnTo>
                    <a:pt x="3381520" y="1612672"/>
                  </a:lnTo>
                  <a:lnTo>
                    <a:pt x="3406318" y="1581993"/>
                  </a:lnTo>
                  <a:lnTo>
                    <a:pt x="3429606" y="1550782"/>
                  </a:lnTo>
                  <a:lnTo>
                    <a:pt x="3451353" y="1519058"/>
                  </a:lnTo>
                  <a:lnTo>
                    <a:pt x="3490106" y="1454139"/>
                  </a:lnTo>
                  <a:lnTo>
                    <a:pt x="3522342" y="1387384"/>
                  </a:lnTo>
                  <a:lnTo>
                    <a:pt x="3547826" y="1318936"/>
                  </a:lnTo>
                  <a:lnTo>
                    <a:pt x="3566321" y="1248943"/>
                  </a:lnTo>
                  <a:lnTo>
                    <a:pt x="3577590" y="1177549"/>
                  </a:lnTo>
                  <a:lnTo>
                    <a:pt x="3581400" y="1104900"/>
                  </a:lnTo>
                  <a:lnTo>
                    <a:pt x="3580442" y="1068427"/>
                  </a:lnTo>
                  <a:lnTo>
                    <a:pt x="3572873" y="996387"/>
                  </a:lnTo>
                  <a:lnTo>
                    <a:pt x="3557962" y="925675"/>
                  </a:lnTo>
                  <a:lnTo>
                    <a:pt x="3535943" y="856437"/>
                  </a:lnTo>
                  <a:lnTo>
                    <a:pt x="3507053" y="788817"/>
                  </a:lnTo>
                  <a:lnTo>
                    <a:pt x="3471529" y="722962"/>
                  </a:lnTo>
                  <a:lnTo>
                    <a:pt x="3429606" y="659017"/>
                  </a:lnTo>
                  <a:lnTo>
                    <a:pt x="3406318" y="627806"/>
                  </a:lnTo>
                  <a:lnTo>
                    <a:pt x="3381520" y="597127"/>
                  </a:lnTo>
                  <a:lnTo>
                    <a:pt x="3355239" y="566999"/>
                  </a:lnTo>
                  <a:lnTo>
                    <a:pt x="3327507" y="537439"/>
                  </a:lnTo>
                  <a:lnTo>
                    <a:pt x="3298351" y="508466"/>
                  </a:lnTo>
                  <a:lnTo>
                    <a:pt x="3267803" y="480098"/>
                  </a:lnTo>
                  <a:lnTo>
                    <a:pt x="3235890" y="452353"/>
                  </a:lnTo>
                  <a:lnTo>
                    <a:pt x="3202644" y="425249"/>
                  </a:lnTo>
                  <a:lnTo>
                    <a:pt x="3168093" y="398805"/>
                  </a:lnTo>
                  <a:lnTo>
                    <a:pt x="3132266" y="373039"/>
                  </a:lnTo>
                  <a:lnTo>
                    <a:pt x="3095194" y="347968"/>
                  </a:lnTo>
                  <a:lnTo>
                    <a:pt x="3056905" y="323611"/>
                  </a:lnTo>
                  <a:lnTo>
                    <a:pt x="3017430" y="299987"/>
                  </a:lnTo>
                  <a:lnTo>
                    <a:pt x="2976798" y="277113"/>
                  </a:lnTo>
                  <a:lnTo>
                    <a:pt x="2935037" y="255008"/>
                  </a:lnTo>
                  <a:lnTo>
                    <a:pt x="2892179" y="233690"/>
                  </a:lnTo>
                  <a:lnTo>
                    <a:pt x="2848252" y="213177"/>
                  </a:lnTo>
                  <a:lnTo>
                    <a:pt x="2803285" y="193487"/>
                  </a:lnTo>
                  <a:lnTo>
                    <a:pt x="2757309" y="174638"/>
                  </a:lnTo>
                  <a:lnTo>
                    <a:pt x="2710353" y="156649"/>
                  </a:lnTo>
                  <a:lnTo>
                    <a:pt x="2662446" y="139538"/>
                  </a:lnTo>
                  <a:lnTo>
                    <a:pt x="2613617" y="123323"/>
                  </a:lnTo>
                  <a:lnTo>
                    <a:pt x="2563897" y="108023"/>
                  </a:lnTo>
                  <a:lnTo>
                    <a:pt x="2513315" y="93655"/>
                  </a:lnTo>
                  <a:lnTo>
                    <a:pt x="2461899" y="80237"/>
                  </a:lnTo>
                  <a:lnTo>
                    <a:pt x="2409681" y="67788"/>
                  </a:lnTo>
                  <a:lnTo>
                    <a:pt x="2356689" y="56327"/>
                  </a:lnTo>
                  <a:lnTo>
                    <a:pt x="2302952" y="45870"/>
                  </a:lnTo>
                  <a:lnTo>
                    <a:pt x="2248501" y="36437"/>
                  </a:lnTo>
                  <a:lnTo>
                    <a:pt x="2193365" y="28046"/>
                  </a:lnTo>
                  <a:lnTo>
                    <a:pt x="2137572" y="20714"/>
                  </a:lnTo>
                  <a:lnTo>
                    <a:pt x="2081154" y="14460"/>
                  </a:lnTo>
                  <a:lnTo>
                    <a:pt x="2024138" y="9303"/>
                  </a:lnTo>
                  <a:lnTo>
                    <a:pt x="1966556" y="5260"/>
                  </a:lnTo>
                  <a:lnTo>
                    <a:pt x="1908435" y="2350"/>
                  </a:lnTo>
                  <a:lnTo>
                    <a:pt x="1849807" y="590"/>
                  </a:lnTo>
                  <a:lnTo>
                    <a:pt x="17907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0161" y="3201161"/>
              <a:ext cx="3581400" cy="2209800"/>
            </a:xfrm>
            <a:custGeom>
              <a:avLst/>
              <a:gdLst/>
              <a:ahLst/>
              <a:cxnLst/>
              <a:rect l="l" t="t" r="r" b="b"/>
              <a:pathLst>
                <a:path w="3581400" h="2209800">
                  <a:moveTo>
                    <a:pt x="0" y="1104900"/>
                  </a:moveTo>
                  <a:lnTo>
                    <a:pt x="3809" y="1032250"/>
                  </a:lnTo>
                  <a:lnTo>
                    <a:pt x="15078" y="960856"/>
                  </a:lnTo>
                  <a:lnTo>
                    <a:pt x="33573" y="890863"/>
                  </a:lnTo>
                  <a:lnTo>
                    <a:pt x="59057" y="822415"/>
                  </a:lnTo>
                  <a:lnTo>
                    <a:pt x="91293" y="755660"/>
                  </a:lnTo>
                  <a:lnTo>
                    <a:pt x="130046" y="690741"/>
                  </a:lnTo>
                  <a:lnTo>
                    <a:pt x="151793" y="659017"/>
                  </a:lnTo>
                  <a:lnTo>
                    <a:pt x="175081" y="627806"/>
                  </a:lnTo>
                  <a:lnTo>
                    <a:pt x="199879" y="597127"/>
                  </a:lnTo>
                  <a:lnTo>
                    <a:pt x="226160" y="566999"/>
                  </a:lnTo>
                  <a:lnTo>
                    <a:pt x="253892" y="537439"/>
                  </a:lnTo>
                  <a:lnTo>
                    <a:pt x="283048" y="508466"/>
                  </a:lnTo>
                  <a:lnTo>
                    <a:pt x="313596" y="480098"/>
                  </a:lnTo>
                  <a:lnTo>
                    <a:pt x="345509" y="452353"/>
                  </a:lnTo>
                  <a:lnTo>
                    <a:pt x="378755" y="425249"/>
                  </a:lnTo>
                  <a:lnTo>
                    <a:pt x="413306" y="398805"/>
                  </a:lnTo>
                  <a:lnTo>
                    <a:pt x="449133" y="373039"/>
                  </a:lnTo>
                  <a:lnTo>
                    <a:pt x="486205" y="347968"/>
                  </a:lnTo>
                  <a:lnTo>
                    <a:pt x="524494" y="323611"/>
                  </a:lnTo>
                  <a:lnTo>
                    <a:pt x="563969" y="299987"/>
                  </a:lnTo>
                  <a:lnTo>
                    <a:pt x="604601" y="277113"/>
                  </a:lnTo>
                  <a:lnTo>
                    <a:pt x="646362" y="255008"/>
                  </a:lnTo>
                  <a:lnTo>
                    <a:pt x="689220" y="233690"/>
                  </a:lnTo>
                  <a:lnTo>
                    <a:pt x="733147" y="213177"/>
                  </a:lnTo>
                  <a:lnTo>
                    <a:pt x="778114" y="193487"/>
                  </a:lnTo>
                  <a:lnTo>
                    <a:pt x="824090" y="174638"/>
                  </a:lnTo>
                  <a:lnTo>
                    <a:pt x="871046" y="156649"/>
                  </a:lnTo>
                  <a:lnTo>
                    <a:pt x="918953" y="139538"/>
                  </a:lnTo>
                  <a:lnTo>
                    <a:pt x="967782" y="123323"/>
                  </a:lnTo>
                  <a:lnTo>
                    <a:pt x="1017502" y="108023"/>
                  </a:lnTo>
                  <a:lnTo>
                    <a:pt x="1068084" y="93655"/>
                  </a:lnTo>
                  <a:lnTo>
                    <a:pt x="1119500" y="80237"/>
                  </a:lnTo>
                  <a:lnTo>
                    <a:pt x="1171718" y="67788"/>
                  </a:lnTo>
                  <a:lnTo>
                    <a:pt x="1224710" y="56327"/>
                  </a:lnTo>
                  <a:lnTo>
                    <a:pt x="1278447" y="45870"/>
                  </a:lnTo>
                  <a:lnTo>
                    <a:pt x="1332898" y="36437"/>
                  </a:lnTo>
                  <a:lnTo>
                    <a:pt x="1388034" y="28046"/>
                  </a:lnTo>
                  <a:lnTo>
                    <a:pt x="1443827" y="20714"/>
                  </a:lnTo>
                  <a:lnTo>
                    <a:pt x="1500245" y="14460"/>
                  </a:lnTo>
                  <a:lnTo>
                    <a:pt x="1557261" y="9303"/>
                  </a:lnTo>
                  <a:lnTo>
                    <a:pt x="1614843" y="5260"/>
                  </a:lnTo>
                  <a:lnTo>
                    <a:pt x="1672964" y="2350"/>
                  </a:lnTo>
                  <a:lnTo>
                    <a:pt x="1731592" y="590"/>
                  </a:lnTo>
                  <a:lnTo>
                    <a:pt x="1790700" y="0"/>
                  </a:lnTo>
                  <a:lnTo>
                    <a:pt x="1849807" y="590"/>
                  </a:lnTo>
                  <a:lnTo>
                    <a:pt x="1908435" y="2350"/>
                  </a:lnTo>
                  <a:lnTo>
                    <a:pt x="1966556" y="5260"/>
                  </a:lnTo>
                  <a:lnTo>
                    <a:pt x="2024138" y="9303"/>
                  </a:lnTo>
                  <a:lnTo>
                    <a:pt x="2081154" y="14460"/>
                  </a:lnTo>
                  <a:lnTo>
                    <a:pt x="2137572" y="20714"/>
                  </a:lnTo>
                  <a:lnTo>
                    <a:pt x="2193365" y="28046"/>
                  </a:lnTo>
                  <a:lnTo>
                    <a:pt x="2248501" y="36437"/>
                  </a:lnTo>
                  <a:lnTo>
                    <a:pt x="2302952" y="45870"/>
                  </a:lnTo>
                  <a:lnTo>
                    <a:pt x="2356689" y="56327"/>
                  </a:lnTo>
                  <a:lnTo>
                    <a:pt x="2409681" y="67788"/>
                  </a:lnTo>
                  <a:lnTo>
                    <a:pt x="2461899" y="80237"/>
                  </a:lnTo>
                  <a:lnTo>
                    <a:pt x="2513315" y="93655"/>
                  </a:lnTo>
                  <a:lnTo>
                    <a:pt x="2563897" y="108023"/>
                  </a:lnTo>
                  <a:lnTo>
                    <a:pt x="2613617" y="123323"/>
                  </a:lnTo>
                  <a:lnTo>
                    <a:pt x="2662446" y="139538"/>
                  </a:lnTo>
                  <a:lnTo>
                    <a:pt x="2710353" y="156649"/>
                  </a:lnTo>
                  <a:lnTo>
                    <a:pt x="2757309" y="174638"/>
                  </a:lnTo>
                  <a:lnTo>
                    <a:pt x="2803285" y="193487"/>
                  </a:lnTo>
                  <a:lnTo>
                    <a:pt x="2848252" y="213177"/>
                  </a:lnTo>
                  <a:lnTo>
                    <a:pt x="2892179" y="233690"/>
                  </a:lnTo>
                  <a:lnTo>
                    <a:pt x="2935037" y="255008"/>
                  </a:lnTo>
                  <a:lnTo>
                    <a:pt x="2976798" y="277113"/>
                  </a:lnTo>
                  <a:lnTo>
                    <a:pt x="3017430" y="299987"/>
                  </a:lnTo>
                  <a:lnTo>
                    <a:pt x="3056905" y="323611"/>
                  </a:lnTo>
                  <a:lnTo>
                    <a:pt x="3095194" y="347968"/>
                  </a:lnTo>
                  <a:lnTo>
                    <a:pt x="3132266" y="373039"/>
                  </a:lnTo>
                  <a:lnTo>
                    <a:pt x="3168093" y="398805"/>
                  </a:lnTo>
                  <a:lnTo>
                    <a:pt x="3202644" y="425249"/>
                  </a:lnTo>
                  <a:lnTo>
                    <a:pt x="3235890" y="452353"/>
                  </a:lnTo>
                  <a:lnTo>
                    <a:pt x="3267803" y="480098"/>
                  </a:lnTo>
                  <a:lnTo>
                    <a:pt x="3298351" y="508466"/>
                  </a:lnTo>
                  <a:lnTo>
                    <a:pt x="3327507" y="537439"/>
                  </a:lnTo>
                  <a:lnTo>
                    <a:pt x="3355239" y="566999"/>
                  </a:lnTo>
                  <a:lnTo>
                    <a:pt x="3381520" y="597127"/>
                  </a:lnTo>
                  <a:lnTo>
                    <a:pt x="3406318" y="627806"/>
                  </a:lnTo>
                  <a:lnTo>
                    <a:pt x="3429606" y="659017"/>
                  </a:lnTo>
                  <a:lnTo>
                    <a:pt x="3451353" y="690741"/>
                  </a:lnTo>
                  <a:lnTo>
                    <a:pt x="3490106" y="755660"/>
                  </a:lnTo>
                  <a:lnTo>
                    <a:pt x="3522342" y="822415"/>
                  </a:lnTo>
                  <a:lnTo>
                    <a:pt x="3547826" y="890863"/>
                  </a:lnTo>
                  <a:lnTo>
                    <a:pt x="3566321" y="960856"/>
                  </a:lnTo>
                  <a:lnTo>
                    <a:pt x="3577590" y="1032250"/>
                  </a:lnTo>
                  <a:lnTo>
                    <a:pt x="3581400" y="1104900"/>
                  </a:lnTo>
                  <a:lnTo>
                    <a:pt x="3580442" y="1141372"/>
                  </a:lnTo>
                  <a:lnTo>
                    <a:pt x="3572873" y="1213412"/>
                  </a:lnTo>
                  <a:lnTo>
                    <a:pt x="3557962" y="1284124"/>
                  </a:lnTo>
                  <a:lnTo>
                    <a:pt x="3535943" y="1353362"/>
                  </a:lnTo>
                  <a:lnTo>
                    <a:pt x="3507053" y="1420982"/>
                  </a:lnTo>
                  <a:lnTo>
                    <a:pt x="3471529" y="1486837"/>
                  </a:lnTo>
                  <a:lnTo>
                    <a:pt x="3429606" y="1550782"/>
                  </a:lnTo>
                  <a:lnTo>
                    <a:pt x="3406318" y="1581993"/>
                  </a:lnTo>
                  <a:lnTo>
                    <a:pt x="3381520" y="1612672"/>
                  </a:lnTo>
                  <a:lnTo>
                    <a:pt x="3355239" y="1642800"/>
                  </a:lnTo>
                  <a:lnTo>
                    <a:pt x="3327507" y="1672360"/>
                  </a:lnTo>
                  <a:lnTo>
                    <a:pt x="3298351" y="1701333"/>
                  </a:lnTo>
                  <a:lnTo>
                    <a:pt x="3267803" y="1729701"/>
                  </a:lnTo>
                  <a:lnTo>
                    <a:pt x="3235890" y="1757446"/>
                  </a:lnTo>
                  <a:lnTo>
                    <a:pt x="3202644" y="1784550"/>
                  </a:lnTo>
                  <a:lnTo>
                    <a:pt x="3168093" y="1810994"/>
                  </a:lnTo>
                  <a:lnTo>
                    <a:pt x="3132266" y="1836760"/>
                  </a:lnTo>
                  <a:lnTo>
                    <a:pt x="3095194" y="1861831"/>
                  </a:lnTo>
                  <a:lnTo>
                    <a:pt x="3056905" y="1886188"/>
                  </a:lnTo>
                  <a:lnTo>
                    <a:pt x="3017430" y="1909812"/>
                  </a:lnTo>
                  <a:lnTo>
                    <a:pt x="2976798" y="1932686"/>
                  </a:lnTo>
                  <a:lnTo>
                    <a:pt x="2935037" y="1954791"/>
                  </a:lnTo>
                  <a:lnTo>
                    <a:pt x="2892179" y="1976109"/>
                  </a:lnTo>
                  <a:lnTo>
                    <a:pt x="2848252" y="1996622"/>
                  </a:lnTo>
                  <a:lnTo>
                    <a:pt x="2803285" y="2016312"/>
                  </a:lnTo>
                  <a:lnTo>
                    <a:pt x="2757309" y="2035161"/>
                  </a:lnTo>
                  <a:lnTo>
                    <a:pt x="2710353" y="2053150"/>
                  </a:lnTo>
                  <a:lnTo>
                    <a:pt x="2662446" y="2070261"/>
                  </a:lnTo>
                  <a:lnTo>
                    <a:pt x="2613617" y="2086476"/>
                  </a:lnTo>
                  <a:lnTo>
                    <a:pt x="2563897" y="2101776"/>
                  </a:lnTo>
                  <a:lnTo>
                    <a:pt x="2513315" y="2116144"/>
                  </a:lnTo>
                  <a:lnTo>
                    <a:pt x="2461899" y="2129562"/>
                  </a:lnTo>
                  <a:lnTo>
                    <a:pt x="2409681" y="2142011"/>
                  </a:lnTo>
                  <a:lnTo>
                    <a:pt x="2356689" y="2153472"/>
                  </a:lnTo>
                  <a:lnTo>
                    <a:pt x="2302952" y="2163929"/>
                  </a:lnTo>
                  <a:lnTo>
                    <a:pt x="2248501" y="2173362"/>
                  </a:lnTo>
                  <a:lnTo>
                    <a:pt x="2193365" y="2181753"/>
                  </a:lnTo>
                  <a:lnTo>
                    <a:pt x="2137572" y="2189085"/>
                  </a:lnTo>
                  <a:lnTo>
                    <a:pt x="2081154" y="2195339"/>
                  </a:lnTo>
                  <a:lnTo>
                    <a:pt x="2024138" y="2200496"/>
                  </a:lnTo>
                  <a:lnTo>
                    <a:pt x="1966556" y="2204539"/>
                  </a:lnTo>
                  <a:lnTo>
                    <a:pt x="1908435" y="2207449"/>
                  </a:lnTo>
                  <a:lnTo>
                    <a:pt x="1849807" y="2209209"/>
                  </a:lnTo>
                  <a:lnTo>
                    <a:pt x="1790700" y="2209800"/>
                  </a:lnTo>
                  <a:lnTo>
                    <a:pt x="1731592" y="2209209"/>
                  </a:lnTo>
                  <a:lnTo>
                    <a:pt x="1672964" y="2207449"/>
                  </a:lnTo>
                  <a:lnTo>
                    <a:pt x="1614843" y="2204539"/>
                  </a:lnTo>
                  <a:lnTo>
                    <a:pt x="1557261" y="2200496"/>
                  </a:lnTo>
                  <a:lnTo>
                    <a:pt x="1500245" y="2195339"/>
                  </a:lnTo>
                  <a:lnTo>
                    <a:pt x="1443827" y="2189085"/>
                  </a:lnTo>
                  <a:lnTo>
                    <a:pt x="1388034" y="2181753"/>
                  </a:lnTo>
                  <a:lnTo>
                    <a:pt x="1332898" y="2173362"/>
                  </a:lnTo>
                  <a:lnTo>
                    <a:pt x="1278447" y="2163929"/>
                  </a:lnTo>
                  <a:lnTo>
                    <a:pt x="1224710" y="2153472"/>
                  </a:lnTo>
                  <a:lnTo>
                    <a:pt x="1171718" y="2142011"/>
                  </a:lnTo>
                  <a:lnTo>
                    <a:pt x="1119500" y="2129562"/>
                  </a:lnTo>
                  <a:lnTo>
                    <a:pt x="1068084" y="2116144"/>
                  </a:lnTo>
                  <a:lnTo>
                    <a:pt x="1017502" y="2101776"/>
                  </a:lnTo>
                  <a:lnTo>
                    <a:pt x="967782" y="2086476"/>
                  </a:lnTo>
                  <a:lnTo>
                    <a:pt x="918953" y="2070261"/>
                  </a:lnTo>
                  <a:lnTo>
                    <a:pt x="871046" y="2053150"/>
                  </a:lnTo>
                  <a:lnTo>
                    <a:pt x="824090" y="2035161"/>
                  </a:lnTo>
                  <a:lnTo>
                    <a:pt x="778114" y="2016312"/>
                  </a:lnTo>
                  <a:lnTo>
                    <a:pt x="733147" y="1996622"/>
                  </a:lnTo>
                  <a:lnTo>
                    <a:pt x="689220" y="1976109"/>
                  </a:lnTo>
                  <a:lnTo>
                    <a:pt x="646362" y="1954791"/>
                  </a:lnTo>
                  <a:lnTo>
                    <a:pt x="604601" y="1932686"/>
                  </a:lnTo>
                  <a:lnTo>
                    <a:pt x="563969" y="1909812"/>
                  </a:lnTo>
                  <a:lnTo>
                    <a:pt x="524494" y="1886188"/>
                  </a:lnTo>
                  <a:lnTo>
                    <a:pt x="486205" y="1861831"/>
                  </a:lnTo>
                  <a:lnTo>
                    <a:pt x="449133" y="1836760"/>
                  </a:lnTo>
                  <a:lnTo>
                    <a:pt x="413306" y="1810994"/>
                  </a:lnTo>
                  <a:lnTo>
                    <a:pt x="378755" y="1784550"/>
                  </a:lnTo>
                  <a:lnTo>
                    <a:pt x="345509" y="1757446"/>
                  </a:lnTo>
                  <a:lnTo>
                    <a:pt x="313596" y="1729701"/>
                  </a:lnTo>
                  <a:lnTo>
                    <a:pt x="283048" y="1701333"/>
                  </a:lnTo>
                  <a:lnTo>
                    <a:pt x="253892" y="1672360"/>
                  </a:lnTo>
                  <a:lnTo>
                    <a:pt x="226160" y="1642800"/>
                  </a:lnTo>
                  <a:lnTo>
                    <a:pt x="199879" y="1612672"/>
                  </a:lnTo>
                  <a:lnTo>
                    <a:pt x="175081" y="1581993"/>
                  </a:lnTo>
                  <a:lnTo>
                    <a:pt x="151793" y="1550782"/>
                  </a:lnTo>
                  <a:lnTo>
                    <a:pt x="130046" y="1519058"/>
                  </a:lnTo>
                  <a:lnTo>
                    <a:pt x="91293" y="1454139"/>
                  </a:lnTo>
                  <a:lnTo>
                    <a:pt x="59057" y="1387384"/>
                  </a:lnTo>
                  <a:lnTo>
                    <a:pt x="33573" y="1318936"/>
                  </a:lnTo>
                  <a:lnTo>
                    <a:pt x="15078" y="1248943"/>
                  </a:lnTo>
                  <a:lnTo>
                    <a:pt x="3809" y="1177549"/>
                  </a:lnTo>
                  <a:lnTo>
                    <a:pt x="0" y="11049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72053" y="3430346"/>
            <a:ext cx="22764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know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length of  ins</a:t>
            </a:r>
            <a:r>
              <a:rPr sz="2800" b="1" dirty="0">
                <a:solidFill>
                  <a:srgbClr val="F7DF55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ruc</a:t>
            </a:r>
            <a:r>
              <a:rPr sz="2800" b="1" dirty="0">
                <a:solidFill>
                  <a:srgbClr val="F7DF55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ions.!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30111" y="2191511"/>
            <a:ext cx="2780030" cy="2094230"/>
            <a:chOff x="6230111" y="2191511"/>
            <a:chExt cx="2780030" cy="2094230"/>
          </a:xfrm>
        </p:grpSpPr>
        <p:sp>
          <p:nvSpPr>
            <p:cNvPr id="12" name="object 12"/>
            <p:cNvSpPr/>
            <p:nvPr/>
          </p:nvSpPr>
          <p:spPr>
            <a:xfrm>
              <a:off x="6230111" y="2191511"/>
              <a:ext cx="2779776" cy="2093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4553" y="2285897"/>
              <a:ext cx="2591435" cy="1905635"/>
            </a:xfrm>
            <a:custGeom>
              <a:avLst/>
              <a:gdLst/>
              <a:ahLst/>
              <a:cxnLst/>
              <a:rect l="l" t="t" r="r" b="b"/>
              <a:pathLst>
                <a:path w="2591434" h="1905635">
                  <a:moveTo>
                    <a:pt x="1308050" y="0"/>
                  </a:moveTo>
                  <a:lnTo>
                    <a:pt x="1259216" y="294"/>
                  </a:lnTo>
                  <a:lnTo>
                    <a:pt x="1210326" y="1950"/>
                  </a:lnTo>
                  <a:lnTo>
                    <a:pt x="1161434" y="4977"/>
                  </a:lnTo>
                  <a:lnTo>
                    <a:pt x="1112592" y="9385"/>
                  </a:lnTo>
                  <a:lnTo>
                    <a:pt x="1063854" y="15185"/>
                  </a:lnTo>
                  <a:lnTo>
                    <a:pt x="1015272" y="22387"/>
                  </a:lnTo>
                  <a:lnTo>
                    <a:pt x="966899" y="31000"/>
                  </a:lnTo>
                  <a:lnTo>
                    <a:pt x="918788" y="41036"/>
                  </a:lnTo>
                  <a:lnTo>
                    <a:pt x="870993" y="52503"/>
                  </a:lnTo>
                  <a:lnTo>
                    <a:pt x="823566" y="65412"/>
                  </a:lnTo>
                  <a:lnTo>
                    <a:pt x="776561" y="79774"/>
                  </a:lnTo>
                  <a:lnTo>
                    <a:pt x="730029" y="95598"/>
                  </a:lnTo>
                  <a:lnTo>
                    <a:pt x="684025" y="112895"/>
                  </a:lnTo>
                  <a:lnTo>
                    <a:pt x="638602" y="131674"/>
                  </a:lnTo>
                  <a:lnTo>
                    <a:pt x="589502" y="153985"/>
                  </a:lnTo>
                  <a:lnTo>
                    <a:pt x="542222" y="177632"/>
                  </a:lnTo>
                  <a:lnTo>
                    <a:pt x="496780" y="202563"/>
                  </a:lnTo>
                  <a:lnTo>
                    <a:pt x="453196" y="228725"/>
                  </a:lnTo>
                  <a:lnTo>
                    <a:pt x="411487" y="256065"/>
                  </a:lnTo>
                  <a:lnTo>
                    <a:pt x="371673" y="284529"/>
                  </a:lnTo>
                  <a:lnTo>
                    <a:pt x="333772" y="314065"/>
                  </a:lnTo>
                  <a:lnTo>
                    <a:pt x="297803" y="344620"/>
                  </a:lnTo>
                  <a:lnTo>
                    <a:pt x="263785" y="376141"/>
                  </a:lnTo>
                  <a:lnTo>
                    <a:pt x="231736" y="408575"/>
                  </a:lnTo>
                  <a:lnTo>
                    <a:pt x="201675" y="441868"/>
                  </a:lnTo>
                  <a:lnTo>
                    <a:pt x="173620" y="475968"/>
                  </a:lnTo>
                  <a:lnTo>
                    <a:pt x="147591" y="510822"/>
                  </a:lnTo>
                  <a:lnTo>
                    <a:pt x="123605" y="546376"/>
                  </a:lnTo>
                  <a:lnTo>
                    <a:pt x="101682" y="582578"/>
                  </a:lnTo>
                  <a:lnTo>
                    <a:pt x="81840" y="619375"/>
                  </a:lnTo>
                  <a:lnTo>
                    <a:pt x="64098" y="656713"/>
                  </a:lnTo>
                  <a:lnTo>
                    <a:pt x="48475" y="694540"/>
                  </a:lnTo>
                  <a:lnTo>
                    <a:pt x="34989" y="732802"/>
                  </a:lnTo>
                  <a:lnTo>
                    <a:pt x="23659" y="771448"/>
                  </a:lnTo>
                  <a:lnTo>
                    <a:pt x="14503" y="810422"/>
                  </a:lnTo>
                  <a:lnTo>
                    <a:pt x="7541" y="849674"/>
                  </a:lnTo>
                  <a:lnTo>
                    <a:pt x="2790" y="889148"/>
                  </a:lnTo>
                  <a:lnTo>
                    <a:pt x="270" y="928794"/>
                  </a:lnTo>
                  <a:lnTo>
                    <a:pt x="0" y="968557"/>
                  </a:lnTo>
                  <a:lnTo>
                    <a:pt x="1997" y="1008384"/>
                  </a:lnTo>
                  <a:lnTo>
                    <a:pt x="6281" y="1048223"/>
                  </a:lnTo>
                  <a:lnTo>
                    <a:pt x="12870" y="1088021"/>
                  </a:lnTo>
                  <a:lnTo>
                    <a:pt x="21783" y="1127724"/>
                  </a:lnTo>
                  <a:lnTo>
                    <a:pt x="33038" y="1167279"/>
                  </a:lnTo>
                  <a:lnTo>
                    <a:pt x="46655" y="1206634"/>
                  </a:lnTo>
                  <a:lnTo>
                    <a:pt x="62652" y="1245735"/>
                  </a:lnTo>
                  <a:lnTo>
                    <a:pt x="81048" y="1284530"/>
                  </a:lnTo>
                  <a:lnTo>
                    <a:pt x="101860" y="1322965"/>
                  </a:lnTo>
                  <a:lnTo>
                    <a:pt x="125109" y="1360988"/>
                  </a:lnTo>
                  <a:lnTo>
                    <a:pt x="150812" y="1398545"/>
                  </a:lnTo>
                  <a:lnTo>
                    <a:pt x="178989" y="1435583"/>
                  </a:lnTo>
                  <a:lnTo>
                    <a:pt x="115743" y="1719174"/>
                  </a:lnTo>
                  <a:lnTo>
                    <a:pt x="506268" y="1707998"/>
                  </a:lnTo>
                  <a:lnTo>
                    <a:pt x="547270" y="1730225"/>
                  </a:lnTo>
                  <a:lnTo>
                    <a:pt x="589175" y="1751136"/>
                  </a:lnTo>
                  <a:lnTo>
                    <a:pt x="631927" y="1770728"/>
                  </a:lnTo>
                  <a:lnTo>
                    <a:pt x="675472" y="1788999"/>
                  </a:lnTo>
                  <a:lnTo>
                    <a:pt x="719755" y="1805945"/>
                  </a:lnTo>
                  <a:lnTo>
                    <a:pt x="764724" y="1821565"/>
                  </a:lnTo>
                  <a:lnTo>
                    <a:pt x="810322" y="1835856"/>
                  </a:lnTo>
                  <a:lnTo>
                    <a:pt x="856496" y="1848815"/>
                  </a:lnTo>
                  <a:lnTo>
                    <a:pt x="903191" y="1860440"/>
                  </a:lnTo>
                  <a:lnTo>
                    <a:pt x="950353" y="1870728"/>
                  </a:lnTo>
                  <a:lnTo>
                    <a:pt x="997927" y="1879677"/>
                  </a:lnTo>
                  <a:lnTo>
                    <a:pt x="1045859" y="1887285"/>
                  </a:lnTo>
                  <a:lnTo>
                    <a:pt x="1094096" y="1893548"/>
                  </a:lnTo>
                  <a:lnTo>
                    <a:pt x="1142581" y="1898465"/>
                  </a:lnTo>
                  <a:lnTo>
                    <a:pt x="1191262" y="1902032"/>
                  </a:lnTo>
                  <a:lnTo>
                    <a:pt x="1240083" y="1904247"/>
                  </a:lnTo>
                  <a:lnTo>
                    <a:pt x="1288990" y="1905108"/>
                  </a:lnTo>
                  <a:lnTo>
                    <a:pt x="1337929" y="1904612"/>
                  </a:lnTo>
                  <a:lnTo>
                    <a:pt x="1386845" y="1902756"/>
                  </a:lnTo>
                  <a:lnTo>
                    <a:pt x="1435685" y="1899539"/>
                  </a:lnTo>
                  <a:lnTo>
                    <a:pt x="1484393" y="1894956"/>
                  </a:lnTo>
                  <a:lnTo>
                    <a:pt x="1532916" y="1889007"/>
                  </a:lnTo>
                  <a:lnTo>
                    <a:pt x="1581198" y="1881689"/>
                  </a:lnTo>
                  <a:lnTo>
                    <a:pt x="1629186" y="1872998"/>
                  </a:lnTo>
                  <a:lnTo>
                    <a:pt x="1676825" y="1862932"/>
                  </a:lnTo>
                  <a:lnTo>
                    <a:pt x="1724061" y="1851490"/>
                  </a:lnTo>
                  <a:lnTo>
                    <a:pt x="1770840" y="1838667"/>
                  </a:lnTo>
                  <a:lnTo>
                    <a:pt x="1817106" y="1824463"/>
                  </a:lnTo>
                  <a:lnTo>
                    <a:pt x="1862806" y="1808873"/>
                  </a:lnTo>
                  <a:lnTo>
                    <a:pt x="1907885" y="1791897"/>
                  </a:lnTo>
                  <a:lnTo>
                    <a:pt x="1952290" y="1773530"/>
                  </a:lnTo>
                  <a:lnTo>
                    <a:pt x="2001380" y="1751220"/>
                  </a:lnTo>
                  <a:lnTo>
                    <a:pt x="2048651" y="1727573"/>
                  </a:lnTo>
                  <a:lnTo>
                    <a:pt x="2094085" y="1702641"/>
                  </a:lnTo>
                  <a:lnTo>
                    <a:pt x="2137663" y="1676480"/>
                  </a:lnTo>
                  <a:lnTo>
                    <a:pt x="2179366" y="1649140"/>
                  </a:lnTo>
                  <a:lnTo>
                    <a:pt x="2219175" y="1620675"/>
                  </a:lnTo>
                  <a:lnTo>
                    <a:pt x="2257072" y="1591139"/>
                  </a:lnTo>
                  <a:lnTo>
                    <a:pt x="2293037" y="1560584"/>
                  </a:lnTo>
                  <a:lnTo>
                    <a:pt x="2327053" y="1529063"/>
                  </a:lnTo>
                  <a:lnTo>
                    <a:pt x="2359100" y="1496630"/>
                  </a:lnTo>
                  <a:lnTo>
                    <a:pt x="2389161" y="1463336"/>
                  </a:lnTo>
                  <a:lnTo>
                    <a:pt x="2417215" y="1429237"/>
                  </a:lnTo>
                  <a:lnTo>
                    <a:pt x="2443244" y="1394383"/>
                  </a:lnTo>
                  <a:lnTo>
                    <a:pt x="2467231" y="1358829"/>
                  </a:lnTo>
                  <a:lnTo>
                    <a:pt x="2489155" y="1322627"/>
                  </a:lnTo>
                  <a:lnTo>
                    <a:pt x="2508998" y="1285830"/>
                  </a:lnTo>
                  <a:lnTo>
                    <a:pt x="2526742" y="1248492"/>
                  </a:lnTo>
                  <a:lnTo>
                    <a:pt x="2542367" y="1210665"/>
                  </a:lnTo>
                  <a:lnTo>
                    <a:pt x="2555856" y="1172402"/>
                  </a:lnTo>
                  <a:lnTo>
                    <a:pt x="2567189" y="1133757"/>
                  </a:lnTo>
                  <a:lnTo>
                    <a:pt x="2576348" y="1094782"/>
                  </a:lnTo>
                  <a:lnTo>
                    <a:pt x="2583313" y="1055531"/>
                  </a:lnTo>
                  <a:lnTo>
                    <a:pt x="2588067" y="1016056"/>
                  </a:lnTo>
                  <a:lnTo>
                    <a:pt x="2590591" y="976411"/>
                  </a:lnTo>
                  <a:lnTo>
                    <a:pt x="2590865" y="936648"/>
                  </a:lnTo>
                  <a:lnTo>
                    <a:pt x="2588871" y="896820"/>
                  </a:lnTo>
                  <a:lnTo>
                    <a:pt x="2584590" y="856981"/>
                  </a:lnTo>
                  <a:lnTo>
                    <a:pt x="2578004" y="817184"/>
                  </a:lnTo>
                  <a:lnTo>
                    <a:pt x="2569094" y="777481"/>
                  </a:lnTo>
                  <a:lnTo>
                    <a:pt x="2557842" y="737925"/>
                  </a:lnTo>
                  <a:lnTo>
                    <a:pt x="2544228" y="698570"/>
                  </a:lnTo>
                  <a:lnTo>
                    <a:pt x="2528233" y="659469"/>
                  </a:lnTo>
                  <a:lnTo>
                    <a:pt x="2509840" y="620674"/>
                  </a:lnTo>
                  <a:lnTo>
                    <a:pt x="2489029" y="582239"/>
                  </a:lnTo>
                  <a:lnTo>
                    <a:pt x="2465781" y="544217"/>
                  </a:lnTo>
                  <a:lnTo>
                    <a:pt x="2440079" y="506660"/>
                  </a:lnTo>
                  <a:lnTo>
                    <a:pt x="2411903" y="469621"/>
                  </a:lnTo>
                  <a:lnTo>
                    <a:pt x="2384602" y="436987"/>
                  </a:lnTo>
                  <a:lnTo>
                    <a:pt x="2355815" y="405441"/>
                  </a:lnTo>
                  <a:lnTo>
                    <a:pt x="2325594" y="374993"/>
                  </a:lnTo>
                  <a:lnTo>
                    <a:pt x="2293993" y="345653"/>
                  </a:lnTo>
                  <a:lnTo>
                    <a:pt x="2261064" y="317432"/>
                  </a:lnTo>
                  <a:lnTo>
                    <a:pt x="2226861" y="290339"/>
                  </a:lnTo>
                  <a:lnTo>
                    <a:pt x="2191437" y="264385"/>
                  </a:lnTo>
                  <a:lnTo>
                    <a:pt x="2154844" y="239580"/>
                  </a:lnTo>
                  <a:lnTo>
                    <a:pt x="2117136" y="215934"/>
                  </a:lnTo>
                  <a:lnTo>
                    <a:pt x="2078365" y="193456"/>
                  </a:lnTo>
                  <a:lnTo>
                    <a:pt x="2038585" y="172158"/>
                  </a:lnTo>
                  <a:lnTo>
                    <a:pt x="1997848" y="152049"/>
                  </a:lnTo>
                  <a:lnTo>
                    <a:pt x="1956207" y="133139"/>
                  </a:lnTo>
                  <a:lnTo>
                    <a:pt x="1913717" y="115439"/>
                  </a:lnTo>
                  <a:lnTo>
                    <a:pt x="1870428" y="98958"/>
                  </a:lnTo>
                  <a:lnTo>
                    <a:pt x="1826395" y="83707"/>
                  </a:lnTo>
                  <a:lnTo>
                    <a:pt x="1781671" y="69696"/>
                  </a:lnTo>
                  <a:lnTo>
                    <a:pt x="1736308" y="56935"/>
                  </a:lnTo>
                  <a:lnTo>
                    <a:pt x="1690359" y="45433"/>
                  </a:lnTo>
                  <a:lnTo>
                    <a:pt x="1643878" y="35202"/>
                  </a:lnTo>
                  <a:lnTo>
                    <a:pt x="1596918" y="26252"/>
                  </a:lnTo>
                  <a:lnTo>
                    <a:pt x="1549530" y="18591"/>
                  </a:lnTo>
                  <a:lnTo>
                    <a:pt x="1501769" y="12231"/>
                  </a:lnTo>
                  <a:lnTo>
                    <a:pt x="1453688" y="7182"/>
                  </a:lnTo>
                  <a:lnTo>
                    <a:pt x="1405339" y="3454"/>
                  </a:lnTo>
                  <a:lnTo>
                    <a:pt x="1356775" y="1056"/>
                  </a:lnTo>
                  <a:lnTo>
                    <a:pt x="130805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4553" y="2285897"/>
              <a:ext cx="2591435" cy="1905635"/>
            </a:xfrm>
            <a:custGeom>
              <a:avLst/>
              <a:gdLst/>
              <a:ahLst/>
              <a:cxnLst/>
              <a:rect l="l" t="t" r="r" b="b"/>
              <a:pathLst>
                <a:path w="2591434" h="1905635">
                  <a:moveTo>
                    <a:pt x="115743" y="1719174"/>
                  </a:moveTo>
                  <a:lnTo>
                    <a:pt x="178989" y="1435583"/>
                  </a:lnTo>
                  <a:lnTo>
                    <a:pt x="150812" y="1398545"/>
                  </a:lnTo>
                  <a:lnTo>
                    <a:pt x="125109" y="1360988"/>
                  </a:lnTo>
                  <a:lnTo>
                    <a:pt x="101860" y="1322965"/>
                  </a:lnTo>
                  <a:lnTo>
                    <a:pt x="81048" y="1284530"/>
                  </a:lnTo>
                  <a:lnTo>
                    <a:pt x="62652" y="1245735"/>
                  </a:lnTo>
                  <a:lnTo>
                    <a:pt x="46655" y="1206634"/>
                  </a:lnTo>
                  <a:lnTo>
                    <a:pt x="33038" y="1167279"/>
                  </a:lnTo>
                  <a:lnTo>
                    <a:pt x="21783" y="1127724"/>
                  </a:lnTo>
                  <a:lnTo>
                    <a:pt x="12870" y="1088021"/>
                  </a:lnTo>
                  <a:lnTo>
                    <a:pt x="6281" y="1048223"/>
                  </a:lnTo>
                  <a:lnTo>
                    <a:pt x="1997" y="1008384"/>
                  </a:lnTo>
                  <a:lnTo>
                    <a:pt x="0" y="968557"/>
                  </a:lnTo>
                  <a:lnTo>
                    <a:pt x="270" y="928794"/>
                  </a:lnTo>
                  <a:lnTo>
                    <a:pt x="2790" y="889148"/>
                  </a:lnTo>
                  <a:lnTo>
                    <a:pt x="7541" y="849674"/>
                  </a:lnTo>
                  <a:lnTo>
                    <a:pt x="14503" y="810422"/>
                  </a:lnTo>
                  <a:lnTo>
                    <a:pt x="23659" y="771448"/>
                  </a:lnTo>
                  <a:lnTo>
                    <a:pt x="34989" y="732802"/>
                  </a:lnTo>
                  <a:lnTo>
                    <a:pt x="48475" y="694540"/>
                  </a:lnTo>
                  <a:lnTo>
                    <a:pt x="64098" y="656713"/>
                  </a:lnTo>
                  <a:lnTo>
                    <a:pt x="81840" y="619375"/>
                  </a:lnTo>
                  <a:lnTo>
                    <a:pt x="101682" y="582578"/>
                  </a:lnTo>
                  <a:lnTo>
                    <a:pt x="123605" y="546376"/>
                  </a:lnTo>
                  <a:lnTo>
                    <a:pt x="147591" y="510822"/>
                  </a:lnTo>
                  <a:lnTo>
                    <a:pt x="173620" y="475968"/>
                  </a:lnTo>
                  <a:lnTo>
                    <a:pt x="201675" y="441868"/>
                  </a:lnTo>
                  <a:lnTo>
                    <a:pt x="231736" y="408575"/>
                  </a:lnTo>
                  <a:lnTo>
                    <a:pt x="263785" y="376141"/>
                  </a:lnTo>
                  <a:lnTo>
                    <a:pt x="297803" y="344620"/>
                  </a:lnTo>
                  <a:lnTo>
                    <a:pt x="333772" y="314065"/>
                  </a:lnTo>
                  <a:lnTo>
                    <a:pt x="371673" y="284529"/>
                  </a:lnTo>
                  <a:lnTo>
                    <a:pt x="411487" y="256065"/>
                  </a:lnTo>
                  <a:lnTo>
                    <a:pt x="453196" y="228725"/>
                  </a:lnTo>
                  <a:lnTo>
                    <a:pt x="496780" y="202563"/>
                  </a:lnTo>
                  <a:lnTo>
                    <a:pt x="542222" y="177632"/>
                  </a:lnTo>
                  <a:lnTo>
                    <a:pt x="589502" y="153985"/>
                  </a:lnTo>
                  <a:lnTo>
                    <a:pt x="638602" y="131674"/>
                  </a:lnTo>
                  <a:lnTo>
                    <a:pt x="684025" y="112895"/>
                  </a:lnTo>
                  <a:lnTo>
                    <a:pt x="730029" y="95598"/>
                  </a:lnTo>
                  <a:lnTo>
                    <a:pt x="776561" y="79774"/>
                  </a:lnTo>
                  <a:lnTo>
                    <a:pt x="823566" y="65412"/>
                  </a:lnTo>
                  <a:lnTo>
                    <a:pt x="870993" y="52503"/>
                  </a:lnTo>
                  <a:lnTo>
                    <a:pt x="918788" y="41036"/>
                  </a:lnTo>
                  <a:lnTo>
                    <a:pt x="966899" y="31000"/>
                  </a:lnTo>
                  <a:lnTo>
                    <a:pt x="1015272" y="22387"/>
                  </a:lnTo>
                  <a:lnTo>
                    <a:pt x="1063854" y="15185"/>
                  </a:lnTo>
                  <a:lnTo>
                    <a:pt x="1112592" y="9385"/>
                  </a:lnTo>
                  <a:lnTo>
                    <a:pt x="1161434" y="4977"/>
                  </a:lnTo>
                  <a:lnTo>
                    <a:pt x="1210326" y="1950"/>
                  </a:lnTo>
                  <a:lnTo>
                    <a:pt x="1259216" y="294"/>
                  </a:lnTo>
                  <a:lnTo>
                    <a:pt x="1308050" y="0"/>
                  </a:lnTo>
                  <a:lnTo>
                    <a:pt x="1356775" y="1056"/>
                  </a:lnTo>
                  <a:lnTo>
                    <a:pt x="1405339" y="3454"/>
                  </a:lnTo>
                  <a:lnTo>
                    <a:pt x="1453688" y="7182"/>
                  </a:lnTo>
                  <a:lnTo>
                    <a:pt x="1501769" y="12231"/>
                  </a:lnTo>
                  <a:lnTo>
                    <a:pt x="1549530" y="18591"/>
                  </a:lnTo>
                  <a:lnTo>
                    <a:pt x="1596918" y="26252"/>
                  </a:lnTo>
                  <a:lnTo>
                    <a:pt x="1643878" y="35202"/>
                  </a:lnTo>
                  <a:lnTo>
                    <a:pt x="1690359" y="45433"/>
                  </a:lnTo>
                  <a:lnTo>
                    <a:pt x="1736308" y="56935"/>
                  </a:lnTo>
                  <a:lnTo>
                    <a:pt x="1781671" y="69696"/>
                  </a:lnTo>
                  <a:lnTo>
                    <a:pt x="1826395" y="83707"/>
                  </a:lnTo>
                  <a:lnTo>
                    <a:pt x="1870428" y="98958"/>
                  </a:lnTo>
                  <a:lnTo>
                    <a:pt x="1913717" y="115439"/>
                  </a:lnTo>
                  <a:lnTo>
                    <a:pt x="1956207" y="133139"/>
                  </a:lnTo>
                  <a:lnTo>
                    <a:pt x="1997848" y="152049"/>
                  </a:lnTo>
                  <a:lnTo>
                    <a:pt x="2038585" y="172158"/>
                  </a:lnTo>
                  <a:lnTo>
                    <a:pt x="2078365" y="193456"/>
                  </a:lnTo>
                  <a:lnTo>
                    <a:pt x="2117136" y="215934"/>
                  </a:lnTo>
                  <a:lnTo>
                    <a:pt x="2154844" y="239580"/>
                  </a:lnTo>
                  <a:lnTo>
                    <a:pt x="2191437" y="264385"/>
                  </a:lnTo>
                  <a:lnTo>
                    <a:pt x="2226861" y="290339"/>
                  </a:lnTo>
                  <a:lnTo>
                    <a:pt x="2261064" y="317432"/>
                  </a:lnTo>
                  <a:lnTo>
                    <a:pt x="2293993" y="345653"/>
                  </a:lnTo>
                  <a:lnTo>
                    <a:pt x="2325594" y="374993"/>
                  </a:lnTo>
                  <a:lnTo>
                    <a:pt x="2355815" y="405441"/>
                  </a:lnTo>
                  <a:lnTo>
                    <a:pt x="2384602" y="436987"/>
                  </a:lnTo>
                  <a:lnTo>
                    <a:pt x="2411903" y="469621"/>
                  </a:lnTo>
                  <a:lnTo>
                    <a:pt x="2440079" y="506660"/>
                  </a:lnTo>
                  <a:lnTo>
                    <a:pt x="2465781" y="544217"/>
                  </a:lnTo>
                  <a:lnTo>
                    <a:pt x="2489029" y="582239"/>
                  </a:lnTo>
                  <a:lnTo>
                    <a:pt x="2509840" y="620674"/>
                  </a:lnTo>
                  <a:lnTo>
                    <a:pt x="2528233" y="659469"/>
                  </a:lnTo>
                  <a:lnTo>
                    <a:pt x="2544228" y="698570"/>
                  </a:lnTo>
                  <a:lnTo>
                    <a:pt x="2557842" y="737925"/>
                  </a:lnTo>
                  <a:lnTo>
                    <a:pt x="2569094" y="777481"/>
                  </a:lnTo>
                  <a:lnTo>
                    <a:pt x="2578004" y="817184"/>
                  </a:lnTo>
                  <a:lnTo>
                    <a:pt x="2584590" y="856981"/>
                  </a:lnTo>
                  <a:lnTo>
                    <a:pt x="2588871" y="896820"/>
                  </a:lnTo>
                  <a:lnTo>
                    <a:pt x="2590865" y="936648"/>
                  </a:lnTo>
                  <a:lnTo>
                    <a:pt x="2590591" y="976411"/>
                  </a:lnTo>
                  <a:lnTo>
                    <a:pt x="2588067" y="1016056"/>
                  </a:lnTo>
                  <a:lnTo>
                    <a:pt x="2583313" y="1055531"/>
                  </a:lnTo>
                  <a:lnTo>
                    <a:pt x="2576348" y="1094782"/>
                  </a:lnTo>
                  <a:lnTo>
                    <a:pt x="2567189" y="1133757"/>
                  </a:lnTo>
                  <a:lnTo>
                    <a:pt x="2555856" y="1172402"/>
                  </a:lnTo>
                  <a:lnTo>
                    <a:pt x="2542367" y="1210665"/>
                  </a:lnTo>
                  <a:lnTo>
                    <a:pt x="2526742" y="1248492"/>
                  </a:lnTo>
                  <a:lnTo>
                    <a:pt x="2508998" y="1285830"/>
                  </a:lnTo>
                  <a:lnTo>
                    <a:pt x="2489155" y="1322627"/>
                  </a:lnTo>
                  <a:lnTo>
                    <a:pt x="2467231" y="1358829"/>
                  </a:lnTo>
                  <a:lnTo>
                    <a:pt x="2443244" y="1394383"/>
                  </a:lnTo>
                  <a:lnTo>
                    <a:pt x="2417215" y="1429237"/>
                  </a:lnTo>
                  <a:lnTo>
                    <a:pt x="2389161" y="1463336"/>
                  </a:lnTo>
                  <a:lnTo>
                    <a:pt x="2359100" y="1496630"/>
                  </a:lnTo>
                  <a:lnTo>
                    <a:pt x="2327053" y="1529063"/>
                  </a:lnTo>
                  <a:lnTo>
                    <a:pt x="2293037" y="1560584"/>
                  </a:lnTo>
                  <a:lnTo>
                    <a:pt x="2257072" y="1591139"/>
                  </a:lnTo>
                  <a:lnTo>
                    <a:pt x="2219175" y="1620675"/>
                  </a:lnTo>
                  <a:lnTo>
                    <a:pt x="2179366" y="1649140"/>
                  </a:lnTo>
                  <a:lnTo>
                    <a:pt x="2137663" y="1676480"/>
                  </a:lnTo>
                  <a:lnTo>
                    <a:pt x="2094085" y="1702641"/>
                  </a:lnTo>
                  <a:lnTo>
                    <a:pt x="2048651" y="1727573"/>
                  </a:lnTo>
                  <a:lnTo>
                    <a:pt x="2001380" y="1751220"/>
                  </a:lnTo>
                  <a:lnTo>
                    <a:pt x="1952290" y="1773530"/>
                  </a:lnTo>
                  <a:lnTo>
                    <a:pt x="1907885" y="1791897"/>
                  </a:lnTo>
                  <a:lnTo>
                    <a:pt x="1862806" y="1808873"/>
                  </a:lnTo>
                  <a:lnTo>
                    <a:pt x="1817106" y="1824463"/>
                  </a:lnTo>
                  <a:lnTo>
                    <a:pt x="1770840" y="1838667"/>
                  </a:lnTo>
                  <a:lnTo>
                    <a:pt x="1724061" y="1851490"/>
                  </a:lnTo>
                  <a:lnTo>
                    <a:pt x="1676825" y="1862932"/>
                  </a:lnTo>
                  <a:lnTo>
                    <a:pt x="1629186" y="1872998"/>
                  </a:lnTo>
                  <a:lnTo>
                    <a:pt x="1581198" y="1881689"/>
                  </a:lnTo>
                  <a:lnTo>
                    <a:pt x="1532916" y="1889007"/>
                  </a:lnTo>
                  <a:lnTo>
                    <a:pt x="1484393" y="1894956"/>
                  </a:lnTo>
                  <a:lnTo>
                    <a:pt x="1435685" y="1899539"/>
                  </a:lnTo>
                  <a:lnTo>
                    <a:pt x="1386845" y="1902756"/>
                  </a:lnTo>
                  <a:lnTo>
                    <a:pt x="1337929" y="1904612"/>
                  </a:lnTo>
                  <a:lnTo>
                    <a:pt x="1288990" y="1905108"/>
                  </a:lnTo>
                  <a:lnTo>
                    <a:pt x="1240083" y="1904247"/>
                  </a:lnTo>
                  <a:lnTo>
                    <a:pt x="1191262" y="1902032"/>
                  </a:lnTo>
                  <a:lnTo>
                    <a:pt x="1142581" y="1898465"/>
                  </a:lnTo>
                  <a:lnTo>
                    <a:pt x="1094096" y="1893548"/>
                  </a:lnTo>
                  <a:lnTo>
                    <a:pt x="1045859" y="1887285"/>
                  </a:lnTo>
                  <a:lnTo>
                    <a:pt x="997927" y="1879677"/>
                  </a:lnTo>
                  <a:lnTo>
                    <a:pt x="950353" y="1870728"/>
                  </a:lnTo>
                  <a:lnTo>
                    <a:pt x="903191" y="1860440"/>
                  </a:lnTo>
                  <a:lnTo>
                    <a:pt x="856496" y="1848815"/>
                  </a:lnTo>
                  <a:lnTo>
                    <a:pt x="810322" y="1835856"/>
                  </a:lnTo>
                  <a:lnTo>
                    <a:pt x="764724" y="1821565"/>
                  </a:lnTo>
                  <a:lnTo>
                    <a:pt x="719755" y="1805945"/>
                  </a:lnTo>
                  <a:lnTo>
                    <a:pt x="675472" y="1788999"/>
                  </a:lnTo>
                  <a:lnTo>
                    <a:pt x="631927" y="1770728"/>
                  </a:lnTo>
                  <a:lnTo>
                    <a:pt x="589175" y="1751136"/>
                  </a:lnTo>
                  <a:lnTo>
                    <a:pt x="547270" y="1730225"/>
                  </a:lnTo>
                  <a:lnTo>
                    <a:pt x="506268" y="1707998"/>
                  </a:lnTo>
                  <a:lnTo>
                    <a:pt x="115743" y="1719174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99580" y="2363850"/>
            <a:ext cx="16465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571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Depends 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on  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as</a:t>
            </a:r>
            <a:r>
              <a:rPr sz="2800" b="1" dirty="0">
                <a:solidFill>
                  <a:srgbClr val="F7DF55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embly  lang.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800" y="5638800"/>
            <a:ext cx="8153400" cy="8382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35"/>
              </a:lnSpc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Processing involved in maintaining</a:t>
            </a:r>
            <a:r>
              <a:rPr sz="28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LC</a:t>
            </a:r>
            <a:endParaRPr sz="2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LC</a:t>
            </a:r>
            <a:r>
              <a:rPr sz="2800" b="1" spc="-1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Processing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36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505" rIns="0" bIns="0" rtlCol="0">
            <a:spAutoFit/>
          </a:bodyPr>
          <a:lstStyle/>
          <a:p>
            <a:pPr marL="2736215" marR="5080" indent="-14617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Advanced</a:t>
            </a:r>
            <a:r>
              <a:rPr spc="-290" dirty="0"/>
              <a:t> </a:t>
            </a:r>
            <a:r>
              <a:rPr spc="-5" dirty="0"/>
              <a:t>Assembler  Directives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97297" y="2168398"/>
            <a:ext cx="1938020" cy="2723515"/>
            <a:chOff x="4797297" y="2168398"/>
            <a:chExt cx="1938020" cy="2723515"/>
          </a:xfrm>
        </p:grpSpPr>
        <p:sp>
          <p:nvSpPr>
            <p:cNvPr id="4" name="object 4"/>
            <p:cNvSpPr/>
            <p:nvPr/>
          </p:nvSpPr>
          <p:spPr>
            <a:xfrm>
              <a:off x="4826507" y="2197608"/>
              <a:ext cx="1879600" cy="2665095"/>
            </a:xfrm>
            <a:custGeom>
              <a:avLst/>
              <a:gdLst/>
              <a:ahLst/>
              <a:cxnLst/>
              <a:rect l="l" t="t" r="r" b="b"/>
              <a:pathLst>
                <a:path w="1879600" h="2665095">
                  <a:moveTo>
                    <a:pt x="0" y="0"/>
                  </a:moveTo>
                  <a:lnTo>
                    <a:pt x="0" y="1743455"/>
                  </a:lnTo>
                  <a:lnTo>
                    <a:pt x="1595374" y="2664586"/>
                  </a:lnTo>
                  <a:lnTo>
                    <a:pt x="1622532" y="2622800"/>
                  </a:lnTo>
                  <a:lnTo>
                    <a:pt x="1648375" y="2580402"/>
                  </a:lnTo>
                  <a:lnTo>
                    <a:pt x="1672894" y="2537420"/>
                  </a:lnTo>
                  <a:lnTo>
                    <a:pt x="1696081" y="2493881"/>
                  </a:lnTo>
                  <a:lnTo>
                    <a:pt x="1717928" y="2449812"/>
                  </a:lnTo>
                  <a:lnTo>
                    <a:pt x="1738427" y="2405239"/>
                  </a:lnTo>
                  <a:lnTo>
                    <a:pt x="1757568" y="2360189"/>
                  </a:lnTo>
                  <a:lnTo>
                    <a:pt x="1775344" y="2314690"/>
                  </a:lnTo>
                  <a:lnTo>
                    <a:pt x="1791745" y="2268769"/>
                  </a:lnTo>
                  <a:lnTo>
                    <a:pt x="1806765" y="2222452"/>
                  </a:lnTo>
                  <a:lnTo>
                    <a:pt x="1820394" y="2175766"/>
                  </a:lnTo>
                  <a:lnTo>
                    <a:pt x="1832624" y="2128739"/>
                  </a:lnTo>
                  <a:lnTo>
                    <a:pt x="1843446" y="2081397"/>
                  </a:lnTo>
                  <a:lnTo>
                    <a:pt x="1852853" y="2033767"/>
                  </a:lnTo>
                  <a:lnTo>
                    <a:pt x="1860835" y="1985877"/>
                  </a:lnTo>
                  <a:lnTo>
                    <a:pt x="1867385" y="1937752"/>
                  </a:lnTo>
                  <a:lnTo>
                    <a:pt x="1872494" y="1889421"/>
                  </a:lnTo>
                  <a:lnTo>
                    <a:pt x="1876154" y="1840910"/>
                  </a:lnTo>
                  <a:lnTo>
                    <a:pt x="1878356" y="1792246"/>
                  </a:lnTo>
                  <a:lnTo>
                    <a:pt x="1879091" y="1743455"/>
                  </a:lnTo>
                  <a:lnTo>
                    <a:pt x="1878438" y="1697008"/>
                  </a:lnTo>
                  <a:lnTo>
                    <a:pt x="1876487" y="1650860"/>
                  </a:lnTo>
                  <a:lnTo>
                    <a:pt x="1873256" y="1605026"/>
                  </a:lnTo>
                  <a:lnTo>
                    <a:pt x="1868760" y="1559523"/>
                  </a:lnTo>
                  <a:lnTo>
                    <a:pt x="1863016" y="1514364"/>
                  </a:lnTo>
                  <a:lnTo>
                    <a:pt x="1856040" y="1469566"/>
                  </a:lnTo>
                  <a:lnTo>
                    <a:pt x="1847849" y="1425142"/>
                  </a:lnTo>
                  <a:lnTo>
                    <a:pt x="1838458" y="1381109"/>
                  </a:lnTo>
                  <a:lnTo>
                    <a:pt x="1827884" y="1337480"/>
                  </a:lnTo>
                  <a:lnTo>
                    <a:pt x="1816142" y="1294272"/>
                  </a:lnTo>
                  <a:lnTo>
                    <a:pt x="1803250" y="1251499"/>
                  </a:lnTo>
                  <a:lnTo>
                    <a:pt x="1789224" y="1209177"/>
                  </a:lnTo>
                  <a:lnTo>
                    <a:pt x="1774079" y="1167319"/>
                  </a:lnTo>
                  <a:lnTo>
                    <a:pt x="1757832" y="1125943"/>
                  </a:lnTo>
                  <a:lnTo>
                    <a:pt x="1740499" y="1085061"/>
                  </a:lnTo>
                  <a:lnTo>
                    <a:pt x="1722096" y="1044691"/>
                  </a:lnTo>
                  <a:lnTo>
                    <a:pt x="1702640" y="1004845"/>
                  </a:lnTo>
                  <a:lnTo>
                    <a:pt x="1682147" y="965541"/>
                  </a:lnTo>
                  <a:lnTo>
                    <a:pt x="1660633" y="926792"/>
                  </a:lnTo>
                  <a:lnTo>
                    <a:pt x="1638114" y="888614"/>
                  </a:lnTo>
                  <a:lnTo>
                    <a:pt x="1614607" y="851022"/>
                  </a:lnTo>
                  <a:lnTo>
                    <a:pt x="1590127" y="814031"/>
                  </a:lnTo>
                  <a:lnTo>
                    <a:pt x="1564692" y="777655"/>
                  </a:lnTo>
                  <a:lnTo>
                    <a:pt x="1538316" y="741911"/>
                  </a:lnTo>
                  <a:lnTo>
                    <a:pt x="1511017" y="706813"/>
                  </a:lnTo>
                  <a:lnTo>
                    <a:pt x="1482811" y="672376"/>
                  </a:lnTo>
                  <a:lnTo>
                    <a:pt x="1453713" y="638615"/>
                  </a:lnTo>
                  <a:lnTo>
                    <a:pt x="1423741" y="605545"/>
                  </a:lnTo>
                  <a:lnTo>
                    <a:pt x="1392910" y="573182"/>
                  </a:lnTo>
                  <a:lnTo>
                    <a:pt x="1361237" y="541540"/>
                  </a:lnTo>
                  <a:lnTo>
                    <a:pt x="1328737" y="510635"/>
                  </a:lnTo>
                  <a:lnTo>
                    <a:pt x="1295427" y="480481"/>
                  </a:lnTo>
                  <a:lnTo>
                    <a:pt x="1261324" y="451093"/>
                  </a:lnTo>
                  <a:lnTo>
                    <a:pt x="1226443" y="422488"/>
                  </a:lnTo>
                  <a:lnTo>
                    <a:pt x="1190801" y="394678"/>
                  </a:lnTo>
                  <a:lnTo>
                    <a:pt x="1154414" y="367681"/>
                  </a:lnTo>
                  <a:lnTo>
                    <a:pt x="1117298" y="341510"/>
                  </a:lnTo>
                  <a:lnTo>
                    <a:pt x="1079469" y="316182"/>
                  </a:lnTo>
                  <a:lnTo>
                    <a:pt x="1040944" y="291710"/>
                  </a:lnTo>
                  <a:lnTo>
                    <a:pt x="1001739" y="268110"/>
                  </a:lnTo>
                  <a:lnTo>
                    <a:pt x="961870" y="245397"/>
                  </a:lnTo>
                  <a:lnTo>
                    <a:pt x="921353" y="223586"/>
                  </a:lnTo>
                  <a:lnTo>
                    <a:pt x="880205" y="202693"/>
                  </a:lnTo>
                  <a:lnTo>
                    <a:pt x="838442" y="182731"/>
                  </a:lnTo>
                  <a:lnTo>
                    <a:pt x="796079" y="163717"/>
                  </a:lnTo>
                  <a:lnTo>
                    <a:pt x="753134" y="145665"/>
                  </a:lnTo>
                  <a:lnTo>
                    <a:pt x="709622" y="128591"/>
                  </a:lnTo>
                  <a:lnTo>
                    <a:pt x="665560" y="112509"/>
                  </a:lnTo>
                  <a:lnTo>
                    <a:pt x="620964" y="97434"/>
                  </a:lnTo>
                  <a:lnTo>
                    <a:pt x="575851" y="83382"/>
                  </a:lnTo>
                  <a:lnTo>
                    <a:pt x="530235" y="70368"/>
                  </a:lnTo>
                  <a:lnTo>
                    <a:pt x="484134" y="58406"/>
                  </a:lnTo>
                  <a:lnTo>
                    <a:pt x="437564" y="47512"/>
                  </a:lnTo>
                  <a:lnTo>
                    <a:pt x="390541" y="37701"/>
                  </a:lnTo>
                  <a:lnTo>
                    <a:pt x="343081" y="28988"/>
                  </a:lnTo>
                  <a:lnTo>
                    <a:pt x="295201" y="21387"/>
                  </a:lnTo>
                  <a:lnTo>
                    <a:pt x="246917" y="14915"/>
                  </a:lnTo>
                  <a:lnTo>
                    <a:pt x="198245" y="9585"/>
                  </a:lnTo>
                  <a:lnTo>
                    <a:pt x="149200" y="5414"/>
                  </a:lnTo>
                  <a:lnTo>
                    <a:pt x="99801" y="2416"/>
                  </a:lnTo>
                  <a:lnTo>
                    <a:pt x="50062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6507" y="2197608"/>
              <a:ext cx="1879600" cy="2665095"/>
            </a:xfrm>
            <a:custGeom>
              <a:avLst/>
              <a:gdLst/>
              <a:ahLst/>
              <a:cxnLst/>
              <a:rect l="l" t="t" r="r" b="b"/>
              <a:pathLst>
                <a:path w="1879600" h="2665095">
                  <a:moveTo>
                    <a:pt x="0" y="0"/>
                  </a:moveTo>
                  <a:lnTo>
                    <a:pt x="50062" y="606"/>
                  </a:lnTo>
                  <a:lnTo>
                    <a:pt x="99801" y="2416"/>
                  </a:lnTo>
                  <a:lnTo>
                    <a:pt x="149200" y="5414"/>
                  </a:lnTo>
                  <a:lnTo>
                    <a:pt x="198245" y="9585"/>
                  </a:lnTo>
                  <a:lnTo>
                    <a:pt x="246917" y="14915"/>
                  </a:lnTo>
                  <a:lnTo>
                    <a:pt x="295201" y="21387"/>
                  </a:lnTo>
                  <a:lnTo>
                    <a:pt x="343081" y="28988"/>
                  </a:lnTo>
                  <a:lnTo>
                    <a:pt x="390541" y="37701"/>
                  </a:lnTo>
                  <a:lnTo>
                    <a:pt x="437564" y="47512"/>
                  </a:lnTo>
                  <a:lnTo>
                    <a:pt x="484134" y="58406"/>
                  </a:lnTo>
                  <a:lnTo>
                    <a:pt x="530235" y="70368"/>
                  </a:lnTo>
                  <a:lnTo>
                    <a:pt x="575851" y="83382"/>
                  </a:lnTo>
                  <a:lnTo>
                    <a:pt x="620964" y="97434"/>
                  </a:lnTo>
                  <a:lnTo>
                    <a:pt x="665560" y="112509"/>
                  </a:lnTo>
                  <a:lnTo>
                    <a:pt x="709622" y="128591"/>
                  </a:lnTo>
                  <a:lnTo>
                    <a:pt x="753134" y="145665"/>
                  </a:lnTo>
                  <a:lnTo>
                    <a:pt x="796079" y="163717"/>
                  </a:lnTo>
                  <a:lnTo>
                    <a:pt x="838442" y="182731"/>
                  </a:lnTo>
                  <a:lnTo>
                    <a:pt x="880205" y="202693"/>
                  </a:lnTo>
                  <a:lnTo>
                    <a:pt x="921353" y="223586"/>
                  </a:lnTo>
                  <a:lnTo>
                    <a:pt x="961870" y="245397"/>
                  </a:lnTo>
                  <a:lnTo>
                    <a:pt x="1001739" y="268110"/>
                  </a:lnTo>
                  <a:lnTo>
                    <a:pt x="1040944" y="291710"/>
                  </a:lnTo>
                  <a:lnTo>
                    <a:pt x="1079469" y="316182"/>
                  </a:lnTo>
                  <a:lnTo>
                    <a:pt x="1117298" y="341510"/>
                  </a:lnTo>
                  <a:lnTo>
                    <a:pt x="1154414" y="367681"/>
                  </a:lnTo>
                  <a:lnTo>
                    <a:pt x="1190801" y="394678"/>
                  </a:lnTo>
                  <a:lnTo>
                    <a:pt x="1226443" y="422488"/>
                  </a:lnTo>
                  <a:lnTo>
                    <a:pt x="1261324" y="451093"/>
                  </a:lnTo>
                  <a:lnTo>
                    <a:pt x="1295427" y="480481"/>
                  </a:lnTo>
                  <a:lnTo>
                    <a:pt x="1328737" y="510635"/>
                  </a:lnTo>
                  <a:lnTo>
                    <a:pt x="1361237" y="541540"/>
                  </a:lnTo>
                  <a:lnTo>
                    <a:pt x="1392910" y="573182"/>
                  </a:lnTo>
                  <a:lnTo>
                    <a:pt x="1423741" y="605545"/>
                  </a:lnTo>
                  <a:lnTo>
                    <a:pt x="1453713" y="638615"/>
                  </a:lnTo>
                  <a:lnTo>
                    <a:pt x="1482811" y="672376"/>
                  </a:lnTo>
                  <a:lnTo>
                    <a:pt x="1511017" y="706813"/>
                  </a:lnTo>
                  <a:lnTo>
                    <a:pt x="1538316" y="741911"/>
                  </a:lnTo>
                  <a:lnTo>
                    <a:pt x="1564692" y="777655"/>
                  </a:lnTo>
                  <a:lnTo>
                    <a:pt x="1590127" y="814031"/>
                  </a:lnTo>
                  <a:lnTo>
                    <a:pt x="1614607" y="851022"/>
                  </a:lnTo>
                  <a:lnTo>
                    <a:pt x="1638114" y="888614"/>
                  </a:lnTo>
                  <a:lnTo>
                    <a:pt x="1660633" y="926792"/>
                  </a:lnTo>
                  <a:lnTo>
                    <a:pt x="1682147" y="965541"/>
                  </a:lnTo>
                  <a:lnTo>
                    <a:pt x="1702640" y="1004845"/>
                  </a:lnTo>
                  <a:lnTo>
                    <a:pt x="1722096" y="1044691"/>
                  </a:lnTo>
                  <a:lnTo>
                    <a:pt x="1740499" y="1085061"/>
                  </a:lnTo>
                  <a:lnTo>
                    <a:pt x="1757832" y="1125943"/>
                  </a:lnTo>
                  <a:lnTo>
                    <a:pt x="1774079" y="1167319"/>
                  </a:lnTo>
                  <a:lnTo>
                    <a:pt x="1789224" y="1209177"/>
                  </a:lnTo>
                  <a:lnTo>
                    <a:pt x="1803250" y="1251499"/>
                  </a:lnTo>
                  <a:lnTo>
                    <a:pt x="1816142" y="1294272"/>
                  </a:lnTo>
                  <a:lnTo>
                    <a:pt x="1827884" y="1337480"/>
                  </a:lnTo>
                  <a:lnTo>
                    <a:pt x="1838458" y="1381109"/>
                  </a:lnTo>
                  <a:lnTo>
                    <a:pt x="1847849" y="1425142"/>
                  </a:lnTo>
                  <a:lnTo>
                    <a:pt x="1856040" y="1469566"/>
                  </a:lnTo>
                  <a:lnTo>
                    <a:pt x="1863016" y="1514364"/>
                  </a:lnTo>
                  <a:lnTo>
                    <a:pt x="1868760" y="1559523"/>
                  </a:lnTo>
                  <a:lnTo>
                    <a:pt x="1873256" y="1605026"/>
                  </a:lnTo>
                  <a:lnTo>
                    <a:pt x="1876487" y="1650860"/>
                  </a:lnTo>
                  <a:lnTo>
                    <a:pt x="1878438" y="1697008"/>
                  </a:lnTo>
                  <a:lnTo>
                    <a:pt x="1879091" y="1743455"/>
                  </a:lnTo>
                  <a:lnTo>
                    <a:pt x="1878356" y="1792246"/>
                  </a:lnTo>
                  <a:lnTo>
                    <a:pt x="1876154" y="1840910"/>
                  </a:lnTo>
                  <a:lnTo>
                    <a:pt x="1872494" y="1889421"/>
                  </a:lnTo>
                  <a:lnTo>
                    <a:pt x="1867385" y="1937752"/>
                  </a:lnTo>
                  <a:lnTo>
                    <a:pt x="1860835" y="1985877"/>
                  </a:lnTo>
                  <a:lnTo>
                    <a:pt x="1852853" y="2033767"/>
                  </a:lnTo>
                  <a:lnTo>
                    <a:pt x="1843446" y="2081397"/>
                  </a:lnTo>
                  <a:lnTo>
                    <a:pt x="1832624" y="2128739"/>
                  </a:lnTo>
                  <a:lnTo>
                    <a:pt x="1820394" y="2175766"/>
                  </a:lnTo>
                  <a:lnTo>
                    <a:pt x="1806765" y="2222452"/>
                  </a:lnTo>
                  <a:lnTo>
                    <a:pt x="1791745" y="2268769"/>
                  </a:lnTo>
                  <a:lnTo>
                    <a:pt x="1775344" y="2314690"/>
                  </a:lnTo>
                  <a:lnTo>
                    <a:pt x="1757568" y="2360189"/>
                  </a:lnTo>
                  <a:lnTo>
                    <a:pt x="1738427" y="2405239"/>
                  </a:lnTo>
                  <a:lnTo>
                    <a:pt x="1717928" y="2449812"/>
                  </a:lnTo>
                  <a:lnTo>
                    <a:pt x="1696081" y="2493881"/>
                  </a:lnTo>
                  <a:lnTo>
                    <a:pt x="1672894" y="2537420"/>
                  </a:lnTo>
                  <a:lnTo>
                    <a:pt x="1648375" y="2580402"/>
                  </a:lnTo>
                  <a:lnTo>
                    <a:pt x="1622532" y="2622800"/>
                  </a:lnTo>
                  <a:lnTo>
                    <a:pt x="1595374" y="2664586"/>
                  </a:lnTo>
                  <a:lnTo>
                    <a:pt x="0" y="174345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FBF4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72785" y="3189858"/>
            <a:ext cx="7124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3686" y="4165600"/>
            <a:ext cx="3347085" cy="2044064"/>
            <a:chOff x="3083686" y="4165600"/>
            <a:chExt cx="3347085" cy="2044064"/>
          </a:xfrm>
        </p:grpSpPr>
        <p:sp>
          <p:nvSpPr>
            <p:cNvPr id="8" name="object 8"/>
            <p:cNvSpPr/>
            <p:nvPr/>
          </p:nvSpPr>
          <p:spPr>
            <a:xfrm>
              <a:off x="3112896" y="4194809"/>
              <a:ext cx="3288665" cy="1985645"/>
            </a:xfrm>
            <a:custGeom>
              <a:avLst/>
              <a:gdLst/>
              <a:ahLst/>
              <a:cxnLst/>
              <a:rect l="l" t="t" r="r" b="b"/>
              <a:pathLst>
                <a:path w="3288665" h="1985645">
                  <a:moveTo>
                    <a:pt x="1644268" y="0"/>
                  </a:moveTo>
                  <a:lnTo>
                    <a:pt x="0" y="949325"/>
                  </a:lnTo>
                  <a:lnTo>
                    <a:pt x="24041" y="994705"/>
                  </a:lnTo>
                  <a:lnTo>
                    <a:pt x="49153" y="1039325"/>
                  </a:lnTo>
                  <a:lnTo>
                    <a:pt x="75318" y="1083167"/>
                  </a:lnTo>
                  <a:lnTo>
                    <a:pt x="102517" y="1126210"/>
                  </a:lnTo>
                  <a:lnTo>
                    <a:pt x="130734" y="1168437"/>
                  </a:lnTo>
                  <a:lnTo>
                    <a:pt x="159950" y="1209829"/>
                  </a:lnTo>
                  <a:lnTo>
                    <a:pt x="190148" y="1250368"/>
                  </a:lnTo>
                  <a:lnTo>
                    <a:pt x="221310" y="1290034"/>
                  </a:lnTo>
                  <a:lnTo>
                    <a:pt x="253419" y="1328808"/>
                  </a:lnTo>
                  <a:lnTo>
                    <a:pt x="286456" y="1366673"/>
                  </a:lnTo>
                  <a:lnTo>
                    <a:pt x="320405" y="1403610"/>
                  </a:lnTo>
                  <a:lnTo>
                    <a:pt x="355247" y="1439599"/>
                  </a:lnTo>
                  <a:lnTo>
                    <a:pt x="390964" y="1474623"/>
                  </a:lnTo>
                  <a:lnTo>
                    <a:pt x="427540" y="1508662"/>
                  </a:lnTo>
                  <a:lnTo>
                    <a:pt x="464957" y="1541698"/>
                  </a:lnTo>
                  <a:lnTo>
                    <a:pt x="503196" y="1573712"/>
                  </a:lnTo>
                  <a:lnTo>
                    <a:pt x="542240" y="1604685"/>
                  </a:lnTo>
                  <a:lnTo>
                    <a:pt x="582072" y="1634599"/>
                  </a:lnTo>
                  <a:lnTo>
                    <a:pt x="622673" y="1663436"/>
                  </a:lnTo>
                  <a:lnTo>
                    <a:pt x="664026" y="1691175"/>
                  </a:lnTo>
                  <a:lnTo>
                    <a:pt x="706114" y="1717800"/>
                  </a:lnTo>
                  <a:lnTo>
                    <a:pt x="748918" y="1743290"/>
                  </a:lnTo>
                  <a:lnTo>
                    <a:pt x="790988" y="1766865"/>
                  </a:lnTo>
                  <a:lnTo>
                    <a:pt x="833363" y="1789196"/>
                  </a:lnTo>
                  <a:lnTo>
                    <a:pt x="876026" y="1810289"/>
                  </a:lnTo>
                  <a:lnTo>
                    <a:pt x="918957" y="1830152"/>
                  </a:lnTo>
                  <a:lnTo>
                    <a:pt x="962137" y="1848788"/>
                  </a:lnTo>
                  <a:lnTo>
                    <a:pt x="1005546" y="1866205"/>
                  </a:lnTo>
                  <a:lnTo>
                    <a:pt x="1049167" y="1882408"/>
                  </a:lnTo>
                  <a:lnTo>
                    <a:pt x="1092980" y="1897403"/>
                  </a:lnTo>
                  <a:lnTo>
                    <a:pt x="1136965" y="1911197"/>
                  </a:lnTo>
                  <a:lnTo>
                    <a:pt x="1181104" y="1923795"/>
                  </a:lnTo>
                  <a:lnTo>
                    <a:pt x="1225378" y="1935203"/>
                  </a:lnTo>
                  <a:lnTo>
                    <a:pt x="1269768" y="1945427"/>
                  </a:lnTo>
                  <a:lnTo>
                    <a:pt x="1314254" y="1954473"/>
                  </a:lnTo>
                  <a:lnTo>
                    <a:pt x="1358819" y="1962347"/>
                  </a:lnTo>
                  <a:lnTo>
                    <a:pt x="1403441" y="1969055"/>
                  </a:lnTo>
                  <a:lnTo>
                    <a:pt x="1448104" y="1974603"/>
                  </a:lnTo>
                  <a:lnTo>
                    <a:pt x="1492786" y="1978997"/>
                  </a:lnTo>
                  <a:lnTo>
                    <a:pt x="1537471" y="1982243"/>
                  </a:lnTo>
                  <a:lnTo>
                    <a:pt x="1582138" y="1984347"/>
                  </a:lnTo>
                  <a:lnTo>
                    <a:pt x="1626768" y="1985314"/>
                  </a:lnTo>
                  <a:lnTo>
                    <a:pt x="1671343" y="1985151"/>
                  </a:lnTo>
                  <a:lnTo>
                    <a:pt x="1715843" y="1983863"/>
                  </a:lnTo>
                  <a:lnTo>
                    <a:pt x="1760249" y="1981457"/>
                  </a:lnTo>
                  <a:lnTo>
                    <a:pt x="1804542" y="1977939"/>
                  </a:lnTo>
                  <a:lnTo>
                    <a:pt x="1848704" y="1973314"/>
                  </a:lnTo>
                  <a:lnTo>
                    <a:pt x="1892715" y="1967588"/>
                  </a:lnTo>
                  <a:lnTo>
                    <a:pt x="1936556" y="1960768"/>
                  </a:lnTo>
                  <a:lnTo>
                    <a:pt x="1980208" y="1952860"/>
                  </a:lnTo>
                  <a:lnTo>
                    <a:pt x="2023653" y="1943868"/>
                  </a:lnTo>
                  <a:lnTo>
                    <a:pt x="2066870" y="1933800"/>
                  </a:lnTo>
                  <a:lnTo>
                    <a:pt x="2109841" y="1922661"/>
                  </a:lnTo>
                  <a:lnTo>
                    <a:pt x="2152547" y="1910457"/>
                  </a:lnTo>
                  <a:lnTo>
                    <a:pt x="2194969" y="1897195"/>
                  </a:lnTo>
                  <a:lnTo>
                    <a:pt x="2237088" y="1882879"/>
                  </a:lnTo>
                  <a:lnTo>
                    <a:pt x="2278885" y="1867517"/>
                  </a:lnTo>
                  <a:lnTo>
                    <a:pt x="2320341" y="1851113"/>
                  </a:lnTo>
                  <a:lnTo>
                    <a:pt x="2361436" y="1833674"/>
                  </a:lnTo>
                  <a:lnTo>
                    <a:pt x="2402152" y="1815207"/>
                  </a:lnTo>
                  <a:lnTo>
                    <a:pt x="2442470" y="1795716"/>
                  </a:lnTo>
                  <a:lnTo>
                    <a:pt x="2482370" y="1775208"/>
                  </a:lnTo>
                  <a:lnTo>
                    <a:pt x="2521834" y="1753688"/>
                  </a:lnTo>
                  <a:lnTo>
                    <a:pt x="2560842" y="1731163"/>
                  </a:lnTo>
                  <a:lnTo>
                    <a:pt x="2599376" y="1707639"/>
                  </a:lnTo>
                  <a:lnTo>
                    <a:pt x="2637416" y="1683122"/>
                  </a:lnTo>
                  <a:lnTo>
                    <a:pt x="2674944" y="1657617"/>
                  </a:lnTo>
                  <a:lnTo>
                    <a:pt x="2711940" y="1631131"/>
                  </a:lnTo>
                  <a:lnTo>
                    <a:pt x="2748386" y="1603669"/>
                  </a:lnTo>
                  <a:lnTo>
                    <a:pt x="2784262" y="1575237"/>
                  </a:lnTo>
                  <a:lnTo>
                    <a:pt x="2819549" y="1545842"/>
                  </a:lnTo>
                  <a:lnTo>
                    <a:pt x="2854228" y="1515489"/>
                  </a:lnTo>
                  <a:lnTo>
                    <a:pt x="2888281" y="1484185"/>
                  </a:lnTo>
                  <a:lnTo>
                    <a:pt x="2921687" y="1451935"/>
                  </a:lnTo>
                  <a:lnTo>
                    <a:pt x="2954429" y="1418744"/>
                  </a:lnTo>
                  <a:lnTo>
                    <a:pt x="2986487" y="1384620"/>
                  </a:lnTo>
                  <a:lnTo>
                    <a:pt x="3017842" y="1349569"/>
                  </a:lnTo>
                  <a:lnTo>
                    <a:pt x="3048475" y="1313595"/>
                  </a:lnTo>
                  <a:lnTo>
                    <a:pt x="3078366" y="1276705"/>
                  </a:lnTo>
                  <a:lnTo>
                    <a:pt x="3107498" y="1238905"/>
                  </a:lnTo>
                  <a:lnTo>
                    <a:pt x="3135850" y="1200201"/>
                  </a:lnTo>
                  <a:lnTo>
                    <a:pt x="3163405" y="1160599"/>
                  </a:lnTo>
                  <a:lnTo>
                    <a:pt x="3190142" y="1120105"/>
                  </a:lnTo>
                  <a:lnTo>
                    <a:pt x="3216043" y="1078724"/>
                  </a:lnTo>
                  <a:lnTo>
                    <a:pt x="3241088" y="1036463"/>
                  </a:lnTo>
                  <a:lnTo>
                    <a:pt x="3265260" y="993328"/>
                  </a:lnTo>
                  <a:lnTo>
                    <a:pt x="3288538" y="949325"/>
                  </a:lnTo>
                  <a:lnTo>
                    <a:pt x="1644268" y="0"/>
                  </a:lnTo>
                  <a:close/>
                </a:path>
              </a:pathLst>
            </a:custGeom>
            <a:solidFill>
              <a:srgbClr val="8D88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2896" y="4194809"/>
              <a:ext cx="3288665" cy="1985645"/>
            </a:xfrm>
            <a:custGeom>
              <a:avLst/>
              <a:gdLst/>
              <a:ahLst/>
              <a:cxnLst/>
              <a:rect l="l" t="t" r="r" b="b"/>
              <a:pathLst>
                <a:path w="3288665" h="1985645">
                  <a:moveTo>
                    <a:pt x="3288538" y="949325"/>
                  </a:moveTo>
                  <a:lnTo>
                    <a:pt x="3265260" y="993328"/>
                  </a:lnTo>
                  <a:lnTo>
                    <a:pt x="3241088" y="1036463"/>
                  </a:lnTo>
                  <a:lnTo>
                    <a:pt x="3216043" y="1078724"/>
                  </a:lnTo>
                  <a:lnTo>
                    <a:pt x="3190142" y="1120105"/>
                  </a:lnTo>
                  <a:lnTo>
                    <a:pt x="3163405" y="1160599"/>
                  </a:lnTo>
                  <a:lnTo>
                    <a:pt x="3135850" y="1200201"/>
                  </a:lnTo>
                  <a:lnTo>
                    <a:pt x="3107498" y="1238905"/>
                  </a:lnTo>
                  <a:lnTo>
                    <a:pt x="3078366" y="1276705"/>
                  </a:lnTo>
                  <a:lnTo>
                    <a:pt x="3048475" y="1313595"/>
                  </a:lnTo>
                  <a:lnTo>
                    <a:pt x="3017842" y="1349569"/>
                  </a:lnTo>
                  <a:lnTo>
                    <a:pt x="2986487" y="1384620"/>
                  </a:lnTo>
                  <a:lnTo>
                    <a:pt x="2954429" y="1418744"/>
                  </a:lnTo>
                  <a:lnTo>
                    <a:pt x="2921687" y="1451935"/>
                  </a:lnTo>
                  <a:lnTo>
                    <a:pt x="2888281" y="1484185"/>
                  </a:lnTo>
                  <a:lnTo>
                    <a:pt x="2854228" y="1515489"/>
                  </a:lnTo>
                  <a:lnTo>
                    <a:pt x="2819549" y="1545842"/>
                  </a:lnTo>
                  <a:lnTo>
                    <a:pt x="2784262" y="1575237"/>
                  </a:lnTo>
                  <a:lnTo>
                    <a:pt x="2748386" y="1603669"/>
                  </a:lnTo>
                  <a:lnTo>
                    <a:pt x="2711940" y="1631131"/>
                  </a:lnTo>
                  <a:lnTo>
                    <a:pt x="2674944" y="1657617"/>
                  </a:lnTo>
                  <a:lnTo>
                    <a:pt x="2637416" y="1683122"/>
                  </a:lnTo>
                  <a:lnTo>
                    <a:pt x="2599376" y="1707639"/>
                  </a:lnTo>
                  <a:lnTo>
                    <a:pt x="2560842" y="1731163"/>
                  </a:lnTo>
                  <a:lnTo>
                    <a:pt x="2521834" y="1753688"/>
                  </a:lnTo>
                  <a:lnTo>
                    <a:pt x="2482370" y="1775208"/>
                  </a:lnTo>
                  <a:lnTo>
                    <a:pt x="2442470" y="1795716"/>
                  </a:lnTo>
                  <a:lnTo>
                    <a:pt x="2402152" y="1815207"/>
                  </a:lnTo>
                  <a:lnTo>
                    <a:pt x="2361436" y="1833674"/>
                  </a:lnTo>
                  <a:lnTo>
                    <a:pt x="2320341" y="1851113"/>
                  </a:lnTo>
                  <a:lnTo>
                    <a:pt x="2278885" y="1867517"/>
                  </a:lnTo>
                  <a:lnTo>
                    <a:pt x="2237088" y="1882879"/>
                  </a:lnTo>
                  <a:lnTo>
                    <a:pt x="2194969" y="1897195"/>
                  </a:lnTo>
                  <a:lnTo>
                    <a:pt x="2152547" y="1910457"/>
                  </a:lnTo>
                  <a:lnTo>
                    <a:pt x="2109841" y="1922661"/>
                  </a:lnTo>
                  <a:lnTo>
                    <a:pt x="2066870" y="1933800"/>
                  </a:lnTo>
                  <a:lnTo>
                    <a:pt x="2023653" y="1943868"/>
                  </a:lnTo>
                  <a:lnTo>
                    <a:pt x="1980208" y="1952860"/>
                  </a:lnTo>
                  <a:lnTo>
                    <a:pt x="1936556" y="1960768"/>
                  </a:lnTo>
                  <a:lnTo>
                    <a:pt x="1892715" y="1967588"/>
                  </a:lnTo>
                  <a:lnTo>
                    <a:pt x="1848704" y="1973314"/>
                  </a:lnTo>
                  <a:lnTo>
                    <a:pt x="1804542" y="1977939"/>
                  </a:lnTo>
                  <a:lnTo>
                    <a:pt x="1760249" y="1981457"/>
                  </a:lnTo>
                  <a:lnTo>
                    <a:pt x="1715843" y="1983863"/>
                  </a:lnTo>
                  <a:lnTo>
                    <a:pt x="1671343" y="1985151"/>
                  </a:lnTo>
                  <a:lnTo>
                    <a:pt x="1626768" y="1985314"/>
                  </a:lnTo>
                  <a:lnTo>
                    <a:pt x="1582138" y="1984347"/>
                  </a:lnTo>
                  <a:lnTo>
                    <a:pt x="1537471" y="1982243"/>
                  </a:lnTo>
                  <a:lnTo>
                    <a:pt x="1492786" y="1978997"/>
                  </a:lnTo>
                  <a:lnTo>
                    <a:pt x="1448104" y="1974603"/>
                  </a:lnTo>
                  <a:lnTo>
                    <a:pt x="1403441" y="1969055"/>
                  </a:lnTo>
                  <a:lnTo>
                    <a:pt x="1358819" y="1962347"/>
                  </a:lnTo>
                  <a:lnTo>
                    <a:pt x="1314254" y="1954473"/>
                  </a:lnTo>
                  <a:lnTo>
                    <a:pt x="1269768" y="1945427"/>
                  </a:lnTo>
                  <a:lnTo>
                    <a:pt x="1225378" y="1935203"/>
                  </a:lnTo>
                  <a:lnTo>
                    <a:pt x="1181104" y="1923795"/>
                  </a:lnTo>
                  <a:lnTo>
                    <a:pt x="1136965" y="1911197"/>
                  </a:lnTo>
                  <a:lnTo>
                    <a:pt x="1092980" y="1897403"/>
                  </a:lnTo>
                  <a:lnTo>
                    <a:pt x="1049167" y="1882408"/>
                  </a:lnTo>
                  <a:lnTo>
                    <a:pt x="1005546" y="1866205"/>
                  </a:lnTo>
                  <a:lnTo>
                    <a:pt x="962137" y="1848788"/>
                  </a:lnTo>
                  <a:lnTo>
                    <a:pt x="918957" y="1830152"/>
                  </a:lnTo>
                  <a:lnTo>
                    <a:pt x="876026" y="1810289"/>
                  </a:lnTo>
                  <a:lnTo>
                    <a:pt x="833363" y="1789196"/>
                  </a:lnTo>
                  <a:lnTo>
                    <a:pt x="790988" y="1766865"/>
                  </a:lnTo>
                  <a:lnTo>
                    <a:pt x="748918" y="1743290"/>
                  </a:lnTo>
                  <a:lnTo>
                    <a:pt x="706114" y="1717800"/>
                  </a:lnTo>
                  <a:lnTo>
                    <a:pt x="664026" y="1691175"/>
                  </a:lnTo>
                  <a:lnTo>
                    <a:pt x="622673" y="1663436"/>
                  </a:lnTo>
                  <a:lnTo>
                    <a:pt x="582072" y="1634599"/>
                  </a:lnTo>
                  <a:lnTo>
                    <a:pt x="542240" y="1604685"/>
                  </a:lnTo>
                  <a:lnTo>
                    <a:pt x="503196" y="1573712"/>
                  </a:lnTo>
                  <a:lnTo>
                    <a:pt x="464957" y="1541698"/>
                  </a:lnTo>
                  <a:lnTo>
                    <a:pt x="427540" y="1508662"/>
                  </a:lnTo>
                  <a:lnTo>
                    <a:pt x="390964" y="1474623"/>
                  </a:lnTo>
                  <a:lnTo>
                    <a:pt x="355247" y="1439599"/>
                  </a:lnTo>
                  <a:lnTo>
                    <a:pt x="320405" y="1403610"/>
                  </a:lnTo>
                  <a:lnTo>
                    <a:pt x="286456" y="1366673"/>
                  </a:lnTo>
                  <a:lnTo>
                    <a:pt x="253419" y="1328808"/>
                  </a:lnTo>
                  <a:lnTo>
                    <a:pt x="221310" y="1290034"/>
                  </a:lnTo>
                  <a:lnTo>
                    <a:pt x="190148" y="1250368"/>
                  </a:lnTo>
                  <a:lnTo>
                    <a:pt x="159950" y="1209829"/>
                  </a:lnTo>
                  <a:lnTo>
                    <a:pt x="130734" y="1168437"/>
                  </a:lnTo>
                  <a:lnTo>
                    <a:pt x="102517" y="1126210"/>
                  </a:lnTo>
                  <a:lnTo>
                    <a:pt x="75318" y="1083167"/>
                  </a:lnTo>
                  <a:lnTo>
                    <a:pt x="49153" y="1039325"/>
                  </a:lnTo>
                  <a:lnTo>
                    <a:pt x="24041" y="994705"/>
                  </a:lnTo>
                  <a:lnTo>
                    <a:pt x="0" y="949325"/>
                  </a:lnTo>
                  <a:lnTo>
                    <a:pt x="1644268" y="0"/>
                  </a:lnTo>
                  <a:lnTo>
                    <a:pt x="3288538" y="949325"/>
                  </a:lnTo>
                  <a:close/>
                </a:path>
              </a:pathLst>
            </a:custGeom>
            <a:ln w="57912">
              <a:solidFill>
                <a:srgbClr val="E8E7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04461" y="5097271"/>
            <a:ext cx="11055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9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500" b="1" spc="-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ORG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55165" y="2176272"/>
            <a:ext cx="1866900" cy="2739390"/>
            <a:chOff x="2755165" y="2176272"/>
            <a:chExt cx="1866900" cy="2739390"/>
          </a:xfrm>
        </p:grpSpPr>
        <p:sp>
          <p:nvSpPr>
            <p:cNvPr id="12" name="object 12"/>
            <p:cNvSpPr/>
            <p:nvPr/>
          </p:nvSpPr>
          <p:spPr>
            <a:xfrm>
              <a:off x="2784121" y="2205228"/>
              <a:ext cx="1808480" cy="2681605"/>
            </a:xfrm>
            <a:custGeom>
              <a:avLst/>
              <a:gdLst/>
              <a:ahLst/>
              <a:cxnLst/>
              <a:rect l="l" t="t" r="r" b="b"/>
              <a:pathLst>
                <a:path w="1808479" h="2681604">
                  <a:moveTo>
                    <a:pt x="1808452" y="0"/>
                  </a:moveTo>
                  <a:lnTo>
                    <a:pt x="1757751" y="700"/>
                  </a:lnTo>
                  <a:lnTo>
                    <a:pt x="1707174" y="2796"/>
                  </a:lnTo>
                  <a:lnTo>
                    <a:pt x="1656749" y="6281"/>
                  </a:lnTo>
                  <a:lnTo>
                    <a:pt x="1606504" y="11146"/>
                  </a:lnTo>
                  <a:lnTo>
                    <a:pt x="1556469" y="17384"/>
                  </a:lnTo>
                  <a:lnTo>
                    <a:pt x="1506671" y="24986"/>
                  </a:lnTo>
                  <a:lnTo>
                    <a:pt x="1457139" y="33945"/>
                  </a:lnTo>
                  <a:lnTo>
                    <a:pt x="1407903" y="44254"/>
                  </a:lnTo>
                  <a:lnTo>
                    <a:pt x="1358989" y="55904"/>
                  </a:lnTo>
                  <a:lnTo>
                    <a:pt x="1310428" y="68888"/>
                  </a:lnTo>
                  <a:lnTo>
                    <a:pt x="1262247" y="83197"/>
                  </a:lnTo>
                  <a:lnTo>
                    <a:pt x="1214476" y="98825"/>
                  </a:lnTo>
                  <a:lnTo>
                    <a:pt x="1167142" y="115763"/>
                  </a:lnTo>
                  <a:lnTo>
                    <a:pt x="1120274" y="134004"/>
                  </a:lnTo>
                  <a:lnTo>
                    <a:pt x="1073900" y="153540"/>
                  </a:lnTo>
                  <a:lnTo>
                    <a:pt x="1028050" y="174362"/>
                  </a:lnTo>
                  <a:lnTo>
                    <a:pt x="982752" y="196464"/>
                  </a:lnTo>
                  <a:lnTo>
                    <a:pt x="938034" y="219837"/>
                  </a:lnTo>
                  <a:lnTo>
                    <a:pt x="893925" y="244475"/>
                  </a:lnTo>
                  <a:lnTo>
                    <a:pt x="852022" y="269415"/>
                  </a:lnTo>
                  <a:lnTo>
                    <a:pt x="811047" y="295290"/>
                  </a:lnTo>
                  <a:lnTo>
                    <a:pt x="771007" y="322078"/>
                  </a:lnTo>
                  <a:lnTo>
                    <a:pt x="731908" y="349757"/>
                  </a:lnTo>
                  <a:lnTo>
                    <a:pt x="693755" y="378304"/>
                  </a:lnTo>
                  <a:lnTo>
                    <a:pt x="656554" y="407699"/>
                  </a:lnTo>
                  <a:lnTo>
                    <a:pt x="620311" y="437918"/>
                  </a:lnTo>
                  <a:lnTo>
                    <a:pt x="585033" y="468939"/>
                  </a:lnTo>
                  <a:lnTo>
                    <a:pt x="550724" y="500741"/>
                  </a:lnTo>
                  <a:lnTo>
                    <a:pt x="517391" y="533301"/>
                  </a:lnTo>
                  <a:lnTo>
                    <a:pt x="485039" y="566597"/>
                  </a:lnTo>
                  <a:lnTo>
                    <a:pt x="453675" y="600607"/>
                  </a:lnTo>
                  <a:lnTo>
                    <a:pt x="423304" y="635309"/>
                  </a:lnTo>
                  <a:lnTo>
                    <a:pt x="393933" y="670680"/>
                  </a:lnTo>
                  <a:lnTo>
                    <a:pt x="365566" y="706700"/>
                  </a:lnTo>
                  <a:lnTo>
                    <a:pt x="338211" y="743345"/>
                  </a:lnTo>
                  <a:lnTo>
                    <a:pt x="311872" y="780593"/>
                  </a:lnTo>
                  <a:lnTo>
                    <a:pt x="286555" y="818423"/>
                  </a:lnTo>
                  <a:lnTo>
                    <a:pt x="262267" y="856813"/>
                  </a:lnTo>
                  <a:lnTo>
                    <a:pt x="239014" y="895739"/>
                  </a:lnTo>
                  <a:lnTo>
                    <a:pt x="216800" y="935181"/>
                  </a:lnTo>
                  <a:lnTo>
                    <a:pt x="195633" y="975115"/>
                  </a:lnTo>
                  <a:lnTo>
                    <a:pt x="175518" y="1015521"/>
                  </a:lnTo>
                  <a:lnTo>
                    <a:pt x="156460" y="1056375"/>
                  </a:lnTo>
                  <a:lnTo>
                    <a:pt x="138466" y="1097656"/>
                  </a:lnTo>
                  <a:lnTo>
                    <a:pt x="121541" y="1139342"/>
                  </a:lnTo>
                  <a:lnTo>
                    <a:pt x="105692" y="1181410"/>
                  </a:lnTo>
                  <a:lnTo>
                    <a:pt x="90924" y="1223838"/>
                  </a:lnTo>
                  <a:lnTo>
                    <a:pt x="77244" y="1266605"/>
                  </a:lnTo>
                  <a:lnTo>
                    <a:pt x="64656" y="1309687"/>
                  </a:lnTo>
                  <a:lnTo>
                    <a:pt x="53167" y="1353064"/>
                  </a:lnTo>
                  <a:lnTo>
                    <a:pt x="42782" y="1396713"/>
                  </a:lnTo>
                  <a:lnTo>
                    <a:pt x="33508" y="1440612"/>
                  </a:lnTo>
                  <a:lnTo>
                    <a:pt x="25351" y="1484738"/>
                  </a:lnTo>
                  <a:lnTo>
                    <a:pt x="18316" y="1529070"/>
                  </a:lnTo>
                  <a:lnTo>
                    <a:pt x="12408" y="1573586"/>
                  </a:lnTo>
                  <a:lnTo>
                    <a:pt x="7635" y="1618263"/>
                  </a:lnTo>
                  <a:lnTo>
                    <a:pt x="4002" y="1663079"/>
                  </a:lnTo>
                  <a:lnTo>
                    <a:pt x="1514" y="1708013"/>
                  </a:lnTo>
                  <a:lnTo>
                    <a:pt x="178" y="1753042"/>
                  </a:lnTo>
                  <a:lnTo>
                    <a:pt x="0" y="1798144"/>
                  </a:lnTo>
                  <a:lnTo>
                    <a:pt x="984" y="1843296"/>
                  </a:lnTo>
                  <a:lnTo>
                    <a:pt x="3138" y="1888478"/>
                  </a:lnTo>
                  <a:lnTo>
                    <a:pt x="6467" y="1933666"/>
                  </a:lnTo>
                  <a:lnTo>
                    <a:pt x="10976" y="1978839"/>
                  </a:lnTo>
                  <a:lnTo>
                    <a:pt x="16673" y="2023975"/>
                  </a:lnTo>
                  <a:lnTo>
                    <a:pt x="23562" y="2069050"/>
                  </a:lnTo>
                  <a:lnTo>
                    <a:pt x="31649" y="2114045"/>
                  </a:lnTo>
                  <a:lnTo>
                    <a:pt x="40941" y="2158935"/>
                  </a:lnTo>
                  <a:lnTo>
                    <a:pt x="51443" y="2203699"/>
                  </a:lnTo>
                  <a:lnTo>
                    <a:pt x="63161" y="2248316"/>
                  </a:lnTo>
                  <a:lnTo>
                    <a:pt x="76100" y="2292762"/>
                  </a:lnTo>
                  <a:lnTo>
                    <a:pt x="90268" y="2337016"/>
                  </a:lnTo>
                  <a:lnTo>
                    <a:pt x="105669" y="2381056"/>
                  </a:lnTo>
                  <a:lnTo>
                    <a:pt x="122310" y="2424860"/>
                  </a:lnTo>
                  <a:lnTo>
                    <a:pt x="140196" y="2468404"/>
                  </a:lnTo>
                  <a:lnTo>
                    <a:pt x="159333" y="2511669"/>
                  </a:lnTo>
                  <a:lnTo>
                    <a:pt x="179727" y="2554630"/>
                  </a:lnTo>
                  <a:lnTo>
                    <a:pt x="201385" y="2597267"/>
                  </a:lnTo>
                  <a:lnTo>
                    <a:pt x="224311" y="2639557"/>
                  </a:lnTo>
                  <a:lnTo>
                    <a:pt x="248511" y="2681478"/>
                  </a:lnTo>
                  <a:lnTo>
                    <a:pt x="1808452" y="1780794"/>
                  </a:lnTo>
                  <a:lnTo>
                    <a:pt x="1808452" y="0"/>
                  </a:lnTo>
                  <a:close/>
                </a:path>
              </a:pathLst>
            </a:custGeom>
            <a:solidFill>
              <a:srgbClr val="748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4121" y="2205228"/>
              <a:ext cx="1808480" cy="2681605"/>
            </a:xfrm>
            <a:custGeom>
              <a:avLst/>
              <a:gdLst/>
              <a:ahLst/>
              <a:cxnLst/>
              <a:rect l="l" t="t" r="r" b="b"/>
              <a:pathLst>
                <a:path w="1808479" h="2681604">
                  <a:moveTo>
                    <a:pt x="248511" y="2681478"/>
                  </a:moveTo>
                  <a:lnTo>
                    <a:pt x="224311" y="2639557"/>
                  </a:lnTo>
                  <a:lnTo>
                    <a:pt x="201385" y="2597267"/>
                  </a:lnTo>
                  <a:lnTo>
                    <a:pt x="179727" y="2554630"/>
                  </a:lnTo>
                  <a:lnTo>
                    <a:pt x="159333" y="2511669"/>
                  </a:lnTo>
                  <a:lnTo>
                    <a:pt x="140196" y="2468404"/>
                  </a:lnTo>
                  <a:lnTo>
                    <a:pt x="122310" y="2424860"/>
                  </a:lnTo>
                  <a:lnTo>
                    <a:pt x="105669" y="2381056"/>
                  </a:lnTo>
                  <a:lnTo>
                    <a:pt x="90268" y="2337016"/>
                  </a:lnTo>
                  <a:lnTo>
                    <a:pt x="76100" y="2292762"/>
                  </a:lnTo>
                  <a:lnTo>
                    <a:pt x="63161" y="2248316"/>
                  </a:lnTo>
                  <a:lnTo>
                    <a:pt x="51443" y="2203699"/>
                  </a:lnTo>
                  <a:lnTo>
                    <a:pt x="40941" y="2158935"/>
                  </a:lnTo>
                  <a:lnTo>
                    <a:pt x="31649" y="2114045"/>
                  </a:lnTo>
                  <a:lnTo>
                    <a:pt x="23562" y="2069050"/>
                  </a:lnTo>
                  <a:lnTo>
                    <a:pt x="16673" y="2023975"/>
                  </a:lnTo>
                  <a:lnTo>
                    <a:pt x="10976" y="1978839"/>
                  </a:lnTo>
                  <a:lnTo>
                    <a:pt x="6467" y="1933666"/>
                  </a:lnTo>
                  <a:lnTo>
                    <a:pt x="3138" y="1888478"/>
                  </a:lnTo>
                  <a:lnTo>
                    <a:pt x="984" y="1843296"/>
                  </a:lnTo>
                  <a:lnTo>
                    <a:pt x="0" y="1798144"/>
                  </a:lnTo>
                  <a:lnTo>
                    <a:pt x="178" y="1753042"/>
                  </a:lnTo>
                  <a:lnTo>
                    <a:pt x="1514" y="1708013"/>
                  </a:lnTo>
                  <a:lnTo>
                    <a:pt x="4002" y="1663079"/>
                  </a:lnTo>
                  <a:lnTo>
                    <a:pt x="7635" y="1618263"/>
                  </a:lnTo>
                  <a:lnTo>
                    <a:pt x="12408" y="1573586"/>
                  </a:lnTo>
                  <a:lnTo>
                    <a:pt x="18316" y="1529070"/>
                  </a:lnTo>
                  <a:lnTo>
                    <a:pt x="25351" y="1484738"/>
                  </a:lnTo>
                  <a:lnTo>
                    <a:pt x="33508" y="1440612"/>
                  </a:lnTo>
                  <a:lnTo>
                    <a:pt x="42782" y="1396713"/>
                  </a:lnTo>
                  <a:lnTo>
                    <a:pt x="53167" y="1353064"/>
                  </a:lnTo>
                  <a:lnTo>
                    <a:pt x="64656" y="1309687"/>
                  </a:lnTo>
                  <a:lnTo>
                    <a:pt x="77244" y="1266605"/>
                  </a:lnTo>
                  <a:lnTo>
                    <a:pt x="90924" y="1223838"/>
                  </a:lnTo>
                  <a:lnTo>
                    <a:pt x="105692" y="1181410"/>
                  </a:lnTo>
                  <a:lnTo>
                    <a:pt x="121541" y="1139342"/>
                  </a:lnTo>
                  <a:lnTo>
                    <a:pt x="138466" y="1097656"/>
                  </a:lnTo>
                  <a:lnTo>
                    <a:pt x="156460" y="1056375"/>
                  </a:lnTo>
                  <a:lnTo>
                    <a:pt x="175518" y="1015521"/>
                  </a:lnTo>
                  <a:lnTo>
                    <a:pt x="195633" y="975115"/>
                  </a:lnTo>
                  <a:lnTo>
                    <a:pt x="216800" y="935181"/>
                  </a:lnTo>
                  <a:lnTo>
                    <a:pt x="239014" y="895739"/>
                  </a:lnTo>
                  <a:lnTo>
                    <a:pt x="262267" y="856813"/>
                  </a:lnTo>
                  <a:lnTo>
                    <a:pt x="286555" y="818423"/>
                  </a:lnTo>
                  <a:lnTo>
                    <a:pt x="311872" y="780593"/>
                  </a:lnTo>
                  <a:lnTo>
                    <a:pt x="338211" y="743345"/>
                  </a:lnTo>
                  <a:lnTo>
                    <a:pt x="365566" y="706700"/>
                  </a:lnTo>
                  <a:lnTo>
                    <a:pt x="393933" y="670680"/>
                  </a:lnTo>
                  <a:lnTo>
                    <a:pt x="423304" y="635309"/>
                  </a:lnTo>
                  <a:lnTo>
                    <a:pt x="453675" y="600607"/>
                  </a:lnTo>
                  <a:lnTo>
                    <a:pt x="485039" y="566597"/>
                  </a:lnTo>
                  <a:lnTo>
                    <a:pt x="517391" y="533301"/>
                  </a:lnTo>
                  <a:lnTo>
                    <a:pt x="550724" y="500741"/>
                  </a:lnTo>
                  <a:lnTo>
                    <a:pt x="585033" y="468939"/>
                  </a:lnTo>
                  <a:lnTo>
                    <a:pt x="620311" y="437918"/>
                  </a:lnTo>
                  <a:lnTo>
                    <a:pt x="656554" y="407699"/>
                  </a:lnTo>
                  <a:lnTo>
                    <a:pt x="693755" y="378304"/>
                  </a:lnTo>
                  <a:lnTo>
                    <a:pt x="731908" y="349757"/>
                  </a:lnTo>
                  <a:lnTo>
                    <a:pt x="771007" y="322078"/>
                  </a:lnTo>
                  <a:lnTo>
                    <a:pt x="811047" y="295290"/>
                  </a:lnTo>
                  <a:lnTo>
                    <a:pt x="852022" y="269415"/>
                  </a:lnTo>
                  <a:lnTo>
                    <a:pt x="893925" y="244475"/>
                  </a:lnTo>
                  <a:lnTo>
                    <a:pt x="938034" y="219837"/>
                  </a:lnTo>
                  <a:lnTo>
                    <a:pt x="982752" y="196464"/>
                  </a:lnTo>
                  <a:lnTo>
                    <a:pt x="1028050" y="174362"/>
                  </a:lnTo>
                  <a:lnTo>
                    <a:pt x="1073900" y="153540"/>
                  </a:lnTo>
                  <a:lnTo>
                    <a:pt x="1120274" y="134004"/>
                  </a:lnTo>
                  <a:lnTo>
                    <a:pt x="1167142" y="115763"/>
                  </a:lnTo>
                  <a:lnTo>
                    <a:pt x="1214476" y="98825"/>
                  </a:lnTo>
                  <a:lnTo>
                    <a:pt x="1262247" y="83197"/>
                  </a:lnTo>
                  <a:lnTo>
                    <a:pt x="1310428" y="68888"/>
                  </a:lnTo>
                  <a:lnTo>
                    <a:pt x="1358989" y="55904"/>
                  </a:lnTo>
                  <a:lnTo>
                    <a:pt x="1407903" y="44254"/>
                  </a:lnTo>
                  <a:lnTo>
                    <a:pt x="1457139" y="33945"/>
                  </a:lnTo>
                  <a:lnTo>
                    <a:pt x="1506671" y="24986"/>
                  </a:lnTo>
                  <a:lnTo>
                    <a:pt x="1556469" y="17384"/>
                  </a:lnTo>
                  <a:lnTo>
                    <a:pt x="1606504" y="11146"/>
                  </a:lnTo>
                  <a:lnTo>
                    <a:pt x="1656749" y="6281"/>
                  </a:lnTo>
                  <a:lnTo>
                    <a:pt x="1707174" y="2796"/>
                  </a:lnTo>
                  <a:lnTo>
                    <a:pt x="1757751" y="700"/>
                  </a:lnTo>
                  <a:lnTo>
                    <a:pt x="1808452" y="0"/>
                  </a:lnTo>
                  <a:lnTo>
                    <a:pt x="1808452" y="1780794"/>
                  </a:lnTo>
                  <a:lnTo>
                    <a:pt x="248511" y="2681478"/>
                  </a:lnTo>
                  <a:close/>
                </a:path>
              </a:pathLst>
            </a:custGeom>
            <a:ln w="57912">
              <a:solidFill>
                <a:srgbClr val="E2E7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09670" y="3265678"/>
            <a:ext cx="11531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endParaRPr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0651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345" y="467994"/>
            <a:ext cx="21012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ORIGIN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622501"/>
            <a:ext cx="176148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solidFill>
                  <a:schemeClr val="tx2"/>
                </a:solidFill>
                <a:latin typeface="Arial"/>
                <a:cs typeface="Arial"/>
              </a:rPr>
              <a:t></a:t>
            </a:r>
            <a:r>
              <a:rPr sz="2400" spc="12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b="1" spc="-114" dirty="0">
                <a:solidFill>
                  <a:schemeClr val="tx2"/>
                </a:solidFill>
                <a:latin typeface="Arial"/>
                <a:cs typeface="Arial"/>
              </a:rPr>
              <a:t>ORIGIN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560" y="1622501"/>
            <a:ext cx="46697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&lt; Address </a:t>
            </a: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Specification</a:t>
            </a:r>
            <a:r>
              <a:rPr sz="3000" b="1" spc="-1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&gt;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86834" y="2194686"/>
            <a:ext cx="4047490" cy="2691765"/>
            <a:chOff x="3886834" y="2194686"/>
            <a:chExt cx="4047490" cy="2691765"/>
          </a:xfrm>
        </p:grpSpPr>
        <p:sp>
          <p:nvSpPr>
            <p:cNvPr id="6" name="object 6"/>
            <p:cNvSpPr/>
            <p:nvPr/>
          </p:nvSpPr>
          <p:spPr>
            <a:xfrm>
              <a:off x="3886835" y="2194686"/>
              <a:ext cx="1677035" cy="625475"/>
            </a:xfrm>
            <a:custGeom>
              <a:avLst/>
              <a:gdLst/>
              <a:ahLst/>
              <a:cxnLst/>
              <a:rect l="l" t="t" r="r" b="b"/>
              <a:pathLst>
                <a:path w="1677035" h="625475">
                  <a:moveTo>
                    <a:pt x="1676654" y="625475"/>
                  </a:moveTo>
                  <a:lnTo>
                    <a:pt x="1673313" y="616839"/>
                  </a:lnTo>
                  <a:lnTo>
                    <a:pt x="1617218" y="471551"/>
                  </a:lnTo>
                  <a:lnTo>
                    <a:pt x="1613154" y="465201"/>
                  </a:lnTo>
                  <a:lnTo>
                    <a:pt x="1607185" y="461048"/>
                  </a:lnTo>
                  <a:lnTo>
                    <a:pt x="1600073" y="459409"/>
                  </a:lnTo>
                  <a:lnTo>
                    <a:pt x="1592580" y="460629"/>
                  </a:lnTo>
                  <a:lnTo>
                    <a:pt x="1586204" y="464718"/>
                  </a:lnTo>
                  <a:lnTo>
                    <a:pt x="1582013" y="470712"/>
                  </a:lnTo>
                  <a:lnTo>
                    <a:pt x="1580375" y="477837"/>
                  </a:lnTo>
                  <a:lnTo>
                    <a:pt x="1581658" y="485267"/>
                  </a:lnTo>
                  <a:lnTo>
                    <a:pt x="1603895" y="542925"/>
                  </a:lnTo>
                  <a:lnTo>
                    <a:pt x="926465" y="1016"/>
                  </a:lnTo>
                  <a:lnTo>
                    <a:pt x="914527" y="15875"/>
                  </a:lnTo>
                  <a:lnTo>
                    <a:pt x="903986" y="0"/>
                  </a:lnTo>
                  <a:lnTo>
                    <a:pt x="79654" y="549516"/>
                  </a:lnTo>
                  <a:lnTo>
                    <a:pt x="106807" y="494030"/>
                  </a:lnTo>
                  <a:lnTo>
                    <a:pt x="108686" y="486740"/>
                  </a:lnTo>
                  <a:lnTo>
                    <a:pt x="107657" y="479513"/>
                  </a:lnTo>
                  <a:lnTo>
                    <a:pt x="104013" y="473163"/>
                  </a:lnTo>
                  <a:lnTo>
                    <a:pt x="98044" y="468503"/>
                  </a:lnTo>
                  <a:lnTo>
                    <a:pt x="90678" y="466623"/>
                  </a:lnTo>
                  <a:lnTo>
                    <a:pt x="83413" y="467652"/>
                  </a:lnTo>
                  <a:lnTo>
                    <a:pt x="77089" y="471297"/>
                  </a:lnTo>
                  <a:lnTo>
                    <a:pt x="72517" y="477266"/>
                  </a:lnTo>
                  <a:lnTo>
                    <a:pt x="0" y="625475"/>
                  </a:lnTo>
                  <a:lnTo>
                    <a:pt x="85559" y="620395"/>
                  </a:lnTo>
                  <a:lnTo>
                    <a:pt x="164719" y="615696"/>
                  </a:lnTo>
                  <a:lnTo>
                    <a:pt x="172046" y="613765"/>
                  </a:lnTo>
                  <a:lnTo>
                    <a:pt x="177863" y="609320"/>
                  </a:lnTo>
                  <a:lnTo>
                    <a:pt x="181571" y="603021"/>
                  </a:lnTo>
                  <a:lnTo>
                    <a:pt x="182626" y="595503"/>
                  </a:lnTo>
                  <a:lnTo>
                    <a:pt x="180682" y="588175"/>
                  </a:lnTo>
                  <a:lnTo>
                    <a:pt x="176237" y="582358"/>
                  </a:lnTo>
                  <a:lnTo>
                    <a:pt x="169938" y="578650"/>
                  </a:lnTo>
                  <a:lnTo>
                    <a:pt x="162433" y="577596"/>
                  </a:lnTo>
                  <a:lnTo>
                    <a:pt x="100622" y="581342"/>
                  </a:lnTo>
                  <a:lnTo>
                    <a:pt x="913485" y="39471"/>
                  </a:lnTo>
                  <a:lnTo>
                    <a:pt x="1580032" y="572770"/>
                  </a:lnTo>
                  <a:lnTo>
                    <a:pt x="1518920" y="563753"/>
                  </a:lnTo>
                  <a:lnTo>
                    <a:pt x="1511363" y="564146"/>
                  </a:lnTo>
                  <a:lnTo>
                    <a:pt x="1504784" y="567283"/>
                  </a:lnTo>
                  <a:lnTo>
                    <a:pt x="1499870" y="572655"/>
                  </a:lnTo>
                  <a:lnTo>
                    <a:pt x="1497330" y="579755"/>
                  </a:lnTo>
                  <a:lnTo>
                    <a:pt x="1497711" y="587311"/>
                  </a:lnTo>
                  <a:lnTo>
                    <a:pt x="1500847" y="593902"/>
                  </a:lnTo>
                  <a:lnTo>
                    <a:pt x="1506220" y="598855"/>
                  </a:lnTo>
                  <a:lnTo>
                    <a:pt x="1513332" y="601472"/>
                  </a:lnTo>
                  <a:lnTo>
                    <a:pt x="1676654" y="625475"/>
                  </a:lnTo>
                  <a:close/>
                </a:path>
              </a:pathLst>
            </a:custGeom>
            <a:solidFill>
              <a:srgbClr val="F7D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9179" y="2659379"/>
              <a:ext cx="3064764" cy="22265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761" y="2743961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1447800" y="0"/>
                  </a:moveTo>
                  <a:lnTo>
                    <a:pt x="1392266" y="742"/>
                  </a:lnTo>
                  <a:lnTo>
                    <a:pt x="1337261" y="2953"/>
                  </a:lnTo>
                  <a:lnTo>
                    <a:pt x="1282822" y="6604"/>
                  </a:lnTo>
                  <a:lnTo>
                    <a:pt x="1228987" y="11670"/>
                  </a:lnTo>
                  <a:lnTo>
                    <a:pt x="1175794" y="18124"/>
                  </a:lnTo>
                  <a:lnTo>
                    <a:pt x="1123279" y="25939"/>
                  </a:lnTo>
                  <a:lnTo>
                    <a:pt x="1071480" y="35088"/>
                  </a:lnTo>
                  <a:lnTo>
                    <a:pt x="1020435" y="45546"/>
                  </a:lnTo>
                  <a:lnTo>
                    <a:pt x="970181" y="57285"/>
                  </a:lnTo>
                  <a:lnTo>
                    <a:pt x="920755" y="70278"/>
                  </a:lnTo>
                  <a:lnTo>
                    <a:pt x="872196" y="84500"/>
                  </a:lnTo>
                  <a:lnTo>
                    <a:pt x="824541" y="99923"/>
                  </a:lnTo>
                  <a:lnTo>
                    <a:pt x="777827" y="116521"/>
                  </a:lnTo>
                  <a:lnTo>
                    <a:pt x="732091" y="134267"/>
                  </a:lnTo>
                  <a:lnTo>
                    <a:pt x="687371" y="153135"/>
                  </a:lnTo>
                  <a:lnTo>
                    <a:pt x="643706" y="173098"/>
                  </a:lnTo>
                  <a:lnTo>
                    <a:pt x="601131" y="194129"/>
                  </a:lnTo>
                  <a:lnTo>
                    <a:pt x="559685" y="216202"/>
                  </a:lnTo>
                  <a:lnTo>
                    <a:pt x="519405" y="239289"/>
                  </a:lnTo>
                  <a:lnTo>
                    <a:pt x="480328" y="263366"/>
                  </a:lnTo>
                  <a:lnTo>
                    <a:pt x="442493" y="288404"/>
                  </a:lnTo>
                  <a:lnTo>
                    <a:pt x="405936" y="314377"/>
                  </a:lnTo>
                  <a:lnTo>
                    <a:pt x="370696" y="341259"/>
                  </a:lnTo>
                  <a:lnTo>
                    <a:pt x="336809" y="369023"/>
                  </a:lnTo>
                  <a:lnTo>
                    <a:pt x="304313" y="397642"/>
                  </a:lnTo>
                  <a:lnTo>
                    <a:pt x="273245" y="427090"/>
                  </a:lnTo>
                  <a:lnTo>
                    <a:pt x="243644" y="457340"/>
                  </a:lnTo>
                  <a:lnTo>
                    <a:pt x="215546" y="488366"/>
                  </a:lnTo>
                  <a:lnTo>
                    <a:pt x="188989" y="520140"/>
                  </a:lnTo>
                  <a:lnTo>
                    <a:pt x="164011" y="552637"/>
                  </a:lnTo>
                  <a:lnTo>
                    <a:pt x="140649" y="585829"/>
                  </a:lnTo>
                  <a:lnTo>
                    <a:pt x="118940" y="619690"/>
                  </a:lnTo>
                  <a:lnTo>
                    <a:pt x="98922" y="654193"/>
                  </a:lnTo>
                  <a:lnTo>
                    <a:pt x="80633" y="689313"/>
                  </a:lnTo>
                  <a:lnTo>
                    <a:pt x="64110" y="725021"/>
                  </a:lnTo>
                  <a:lnTo>
                    <a:pt x="49390" y="761292"/>
                  </a:lnTo>
                  <a:lnTo>
                    <a:pt x="36512" y="798098"/>
                  </a:lnTo>
                  <a:lnTo>
                    <a:pt x="25511" y="835414"/>
                  </a:lnTo>
                  <a:lnTo>
                    <a:pt x="16427" y="873212"/>
                  </a:lnTo>
                  <a:lnTo>
                    <a:pt x="9296" y="911467"/>
                  </a:lnTo>
                  <a:lnTo>
                    <a:pt x="4156" y="950151"/>
                  </a:lnTo>
                  <a:lnTo>
                    <a:pt x="1045" y="989237"/>
                  </a:lnTo>
                  <a:lnTo>
                    <a:pt x="0" y="1028700"/>
                  </a:lnTo>
                  <a:lnTo>
                    <a:pt x="1045" y="1068162"/>
                  </a:lnTo>
                  <a:lnTo>
                    <a:pt x="4156" y="1107248"/>
                  </a:lnTo>
                  <a:lnTo>
                    <a:pt x="9296" y="1145932"/>
                  </a:lnTo>
                  <a:lnTo>
                    <a:pt x="16427" y="1184187"/>
                  </a:lnTo>
                  <a:lnTo>
                    <a:pt x="25511" y="1221985"/>
                  </a:lnTo>
                  <a:lnTo>
                    <a:pt x="36512" y="1259301"/>
                  </a:lnTo>
                  <a:lnTo>
                    <a:pt x="49390" y="1296107"/>
                  </a:lnTo>
                  <a:lnTo>
                    <a:pt x="64110" y="1332378"/>
                  </a:lnTo>
                  <a:lnTo>
                    <a:pt x="80633" y="1368086"/>
                  </a:lnTo>
                  <a:lnTo>
                    <a:pt x="98922" y="1403206"/>
                  </a:lnTo>
                  <a:lnTo>
                    <a:pt x="118940" y="1437709"/>
                  </a:lnTo>
                  <a:lnTo>
                    <a:pt x="140649" y="1471570"/>
                  </a:lnTo>
                  <a:lnTo>
                    <a:pt x="164011" y="1504762"/>
                  </a:lnTo>
                  <a:lnTo>
                    <a:pt x="188989" y="1537259"/>
                  </a:lnTo>
                  <a:lnTo>
                    <a:pt x="215546" y="1569033"/>
                  </a:lnTo>
                  <a:lnTo>
                    <a:pt x="243644" y="1600059"/>
                  </a:lnTo>
                  <a:lnTo>
                    <a:pt x="273245" y="1630309"/>
                  </a:lnTo>
                  <a:lnTo>
                    <a:pt x="304313" y="1659757"/>
                  </a:lnTo>
                  <a:lnTo>
                    <a:pt x="336809" y="1688376"/>
                  </a:lnTo>
                  <a:lnTo>
                    <a:pt x="370696" y="1716140"/>
                  </a:lnTo>
                  <a:lnTo>
                    <a:pt x="405936" y="1743022"/>
                  </a:lnTo>
                  <a:lnTo>
                    <a:pt x="442493" y="1768995"/>
                  </a:lnTo>
                  <a:lnTo>
                    <a:pt x="480328" y="1794033"/>
                  </a:lnTo>
                  <a:lnTo>
                    <a:pt x="519405" y="1818110"/>
                  </a:lnTo>
                  <a:lnTo>
                    <a:pt x="559685" y="1841197"/>
                  </a:lnTo>
                  <a:lnTo>
                    <a:pt x="601131" y="1863270"/>
                  </a:lnTo>
                  <a:lnTo>
                    <a:pt x="643706" y="1884301"/>
                  </a:lnTo>
                  <a:lnTo>
                    <a:pt x="687371" y="1904264"/>
                  </a:lnTo>
                  <a:lnTo>
                    <a:pt x="732091" y="1923132"/>
                  </a:lnTo>
                  <a:lnTo>
                    <a:pt x="777827" y="1940878"/>
                  </a:lnTo>
                  <a:lnTo>
                    <a:pt x="824541" y="1957476"/>
                  </a:lnTo>
                  <a:lnTo>
                    <a:pt x="872196" y="1972899"/>
                  </a:lnTo>
                  <a:lnTo>
                    <a:pt x="920755" y="1987121"/>
                  </a:lnTo>
                  <a:lnTo>
                    <a:pt x="970181" y="2000114"/>
                  </a:lnTo>
                  <a:lnTo>
                    <a:pt x="1020435" y="2011853"/>
                  </a:lnTo>
                  <a:lnTo>
                    <a:pt x="1071480" y="2022311"/>
                  </a:lnTo>
                  <a:lnTo>
                    <a:pt x="1123279" y="2031460"/>
                  </a:lnTo>
                  <a:lnTo>
                    <a:pt x="1175794" y="2039275"/>
                  </a:lnTo>
                  <a:lnTo>
                    <a:pt x="1228987" y="2045729"/>
                  </a:lnTo>
                  <a:lnTo>
                    <a:pt x="1282822" y="2050795"/>
                  </a:lnTo>
                  <a:lnTo>
                    <a:pt x="1337261" y="2054446"/>
                  </a:lnTo>
                  <a:lnTo>
                    <a:pt x="1392266" y="2056657"/>
                  </a:lnTo>
                  <a:lnTo>
                    <a:pt x="1447800" y="2057400"/>
                  </a:lnTo>
                  <a:lnTo>
                    <a:pt x="1503333" y="2056657"/>
                  </a:lnTo>
                  <a:lnTo>
                    <a:pt x="1558338" y="2054446"/>
                  </a:lnTo>
                  <a:lnTo>
                    <a:pt x="1612777" y="2050795"/>
                  </a:lnTo>
                  <a:lnTo>
                    <a:pt x="1666612" y="2045729"/>
                  </a:lnTo>
                  <a:lnTo>
                    <a:pt x="1719805" y="2039275"/>
                  </a:lnTo>
                  <a:lnTo>
                    <a:pt x="1772320" y="2031460"/>
                  </a:lnTo>
                  <a:lnTo>
                    <a:pt x="1824119" y="2022311"/>
                  </a:lnTo>
                  <a:lnTo>
                    <a:pt x="1875164" y="2011853"/>
                  </a:lnTo>
                  <a:lnTo>
                    <a:pt x="1925418" y="2000114"/>
                  </a:lnTo>
                  <a:lnTo>
                    <a:pt x="1974844" y="1987121"/>
                  </a:lnTo>
                  <a:lnTo>
                    <a:pt x="2023403" y="1972899"/>
                  </a:lnTo>
                  <a:lnTo>
                    <a:pt x="2071058" y="1957476"/>
                  </a:lnTo>
                  <a:lnTo>
                    <a:pt x="2117772" y="1940878"/>
                  </a:lnTo>
                  <a:lnTo>
                    <a:pt x="2163508" y="1923132"/>
                  </a:lnTo>
                  <a:lnTo>
                    <a:pt x="2208228" y="1904264"/>
                  </a:lnTo>
                  <a:lnTo>
                    <a:pt x="2251893" y="1884301"/>
                  </a:lnTo>
                  <a:lnTo>
                    <a:pt x="2294468" y="1863270"/>
                  </a:lnTo>
                  <a:lnTo>
                    <a:pt x="2335914" y="1841197"/>
                  </a:lnTo>
                  <a:lnTo>
                    <a:pt x="2376194" y="1818110"/>
                  </a:lnTo>
                  <a:lnTo>
                    <a:pt x="2415271" y="1794033"/>
                  </a:lnTo>
                  <a:lnTo>
                    <a:pt x="2453106" y="1768995"/>
                  </a:lnTo>
                  <a:lnTo>
                    <a:pt x="2489663" y="1743022"/>
                  </a:lnTo>
                  <a:lnTo>
                    <a:pt x="2524903" y="1716140"/>
                  </a:lnTo>
                  <a:lnTo>
                    <a:pt x="2558790" y="1688376"/>
                  </a:lnTo>
                  <a:lnTo>
                    <a:pt x="2591286" y="1659757"/>
                  </a:lnTo>
                  <a:lnTo>
                    <a:pt x="2622354" y="1630309"/>
                  </a:lnTo>
                  <a:lnTo>
                    <a:pt x="2651955" y="1600059"/>
                  </a:lnTo>
                  <a:lnTo>
                    <a:pt x="2680053" y="1569033"/>
                  </a:lnTo>
                  <a:lnTo>
                    <a:pt x="2706610" y="1537259"/>
                  </a:lnTo>
                  <a:lnTo>
                    <a:pt x="2731588" y="1504762"/>
                  </a:lnTo>
                  <a:lnTo>
                    <a:pt x="2754950" y="1471570"/>
                  </a:lnTo>
                  <a:lnTo>
                    <a:pt x="2776659" y="1437709"/>
                  </a:lnTo>
                  <a:lnTo>
                    <a:pt x="2796677" y="1403206"/>
                  </a:lnTo>
                  <a:lnTo>
                    <a:pt x="2814966" y="1368086"/>
                  </a:lnTo>
                  <a:lnTo>
                    <a:pt x="2831489" y="1332378"/>
                  </a:lnTo>
                  <a:lnTo>
                    <a:pt x="2846209" y="1296107"/>
                  </a:lnTo>
                  <a:lnTo>
                    <a:pt x="2859087" y="1259301"/>
                  </a:lnTo>
                  <a:lnTo>
                    <a:pt x="2870088" y="1221985"/>
                  </a:lnTo>
                  <a:lnTo>
                    <a:pt x="2879172" y="1184187"/>
                  </a:lnTo>
                  <a:lnTo>
                    <a:pt x="2886303" y="1145932"/>
                  </a:lnTo>
                  <a:lnTo>
                    <a:pt x="2891443" y="1107248"/>
                  </a:lnTo>
                  <a:lnTo>
                    <a:pt x="2894554" y="1068162"/>
                  </a:lnTo>
                  <a:lnTo>
                    <a:pt x="2895599" y="1028700"/>
                  </a:lnTo>
                  <a:lnTo>
                    <a:pt x="2894554" y="989237"/>
                  </a:lnTo>
                  <a:lnTo>
                    <a:pt x="2891443" y="950151"/>
                  </a:lnTo>
                  <a:lnTo>
                    <a:pt x="2886303" y="911467"/>
                  </a:lnTo>
                  <a:lnTo>
                    <a:pt x="2879172" y="873212"/>
                  </a:lnTo>
                  <a:lnTo>
                    <a:pt x="2870088" y="835414"/>
                  </a:lnTo>
                  <a:lnTo>
                    <a:pt x="2859087" y="798098"/>
                  </a:lnTo>
                  <a:lnTo>
                    <a:pt x="2846209" y="761292"/>
                  </a:lnTo>
                  <a:lnTo>
                    <a:pt x="2831489" y="725021"/>
                  </a:lnTo>
                  <a:lnTo>
                    <a:pt x="2814966" y="689313"/>
                  </a:lnTo>
                  <a:lnTo>
                    <a:pt x="2796677" y="654193"/>
                  </a:lnTo>
                  <a:lnTo>
                    <a:pt x="2776659" y="619690"/>
                  </a:lnTo>
                  <a:lnTo>
                    <a:pt x="2754950" y="585829"/>
                  </a:lnTo>
                  <a:lnTo>
                    <a:pt x="2731588" y="552637"/>
                  </a:lnTo>
                  <a:lnTo>
                    <a:pt x="2706610" y="520140"/>
                  </a:lnTo>
                  <a:lnTo>
                    <a:pt x="2680053" y="488366"/>
                  </a:lnTo>
                  <a:lnTo>
                    <a:pt x="2651955" y="457340"/>
                  </a:lnTo>
                  <a:lnTo>
                    <a:pt x="2622354" y="427090"/>
                  </a:lnTo>
                  <a:lnTo>
                    <a:pt x="2591286" y="397642"/>
                  </a:lnTo>
                  <a:lnTo>
                    <a:pt x="2558790" y="369023"/>
                  </a:lnTo>
                  <a:lnTo>
                    <a:pt x="2524903" y="341259"/>
                  </a:lnTo>
                  <a:lnTo>
                    <a:pt x="2489663" y="314377"/>
                  </a:lnTo>
                  <a:lnTo>
                    <a:pt x="2453106" y="288404"/>
                  </a:lnTo>
                  <a:lnTo>
                    <a:pt x="2415271" y="263366"/>
                  </a:lnTo>
                  <a:lnTo>
                    <a:pt x="2376194" y="239289"/>
                  </a:lnTo>
                  <a:lnTo>
                    <a:pt x="2335914" y="216202"/>
                  </a:lnTo>
                  <a:lnTo>
                    <a:pt x="2294468" y="194129"/>
                  </a:lnTo>
                  <a:lnTo>
                    <a:pt x="2251893" y="173098"/>
                  </a:lnTo>
                  <a:lnTo>
                    <a:pt x="2208228" y="153135"/>
                  </a:lnTo>
                  <a:lnTo>
                    <a:pt x="2163508" y="134267"/>
                  </a:lnTo>
                  <a:lnTo>
                    <a:pt x="2117772" y="116521"/>
                  </a:lnTo>
                  <a:lnTo>
                    <a:pt x="2071058" y="99923"/>
                  </a:lnTo>
                  <a:lnTo>
                    <a:pt x="2023403" y="84500"/>
                  </a:lnTo>
                  <a:lnTo>
                    <a:pt x="1974844" y="70278"/>
                  </a:lnTo>
                  <a:lnTo>
                    <a:pt x="1925418" y="57285"/>
                  </a:lnTo>
                  <a:lnTo>
                    <a:pt x="1875164" y="45546"/>
                  </a:lnTo>
                  <a:lnTo>
                    <a:pt x="1824119" y="35088"/>
                  </a:lnTo>
                  <a:lnTo>
                    <a:pt x="1772320" y="25939"/>
                  </a:lnTo>
                  <a:lnTo>
                    <a:pt x="1719805" y="18124"/>
                  </a:lnTo>
                  <a:lnTo>
                    <a:pt x="1666612" y="11670"/>
                  </a:lnTo>
                  <a:lnTo>
                    <a:pt x="1612777" y="6604"/>
                  </a:lnTo>
                  <a:lnTo>
                    <a:pt x="1558338" y="2953"/>
                  </a:lnTo>
                  <a:lnTo>
                    <a:pt x="1503333" y="742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3761" y="2743961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1028700"/>
                  </a:moveTo>
                  <a:lnTo>
                    <a:pt x="1045" y="989237"/>
                  </a:lnTo>
                  <a:lnTo>
                    <a:pt x="4156" y="950151"/>
                  </a:lnTo>
                  <a:lnTo>
                    <a:pt x="9296" y="911467"/>
                  </a:lnTo>
                  <a:lnTo>
                    <a:pt x="16427" y="873212"/>
                  </a:lnTo>
                  <a:lnTo>
                    <a:pt x="25511" y="835414"/>
                  </a:lnTo>
                  <a:lnTo>
                    <a:pt x="36512" y="798098"/>
                  </a:lnTo>
                  <a:lnTo>
                    <a:pt x="49390" y="761292"/>
                  </a:lnTo>
                  <a:lnTo>
                    <a:pt x="64110" y="725021"/>
                  </a:lnTo>
                  <a:lnTo>
                    <a:pt x="80633" y="689313"/>
                  </a:lnTo>
                  <a:lnTo>
                    <a:pt x="98922" y="654193"/>
                  </a:lnTo>
                  <a:lnTo>
                    <a:pt x="118940" y="619690"/>
                  </a:lnTo>
                  <a:lnTo>
                    <a:pt x="140649" y="585829"/>
                  </a:lnTo>
                  <a:lnTo>
                    <a:pt x="164011" y="552637"/>
                  </a:lnTo>
                  <a:lnTo>
                    <a:pt x="188989" y="520140"/>
                  </a:lnTo>
                  <a:lnTo>
                    <a:pt x="215546" y="488366"/>
                  </a:lnTo>
                  <a:lnTo>
                    <a:pt x="243644" y="457340"/>
                  </a:lnTo>
                  <a:lnTo>
                    <a:pt x="273245" y="427090"/>
                  </a:lnTo>
                  <a:lnTo>
                    <a:pt x="304313" y="397642"/>
                  </a:lnTo>
                  <a:lnTo>
                    <a:pt x="336809" y="369023"/>
                  </a:lnTo>
                  <a:lnTo>
                    <a:pt x="370696" y="341259"/>
                  </a:lnTo>
                  <a:lnTo>
                    <a:pt x="405936" y="314377"/>
                  </a:lnTo>
                  <a:lnTo>
                    <a:pt x="442493" y="288404"/>
                  </a:lnTo>
                  <a:lnTo>
                    <a:pt x="480328" y="263366"/>
                  </a:lnTo>
                  <a:lnTo>
                    <a:pt x="519405" y="239289"/>
                  </a:lnTo>
                  <a:lnTo>
                    <a:pt x="559685" y="216202"/>
                  </a:lnTo>
                  <a:lnTo>
                    <a:pt x="601131" y="194129"/>
                  </a:lnTo>
                  <a:lnTo>
                    <a:pt x="643706" y="173098"/>
                  </a:lnTo>
                  <a:lnTo>
                    <a:pt x="687371" y="153135"/>
                  </a:lnTo>
                  <a:lnTo>
                    <a:pt x="732091" y="134267"/>
                  </a:lnTo>
                  <a:lnTo>
                    <a:pt x="777827" y="116521"/>
                  </a:lnTo>
                  <a:lnTo>
                    <a:pt x="824541" y="99923"/>
                  </a:lnTo>
                  <a:lnTo>
                    <a:pt x="872196" y="84500"/>
                  </a:lnTo>
                  <a:lnTo>
                    <a:pt x="920755" y="70278"/>
                  </a:lnTo>
                  <a:lnTo>
                    <a:pt x="970181" y="57285"/>
                  </a:lnTo>
                  <a:lnTo>
                    <a:pt x="1020435" y="45546"/>
                  </a:lnTo>
                  <a:lnTo>
                    <a:pt x="1071480" y="35088"/>
                  </a:lnTo>
                  <a:lnTo>
                    <a:pt x="1123279" y="25939"/>
                  </a:lnTo>
                  <a:lnTo>
                    <a:pt x="1175794" y="18124"/>
                  </a:lnTo>
                  <a:lnTo>
                    <a:pt x="1228987" y="11670"/>
                  </a:lnTo>
                  <a:lnTo>
                    <a:pt x="1282822" y="6604"/>
                  </a:lnTo>
                  <a:lnTo>
                    <a:pt x="1337261" y="2953"/>
                  </a:lnTo>
                  <a:lnTo>
                    <a:pt x="1392266" y="742"/>
                  </a:lnTo>
                  <a:lnTo>
                    <a:pt x="1447800" y="0"/>
                  </a:lnTo>
                  <a:lnTo>
                    <a:pt x="1503333" y="742"/>
                  </a:lnTo>
                  <a:lnTo>
                    <a:pt x="1558338" y="2953"/>
                  </a:lnTo>
                  <a:lnTo>
                    <a:pt x="1612777" y="6604"/>
                  </a:lnTo>
                  <a:lnTo>
                    <a:pt x="1666612" y="11670"/>
                  </a:lnTo>
                  <a:lnTo>
                    <a:pt x="1719805" y="18124"/>
                  </a:lnTo>
                  <a:lnTo>
                    <a:pt x="1772320" y="25939"/>
                  </a:lnTo>
                  <a:lnTo>
                    <a:pt x="1824119" y="35088"/>
                  </a:lnTo>
                  <a:lnTo>
                    <a:pt x="1875164" y="45546"/>
                  </a:lnTo>
                  <a:lnTo>
                    <a:pt x="1925418" y="57285"/>
                  </a:lnTo>
                  <a:lnTo>
                    <a:pt x="1974844" y="70278"/>
                  </a:lnTo>
                  <a:lnTo>
                    <a:pt x="2023403" y="84500"/>
                  </a:lnTo>
                  <a:lnTo>
                    <a:pt x="2071058" y="99923"/>
                  </a:lnTo>
                  <a:lnTo>
                    <a:pt x="2117772" y="116521"/>
                  </a:lnTo>
                  <a:lnTo>
                    <a:pt x="2163508" y="134267"/>
                  </a:lnTo>
                  <a:lnTo>
                    <a:pt x="2208228" y="153135"/>
                  </a:lnTo>
                  <a:lnTo>
                    <a:pt x="2251893" y="173098"/>
                  </a:lnTo>
                  <a:lnTo>
                    <a:pt x="2294468" y="194129"/>
                  </a:lnTo>
                  <a:lnTo>
                    <a:pt x="2335914" y="216202"/>
                  </a:lnTo>
                  <a:lnTo>
                    <a:pt x="2376194" y="239289"/>
                  </a:lnTo>
                  <a:lnTo>
                    <a:pt x="2415271" y="263366"/>
                  </a:lnTo>
                  <a:lnTo>
                    <a:pt x="2453106" y="288404"/>
                  </a:lnTo>
                  <a:lnTo>
                    <a:pt x="2489663" y="314377"/>
                  </a:lnTo>
                  <a:lnTo>
                    <a:pt x="2524903" y="341259"/>
                  </a:lnTo>
                  <a:lnTo>
                    <a:pt x="2558790" y="369023"/>
                  </a:lnTo>
                  <a:lnTo>
                    <a:pt x="2591286" y="397642"/>
                  </a:lnTo>
                  <a:lnTo>
                    <a:pt x="2622354" y="427090"/>
                  </a:lnTo>
                  <a:lnTo>
                    <a:pt x="2651955" y="457340"/>
                  </a:lnTo>
                  <a:lnTo>
                    <a:pt x="2680053" y="488366"/>
                  </a:lnTo>
                  <a:lnTo>
                    <a:pt x="2706610" y="520140"/>
                  </a:lnTo>
                  <a:lnTo>
                    <a:pt x="2731588" y="552637"/>
                  </a:lnTo>
                  <a:lnTo>
                    <a:pt x="2754950" y="585829"/>
                  </a:lnTo>
                  <a:lnTo>
                    <a:pt x="2776659" y="619690"/>
                  </a:lnTo>
                  <a:lnTo>
                    <a:pt x="2796677" y="654193"/>
                  </a:lnTo>
                  <a:lnTo>
                    <a:pt x="2814966" y="689313"/>
                  </a:lnTo>
                  <a:lnTo>
                    <a:pt x="2831489" y="725021"/>
                  </a:lnTo>
                  <a:lnTo>
                    <a:pt x="2846209" y="761292"/>
                  </a:lnTo>
                  <a:lnTo>
                    <a:pt x="2859087" y="798098"/>
                  </a:lnTo>
                  <a:lnTo>
                    <a:pt x="2870088" y="835414"/>
                  </a:lnTo>
                  <a:lnTo>
                    <a:pt x="2879172" y="873212"/>
                  </a:lnTo>
                  <a:lnTo>
                    <a:pt x="2886303" y="911467"/>
                  </a:lnTo>
                  <a:lnTo>
                    <a:pt x="2891443" y="950151"/>
                  </a:lnTo>
                  <a:lnTo>
                    <a:pt x="2894554" y="989237"/>
                  </a:lnTo>
                  <a:lnTo>
                    <a:pt x="2895599" y="1028700"/>
                  </a:lnTo>
                  <a:lnTo>
                    <a:pt x="2894554" y="1068162"/>
                  </a:lnTo>
                  <a:lnTo>
                    <a:pt x="2891443" y="1107248"/>
                  </a:lnTo>
                  <a:lnTo>
                    <a:pt x="2886303" y="1145932"/>
                  </a:lnTo>
                  <a:lnTo>
                    <a:pt x="2879172" y="1184187"/>
                  </a:lnTo>
                  <a:lnTo>
                    <a:pt x="2870088" y="1221985"/>
                  </a:lnTo>
                  <a:lnTo>
                    <a:pt x="2859087" y="1259301"/>
                  </a:lnTo>
                  <a:lnTo>
                    <a:pt x="2846209" y="1296107"/>
                  </a:lnTo>
                  <a:lnTo>
                    <a:pt x="2831489" y="1332378"/>
                  </a:lnTo>
                  <a:lnTo>
                    <a:pt x="2814966" y="1368086"/>
                  </a:lnTo>
                  <a:lnTo>
                    <a:pt x="2796677" y="1403206"/>
                  </a:lnTo>
                  <a:lnTo>
                    <a:pt x="2776659" y="1437709"/>
                  </a:lnTo>
                  <a:lnTo>
                    <a:pt x="2754950" y="1471570"/>
                  </a:lnTo>
                  <a:lnTo>
                    <a:pt x="2731588" y="1504762"/>
                  </a:lnTo>
                  <a:lnTo>
                    <a:pt x="2706610" y="1537259"/>
                  </a:lnTo>
                  <a:lnTo>
                    <a:pt x="2680053" y="1569033"/>
                  </a:lnTo>
                  <a:lnTo>
                    <a:pt x="2651955" y="1600059"/>
                  </a:lnTo>
                  <a:lnTo>
                    <a:pt x="2622354" y="1630309"/>
                  </a:lnTo>
                  <a:lnTo>
                    <a:pt x="2591286" y="1659757"/>
                  </a:lnTo>
                  <a:lnTo>
                    <a:pt x="2558790" y="1688376"/>
                  </a:lnTo>
                  <a:lnTo>
                    <a:pt x="2524903" y="1716140"/>
                  </a:lnTo>
                  <a:lnTo>
                    <a:pt x="2489663" y="1743022"/>
                  </a:lnTo>
                  <a:lnTo>
                    <a:pt x="2453106" y="1768995"/>
                  </a:lnTo>
                  <a:lnTo>
                    <a:pt x="2415271" y="1794033"/>
                  </a:lnTo>
                  <a:lnTo>
                    <a:pt x="2376194" y="1818110"/>
                  </a:lnTo>
                  <a:lnTo>
                    <a:pt x="2335914" y="1841197"/>
                  </a:lnTo>
                  <a:lnTo>
                    <a:pt x="2294468" y="1863270"/>
                  </a:lnTo>
                  <a:lnTo>
                    <a:pt x="2251893" y="1884301"/>
                  </a:lnTo>
                  <a:lnTo>
                    <a:pt x="2208228" y="1904264"/>
                  </a:lnTo>
                  <a:lnTo>
                    <a:pt x="2163508" y="1923132"/>
                  </a:lnTo>
                  <a:lnTo>
                    <a:pt x="2117772" y="1940878"/>
                  </a:lnTo>
                  <a:lnTo>
                    <a:pt x="2071058" y="1957476"/>
                  </a:lnTo>
                  <a:lnTo>
                    <a:pt x="2023403" y="1972899"/>
                  </a:lnTo>
                  <a:lnTo>
                    <a:pt x="1974844" y="1987121"/>
                  </a:lnTo>
                  <a:lnTo>
                    <a:pt x="1925418" y="2000114"/>
                  </a:lnTo>
                  <a:lnTo>
                    <a:pt x="1875164" y="2011853"/>
                  </a:lnTo>
                  <a:lnTo>
                    <a:pt x="1824119" y="2022311"/>
                  </a:lnTo>
                  <a:lnTo>
                    <a:pt x="1772320" y="2031460"/>
                  </a:lnTo>
                  <a:lnTo>
                    <a:pt x="1719805" y="2039275"/>
                  </a:lnTo>
                  <a:lnTo>
                    <a:pt x="1666612" y="2045729"/>
                  </a:lnTo>
                  <a:lnTo>
                    <a:pt x="1612777" y="2050795"/>
                  </a:lnTo>
                  <a:lnTo>
                    <a:pt x="1558338" y="2054446"/>
                  </a:lnTo>
                  <a:lnTo>
                    <a:pt x="1503333" y="2056657"/>
                  </a:lnTo>
                  <a:lnTo>
                    <a:pt x="1447800" y="2057400"/>
                  </a:lnTo>
                  <a:lnTo>
                    <a:pt x="1392266" y="2056657"/>
                  </a:lnTo>
                  <a:lnTo>
                    <a:pt x="1337261" y="2054446"/>
                  </a:lnTo>
                  <a:lnTo>
                    <a:pt x="1282822" y="2050795"/>
                  </a:lnTo>
                  <a:lnTo>
                    <a:pt x="1228987" y="2045729"/>
                  </a:lnTo>
                  <a:lnTo>
                    <a:pt x="1175794" y="2039275"/>
                  </a:lnTo>
                  <a:lnTo>
                    <a:pt x="1123279" y="2031460"/>
                  </a:lnTo>
                  <a:lnTo>
                    <a:pt x="1071480" y="2022311"/>
                  </a:lnTo>
                  <a:lnTo>
                    <a:pt x="1020435" y="2011853"/>
                  </a:lnTo>
                  <a:lnTo>
                    <a:pt x="970181" y="2000114"/>
                  </a:lnTo>
                  <a:lnTo>
                    <a:pt x="920755" y="1987121"/>
                  </a:lnTo>
                  <a:lnTo>
                    <a:pt x="872196" y="1972899"/>
                  </a:lnTo>
                  <a:lnTo>
                    <a:pt x="824541" y="1957476"/>
                  </a:lnTo>
                  <a:lnTo>
                    <a:pt x="777827" y="1940878"/>
                  </a:lnTo>
                  <a:lnTo>
                    <a:pt x="732091" y="1923132"/>
                  </a:lnTo>
                  <a:lnTo>
                    <a:pt x="687371" y="1904264"/>
                  </a:lnTo>
                  <a:lnTo>
                    <a:pt x="643706" y="1884301"/>
                  </a:lnTo>
                  <a:lnTo>
                    <a:pt x="601131" y="1863270"/>
                  </a:lnTo>
                  <a:lnTo>
                    <a:pt x="559685" y="1841197"/>
                  </a:lnTo>
                  <a:lnTo>
                    <a:pt x="519405" y="1818110"/>
                  </a:lnTo>
                  <a:lnTo>
                    <a:pt x="480328" y="1794033"/>
                  </a:lnTo>
                  <a:lnTo>
                    <a:pt x="442493" y="1768995"/>
                  </a:lnTo>
                  <a:lnTo>
                    <a:pt x="405936" y="1743022"/>
                  </a:lnTo>
                  <a:lnTo>
                    <a:pt x="370696" y="1716140"/>
                  </a:lnTo>
                  <a:lnTo>
                    <a:pt x="336809" y="1688376"/>
                  </a:lnTo>
                  <a:lnTo>
                    <a:pt x="304313" y="1659757"/>
                  </a:lnTo>
                  <a:lnTo>
                    <a:pt x="273245" y="1630309"/>
                  </a:lnTo>
                  <a:lnTo>
                    <a:pt x="243644" y="1600059"/>
                  </a:lnTo>
                  <a:lnTo>
                    <a:pt x="215546" y="1569033"/>
                  </a:lnTo>
                  <a:lnTo>
                    <a:pt x="188989" y="1537259"/>
                  </a:lnTo>
                  <a:lnTo>
                    <a:pt x="164011" y="1504762"/>
                  </a:lnTo>
                  <a:lnTo>
                    <a:pt x="140649" y="1471570"/>
                  </a:lnTo>
                  <a:lnTo>
                    <a:pt x="118940" y="1437709"/>
                  </a:lnTo>
                  <a:lnTo>
                    <a:pt x="98922" y="1403206"/>
                  </a:lnTo>
                  <a:lnTo>
                    <a:pt x="80633" y="1368086"/>
                  </a:lnTo>
                  <a:lnTo>
                    <a:pt x="64110" y="1332378"/>
                  </a:lnTo>
                  <a:lnTo>
                    <a:pt x="49390" y="1296107"/>
                  </a:lnTo>
                  <a:lnTo>
                    <a:pt x="36512" y="1259301"/>
                  </a:lnTo>
                  <a:lnTo>
                    <a:pt x="25511" y="1221985"/>
                  </a:lnTo>
                  <a:lnTo>
                    <a:pt x="16427" y="1184187"/>
                  </a:lnTo>
                  <a:lnTo>
                    <a:pt x="9296" y="1145932"/>
                  </a:lnTo>
                  <a:lnTo>
                    <a:pt x="4156" y="1107248"/>
                  </a:lnTo>
                  <a:lnTo>
                    <a:pt x="1045" y="1068162"/>
                  </a:lnTo>
                  <a:lnTo>
                    <a:pt x="0" y="10287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85205" y="3569589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2.</a:t>
            </a:r>
            <a:r>
              <a:rPr sz="2400" b="1" spc="-65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constant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87780" y="2735579"/>
            <a:ext cx="3217545" cy="2150745"/>
            <a:chOff x="1287780" y="2735579"/>
            <a:chExt cx="3217545" cy="2150745"/>
          </a:xfrm>
        </p:grpSpPr>
        <p:sp>
          <p:nvSpPr>
            <p:cNvPr id="12" name="object 12"/>
            <p:cNvSpPr/>
            <p:nvPr/>
          </p:nvSpPr>
          <p:spPr>
            <a:xfrm>
              <a:off x="1287780" y="2735579"/>
              <a:ext cx="3217164" cy="2150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2362" y="2820161"/>
              <a:ext cx="3048000" cy="1981200"/>
            </a:xfrm>
            <a:custGeom>
              <a:avLst/>
              <a:gdLst/>
              <a:ahLst/>
              <a:cxnLst/>
              <a:rect l="l" t="t" r="r" b="b"/>
              <a:pathLst>
                <a:path w="3048000" h="1981200">
                  <a:moveTo>
                    <a:pt x="1524000" y="0"/>
                  </a:moveTo>
                  <a:lnTo>
                    <a:pt x="1465546" y="715"/>
                  </a:lnTo>
                  <a:lnTo>
                    <a:pt x="1407649" y="2844"/>
                  </a:lnTo>
                  <a:lnTo>
                    <a:pt x="1350348" y="6360"/>
                  </a:lnTo>
                  <a:lnTo>
                    <a:pt x="1293682" y="11239"/>
                  </a:lnTo>
                  <a:lnTo>
                    <a:pt x="1237690" y="17454"/>
                  </a:lnTo>
                  <a:lnTo>
                    <a:pt x="1182413" y="24980"/>
                  </a:lnTo>
                  <a:lnTo>
                    <a:pt x="1127890" y="33791"/>
                  </a:lnTo>
                  <a:lnTo>
                    <a:pt x="1074159" y="43862"/>
                  </a:lnTo>
                  <a:lnTo>
                    <a:pt x="1021261" y="55167"/>
                  </a:lnTo>
                  <a:lnTo>
                    <a:pt x="969236" y="67680"/>
                  </a:lnTo>
                  <a:lnTo>
                    <a:pt x="918121" y="81376"/>
                  </a:lnTo>
                  <a:lnTo>
                    <a:pt x="867958" y="96229"/>
                  </a:lnTo>
                  <a:lnTo>
                    <a:pt x="818786" y="112213"/>
                  </a:lnTo>
                  <a:lnTo>
                    <a:pt x="770643" y="129303"/>
                  </a:lnTo>
                  <a:lnTo>
                    <a:pt x="723570" y="147472"/>
                  </a:lnTo>
                  <a:lnTo>
                    <a:pt x="677605" y="166697"/>
                  </a:lnTo>
                  <a:lnTo>
                    <a:pt x="632790" y="186950"/>
                  </a:lnTo>
                  <a:lnTo>
                    <a:pt x="589162" y="208206"/>
                  </a:lnTo>
                  <a:lnTo>
                    <a:pt x="546761" y="230439"/>
                  </a:lnTo>
                  <a:lnTo>
                    <a:pt x="505627" y="253624"/>
                  </a:lnTo>
                  <a:lnTo>
                    <a:pt x="465800" y="277736"/>
                  </a:lnTo>
                  <a:lnTo>
                    <a:pt x="427319" y="302748"/>
                  </a:lnTo>
                  <a:lnTo>
                    <a:pt x="390222" y="328635"/>
                  </a:lnTo>
                  <a:lnTo>
                    <a:pt x="354551" y="355371"/>
                  </a:lnTo>
                  <a:lnTo>
                    <a:pt x="320343" y="382931"/>
                  </a:lnTo>
                  <a:lnTo>
                    <a:pt x="287640" y="411288"/>
                  </a:lnTo>
                  <a:lnTo>
                    <a:pt x="256479" y="440418"/>
                  </a:lnTo>
                  <a:lnTo>
                    <a:pt x="226902" y="470295"/>
                  </a:lnTo>
                  <a:lnTo>
                    <a:pt x="198946" y="500892"/>
                  </a:lnTo>
                  <a:lnTo>
                    <a:pt x="172652" y="532185"/>
                  </a:lnTo>
                  <a:lnTo>
                    <a:pt x="148059" y="564148"/>
                  </a:lnTo>
                  <a:lnTo>
                    <a:pt x="125207" y="596754"/>
                  </a:lnTo>
                  <a:lnTo>
                    <a:pt x="104135" y="629979"/>
                  </a:lnTo>
                  <a:lnTo>
                    <a:pt x="84882" y="663797"/>
                  </a:lnTo>
                  <a:lnTo>
                    <a:pt x="67488" y="698182"/>
                  </a:lnTo>
                  <a:lnTo>
                    <a:pt x="51993" y="733108"/>
                  </a:lnTo>
                  <a:lnTo>
                    <a:pt x="26856" y="804483"/>
                  </a:lnTo>
                  <a:lnTo>
                    <a:pt x="9786" y="877716"/>
                  </a:lnTo>
                  <a:lnTo>
                    <a:pt x="1100" y="952601"/>
                  </a:lnTo>
                  <a:lnTo>
                    <a:pt x="0" y="990600"/>
                  </a:lnTo>
                  <a:lnTo>
                    <a:pt x="1100" y="1028598"/>
                  </a:lnTo>
                  <a:lnTo>
                    <a:pt x="9786" y="1103483"/>
                  </a:lnTo>
                  <a:lnTo>
                    <a:pt x="26856" y="1176716"/>
                  </a:lnTo>
                  <a:lnTo>
                    <a:pt x="51993" y="1248091"/>
                  </a:lnTo>
                  <a:lnTo>
                    <a:pt x="67488" y="1283017"/>
                  </a:lnTo>
                  <a:lnTo>
                    <a:pt x="84882" y="1317402"/>
                  </a:lnTo>
                  <a:lnTo>
                    <a:pt x="104135" y="1351220"/>
                  </a:lnTo>
                  <a:lnTo>
                    <a:pt x="125207" y="1384445"/>
                  </a:lnTo>
                  <a:lnTo>
                    <a:pt x="148059" y="1417051"/>
                  </a:lnTo>
                  <a:lnTo>
                    <a:pt x="172652" y="1449014"/>
                  </a:lnTo>
                  <a:lnTo>
                    <a:pt x="198946" y="1480307"/>
                  </a:lnTo>
                  <a:lnTo>
                    <a:pt x="226902" y="1510904"/>
                  </a:lnTo>
                  <a:lnTo>
                    <a:pt x="256479" y="1540781"/>
                  </a:lnTo>
                  <a:lnTo>
                    <a:pt x="287640" y="1569911"/>
                  </a:lnTo>
                  <a:lnTo>
                    <a:pt x="320343" y="1598268"/>
                  </a:lnTo>
                  <a:lnTo>
                    <a:pt x="354551" y="1625828"/>
                  </a:lnTo>
                  <a:lnTo>
                    <a:pt x="390222" y="1652564"/>
                  </a:lnTo>
                  <a:lnTo>
                    <a:pt x="427319" y="1678451"/>
                  </a:lnTo>
                  <a:lnTo>
                    <a:pt x="465800" y="1703463"/>
                  </a:lnTo>
                  <a:lnTo>
                    <a:pt x="505627" y="1727575"/>
                  </a:lnTo>
                  <a:lnTo>
                    <a:pt x="546761" y="1750760"/>
                  </a:lnTo>
                  <a:lnTo>
                    <a:pt x="589162" y="1772993"/>
                  </a:lnTo>
                  <a:lnTo>
                    <a:pt x="632790" y="1794249"/>
                  </a:lnTo>
                  <a:lnTo>
                    <a:pt x="677605" y="1814502"/>
                  </a:lnTo>
                  <a:lnTo>
                    <a:pt x="723570" y="1833727"/>
                  </a:lnTo>
                  <a:lnTo>
                    <a:pt x="770643" y="1851896"/>
                  </a:lnTo>
                  <a:lnTo>
                    <a:pt x="818786" y="1868986"/>
                  </a:lnTo>
                  <a:lnTo>
                    <a:pt x="867958" y="1884970"/>
                  </a:lnTo>
                  <a:lnTo>
                    <a:pt x="918121" y="1899823"/>
                  </a:lnTo>
                  <a:lnTo>
                    <a:pt x="969236" y="1913519"/>
                  </a:lnTo>
                  <a:lnTo>
                    <a:pt x="1021261" y="1926032"/>
                  </a:lnTo>
                  <a:lnTo>
                    <a:pt x="1074159" y="1937337"/>
                  </a:lnTo>
                  <a:lnTo>
                    <a:pt x="1127890" y="1947408"/>
                  </a:lnTo>
                  <a:lnTo>
                    <a:pt x="1182413" y="1956219"/>
                  </a:lnTo>
                  <a:lnTo>
                    <a:pt x="1237690" y="1963745"/>
                  </a:lnTo>
                  <a:lnTo>
                    <a:pt x="1293682" y="1969960"/>
                  </a:lnTo>
                  <a:lnTo>
                    <a:pt x="1350348" y="1974839"/>
                  </a:lnTo>
                  <a:lnTo>
                    <a:pt x="1407649" y="1978355"/>
                  </a:lnTo>
                  <a:lnTo>
                    <a:pt x="1465546" y="1980484"/>
                  </a:lnTo>
                  <a:lnTo>
                    <a:pt x="1524000" y="1981200"/>
                  </a:lnTo>
                  <a:lnTo>
                    <a:pt x="1582453" y="1980484"/>
                  </a:lnTo>
                  <a:lnTo>
                    <a:pt x="1640350" y="1978355"/>
                  </a:lnTo>
                  <a:lnTo>
                    <a:pt x="1697651" y="1974839"/>
                  </a:lnTo>
                  <a:lnTo>
                    <a:pt x="1754317" y="1969960"/>
                  </a:lnTo>
                  <a:lnTo>
                    <a:pt x="1810309" y="1963745"/>
                  </a:lnTo>
                  <a:lnTo>
                    <a:pt x="1865586" y="1956219"/>
                  </a:lnTo>
                  <a:lnTo>
                    <a:pt x="1920109" y="1947408"/>
                  </a:lnTo>
                  <a:lnTo>
                    <a:pt x="1973840" y="1937337"/>
                  </a:lnTo>
                  <a:lnTo>
                    <a:pt x="2026738" y="1926032"/>
                  </a:lnTo>
                  <a:lnTo>
                    <a:pt x="2078763" y="1913519"/>
                  </a:lnTo>
                  <a:lnTo>
                    <a:pt x="2129878" y="1899823"/>
                  </a:lnTo>
                  <a:lnTo>
                    <a:pt x="2180041" y="1884970"/>
                  </a:lnTo>
                  <a:lnTo>
                    <a:pt x="2229213" y="1868986"/>
                  </a:lnTo>
                  <a:lnTo>
                    <a:pt x="2277356" y="1851896"/>
                  </a:lnTo>
                  <a:lnTo>
                    <a:pt x="2324429" y="1833727"/>
                  </a:lnTo>
                  <a:lnTo>
                    <a:pt x="2370394" y="1814502"/>
                  </a:lnTo>
                  <a:lnTo>
                    <a:pt x="2415209" y="1794249"/>
                  </a:lnTo>
                  <a:lnTo>
                    <a:pt x="2458837" y="1772993"/>
                  </a:lnTo>
                  <a:lnTo>
                    <a:pt x="2501238" y="1750760"/>
                  </a:lnTo>
                  <a:lnTo>
                    <a:pt x="2542372" y="1727575"/>
                  </a:lnTo>
                  <a:lnTo>
                    <a:pt x="2582199" y="1703463"/>
                  </a:lnTo>
                  <a:lnTo>
                    <a:pt x="2620680" y="1678451"/>
                  </a:lnTo>
                  <a:lnTo>
                    <a:pt x="2657777" y="1652564"/>
                  </a:lnTo>
                  <a:lnTo>
                    <a:pt x="2693448" y="1625828"/>
                  </a:lnTo>
                  <a:lnTo>
                    <a:pt x="2727656" y="1598268"/>
                  </a:lnTo>
                  <a:lnTo>
                    <a:pt x="2760359" y="1569911"/>
                  </a:lnTo>
                  <a:lnTo>
                    <a:pt x="2791520" y="1540781"/>
                  </a:lnTo>
                  <a:lnTo>
                    <a:pt x="2821097" y="1510904"/>
                  </a:lnTo>
                  <a:lnTo>
                    <a:pt x="2849053" y="1480307"/>
                  </a:lnTo>
                  <a:lnTo>
                    <a:pt x="2875347" y="1449014"/>
                  </a:lnTo>
                  <a:lnTo>
                    <a:pt x="2899940" y="1417051"/>
                  </a:lnTo>
                  <a:lnTo>
                    <a:pt x="2922792" y="1384445"/>
                  </a:lnTo>
                  <a:lnTo>
                    <a:pt x="2943864" y="1351220"/>
                  </a:lnTo>
                  <a:lnTo>
                    <a:pt x="2963117" y="1317402"/>
                  </a:lnTo>
                  <a:lnTo>
                    <a:pt x="2980511" y="1283017"/>
                  </a:lnTo>
                  <a:lnTo>
                    <a:pt x="2996006" y="1248091"/>
                  </a:lnTo>
                  <a:lnTo>
                    <a:pt x="3021143" y="1176716"/>
                  </a:lnTo>
                  <a:lnTo>
                    <a:pt x="3038213" y="1103483"/>
                  </a:lnTo>
                  <a:lnTo>
                    <a:pt x="3046899" y="1028598"/>
                  </a:lnTo>
                  <a:lnTo>
                    <a:pt x="3048000" y="990600"/>
                  </a:lnTo>
                  <a:lnTo>
                    <a:pt x="3046899" y="952601"/>
                  </a:lnTo>
                  <a:lnTo>
                    <a:pt x="3038213" y="877716"/>
                  </a:lnTo>
                  <a:lnTo>
                    <a:pt x="3021143" y="804483"/>
                  </a:lnTo>
                  <a:lnTo>
                    <a:pt x="2996006" y="733108"/>
                  </a:lnTo>
                  <a:lnTo>
                    <a:pt x="2980511" y="698182"/>
                  </a:lnTo>
                  <a:lnTo>
                    <a:pt x="2963117" y="663797"/>
                  </a:lnTo>
                  <a:lnTo>
                    <a:pt x="2943864" y="629979"/>
                  </a:lnTo>
                  <a:lnTo>
                    <a:pt x="2922792" y="596754"/>
                  </a:lnTo>
                  <a:lnTo>
                    <a:pt x="2899940" y="564148"/>
                  </a:lnTo>
                  <a:lnTo>
                    <a:pt x="2875347" y="532185"/>
                  </a:lnTo>
                  <a:lnTo>
                    <a:pt x="2849053" y="500892"/>
                  </a:lnTo>
                  <a:lnTo>
                    <a:pt x="2821097" y="470295"/>
                  </a:lnTo>
                  <a:lnTo>
                    <a:pt x="2791520" y="440418"/>
                  </a:lnTo>
                  <a:lnTo>
                    <a:pt x="2760359" y="411288"/>
                  </a:lnTo>
                  <a:lnTo>
                    <a:pt x="2727656" y="382931"/>
                  </a:lnTo>
                  <a:lnTo>
                    <a:pt x="2693448" y="355371"/>
                  </a:lnTo>
                  <a:lnTo>
                    <a:pt x="2657777" y="328635"/>
                  </a:lnTo>
                  <a:lnTo>
                    <a:pt x="2620680" y="302748"/>
                  </a:lnTo>
                  <a:lnTo>
                    <a:pt x="2582199" y="277736"/>
                  </a:lnTo>
                  <a:lnTo>
                    <a:pt x="2542372" y="253624"/>
                  </a:lnTo>
                  <a:lnTo>
                    <a:pt x="2501238" y="230439"/>
                  </a:lnTo>
                  <a:lnTo>
                    <a:pt x="2458837" y="208206"/>
                  </a:lnTo>
                  <a:lnTo>
                    <a:pt x="2415209" y="186950"/>
                  </a:lnTo>
                  <a:lnTo>
                    <a:pt x="2370394" y="166697"/>
                  </a:lnTo>
                  <a:lnTo>
                    <a:pt x="2324429" y="147472"/>
                  </a:lnTo>
                  <a:lnTo>
                    <a:pt x="2277356" y="129303"/>
                  </a:lnTo>
                  <a:lnTo>
                    <a:pt x="2229213" y="112213"/>
                  </a:lnTo>
                  <a:lnTo>
                    <a:pt x="2180041" y="96229"/>
                  </a:lnTo>
                  <a:lnTo>
                    <a:pt x="2129878" y="81376"/>
                  </a:lnTo>
                  <a:lnTo>
                    <a:pt x="2078763" y="67680"/>
                  </a:lnTo>
                  <a:lnTo>
                    <a:pt x="2026738" y="55167"/>
                  </a:lnTo>
                  <a:lnTo>
                    <a:pt x="1973840" y="43862"/>
                  </a:lnTo>
                  <a:lnTo>
                    <a:pt x="1920109" y="33791"/>
                  </a:lnTo>
                  <a:lnTo>
                    <a:pt x="1865586" y="24980"/>
                  </a:lnTo>
                  <a:lnTo>
                    <a:pt x="1810309" y="17454"/>
                  </a:lnTo>
                  <a:lnTo>
                    <a:pt x="1754317" y="11239"/>
                  </a:lnTo>
                  <a:lnTo>
                    <a:pt x="1697651" y="6360"/>
                  </a:lnTo>
                  <a:lnTo>
                    <a:pt x="1640350" y="2844"/>
                  </a:lnTo>
                  <a:lnTo>
                    <a:pt x="1582453" y="71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2362" y="2820161"/>
              <a:ext cx="3048000" cy="1981200"/>
            </a:xfrm>
            <a:custGeom>
              <a:avLst/>
              <a:gdLst/>
              <a:ahLst/>
              <a:cxnLst/>
              <a:rect l="l" t="t" r="r" b="b"/>
              <a:pathLst>
                <a:path w="3048000" h="1981200">
                  <a:moveTo>
                    <a:pt x="0" y="990600"/>
                  </a:moveTo>
                  <a:lnTo>
                    <a:pt x="4375" y="914964"/>
                  </a:lnTo>
                  <a:lnTo>
                    <a:pt x="17293" y="840880"/>
                  </a:lnTo>
                  <a:lnTo>
                    <a:pt x="38436" y="768551"/>
                  </a:lnTo>
                  <a:lnTo>
                    <a:pt x="67488" y="698182"/>
                  </a:lnTo>
                  <a:lnTo>
                    <a:pt x="84882" y="663797"/>
                  </a:lnTo>
                  <a:lnTo>
                    <a:pt x="104135" y="629979"/>
                  </a:lnTo>
                  <a:lnTo>
                    <a:pt x="125207" y="596754"/>
                  </a:lnTo>
                  <a:lnTo>
                    <a:pt x="148059" y="564148"/>
                  </a:lnTo>
                  <a:lnTo>
                    <a:pt x="172652" y="532185"/>
                  </a:lnTo>
                  <a:lnTo>
                    <a:pt x="198946" y="500892"/>
                  </a:lnTo>
                  <a:lnTo>
                    <a:pt x="226902" y="470295"/>
                  </a:lnTo>
                  <a:lnTo>
                    <a:pt x="256479" y="440418"/>
                  </a:lnTo>
                  <a:lnTo>
                    <a:pt x="287640" y="411288"/>
                  </a:lnTo>
                  <a:lnTo>
                    <a:pt x="320343" y="382931"/>
                  </a:lnTo>
                  <a:lnTo>
                    <a:pt x="354551" y="355371"/>
                  </a:lnTo>
                  <a:lnTo>
                    <a:pt x="390222" y="328635"/>
                  </a:lnTo>
                  <a:lnTo>
                    <a:pt x="427319" y="302748"/>
                  </a:lnTo>
                  <a:lnTo>
                    <a:pt x="465800" y="277736"/>
                  </a:lnTo>
                  <a:lnTo>
                    <a:pt x="505627" y="253624"/>
                  </a:lnTo>
                  <a:lnTo>
                    <a:pt x="546761" y="230439"/>
                  </a:lnTo>
                  <a:lnTo>
                    <a:pt x="589162" y="208206"/>
                  </a:lnTo>
                  <a:lnTo>
                    <a:pt x="632790" y="186950"/>
                  </a:lnTo>
                  <a:lnTo>
                    <a:pt x="677605" y="166697"/>
                  </a:lnTo>
                  <a:lnTo>
                    <a:pt x="723570" y="147472"/>
                  </a:lnTo>
                  <a:lnTo>
                    <a:pt x="770643" y="129303"/>
                  </a:lnTo>
                  <a:lnTo>
                    <a:pt x="818786" y="112213"/>
                  </a:lnTo>
                  <a:lnTo>
                    <a:pt x="867958" y="96229"/>
                  </a:lnTo>
                  <a:lnTo>
                    <a:pt x="918121" y="81376"/>
                  </a:lnTo>
                  <a:lnTo>
                    <a:pt x="969236" y="67680"/>
                  </a:lnTo>
                  <a:lnTo>
                    <a:pt x="1021261" y="55167"/>
                  </a:lnTo>
                  <a:lnTo>
                    <a:pt x="1074159" y="43862"/>
                  </a:lnTo>
                  <a:lnTo>
                    <a:pt x="1127890" y="33791"/>
                  </a:lnTo>
                  <a:lnTo>
                    <a:pt x="1182413" y="24980"/>
                  </a:lnTo>
                  <a:lnTo>
                    <a:pt x="1237690" y="17454"/>
                  </a:lnTo>
                  <a:lnTo>
                    <a:pt x="1293682" y="11239"/>
                  </a:lnTo>
                  <a:lnTo>
                    <a:pt x="1350348" y="6360"/>
                  </a:lnTo>
                  <a:lnTo>
                    <a:pt x="1407649" y="2844"/>
                  </a:lnTo>
                  <a:lnTo>
                    <a:pt x="1465546" y="715"/>
                  </a:lnTo>
                  <a:lnTo>
                    <a:pt x="1524000" y="0"/>
                  </a:lnTo>
                  <a:lnTo>
                    <a:pt x="1582453" y="715"/>
                  </a:lnTo>
                  <a:lnTo>
                    <a:pt x="1640350" y="2844"/>
                  </a:lnTo>
                  <a:lnTo>
                    <a:pt x="1697651" y="6360"/>
                  </a:lnTo>
                  <a:lnTo>
                    <a:pt x="1754317" y="11239"/>
                  </a:lnTo>
                  <a:lnTo>
                    <a:pt x="1810309" y="17454"/>
                  </a:lnTo>
                  <a:lnTo>
                    <a:pt x="1865586" y="24980"/>
                  </a:lnTo>
                  <a:lnTo>
                    <a:pt x="1920109" y="33791"/>
                  </a:lnTo>
                  <a:lnTo>
                    <a:pt x="1973840" y="43862"/>
                  </a:lnTo>
                  <a:lnTo>
                    <a:pt x="2026738" y="55167"/>
                  </a:lnTo>
                  <a:lnTo>
                    <a:pt x="2078763" y="67680"/>
                  </a:lnTo>
                  <a:lnTo>
                    <a:pt x="2129878" y="81376"/>
                  </a:lnTo>
                  <a:lnTo>
                    <a:pt x="2180041" y="96229"/>
                  </a:lnTo>
                  <a:lnTo>
                    <a:pt x="2229213" y="112213"/>
                  </a:lnTo>
                  <a:lnTo>
                    <a:pt x="2277356" y="129303"/>
                  </a:lnTo>
                  <a:lnTo>
                    <a:pt x="2324429" y="147472"/>
                  </a:lnTo>
                  <a:lnTo>
                    <a:pt x="2370394" y="166697"/>
                  </a:lnTo>
                  <a:lnTo>
                    <a:pt x="2415209" y="186950"/>
                  </a:lnTo>
                  <a:lnTo>
                    <a:pt x="2458837" y="208206"/>
                  </a:lnTo>
                  <a:lnTo>
                    <a:pt x="2501238" y="230439"/>
                  </a:lnTo>
                  <a:lnTo>
                    <a:pt x="2542372" y="253624"/>
                  </a:lnTo>
                  <a:lnTo>
                    <a:pt x="2582199" y="277736"/>
                  </a:lnTo>
                  <a:lnTo>
                    <a:pt x="2620680" y="302748"/>
                  </a:lnTo>
                  <a:lnTo>
                    <a:pt x="2657777" y="328635"/>
                  </a:lnTo>
                  <a:lnTo>
                    <a:pt x="2693448" y="355371"/>
                  </a:lnTo>
                  <a:lnTo>
                    <a:pt x="2727656" y="382931"/>
                  </a:lnTo>
                  <a:lnTo>
                    <a:pt x="2760359" y="411288"/>
                  </a:lnTo>
                  <a:lnTo>
                    <a:pt x="2791520" y="440418"/>
                  </a:lnTo>
                  <a:lnTo>
                    <a:pt x="2821097" y="470295"/>
                  </a:lnTo>
                  <a:lnTo>
                    <a:pt x="2849053" y="500892"/>
                  </a:lnTo>
                  <a:lnTo>
                    <a:pt x="2875347" y="532185"/>
                  </a:lnTo>
                  <a:lnTo>
                    <a:pt x="2899940" y="564148"/>
                  </a:lnTo>
                  <a:lnTo>
                    <a:pt x="2922792" y="596754"/>
                  </a:lnTo>
                  <a:lnTo>
                    <a:pt x="2943864" y="629979"/>
                  </a:lnTo>
                  <a:lnTo>
                    <a:pt x="2963117" y="663797"/>
                  </a:lnTo>
                  <a:lnTo>
                    <a:pt x="2980511" y="698182"/>
                  </a:lnTo>
                  <a:lnTo>
                    <a:pt x="2996006" y="733108"/>
                  </a:lnTo>
                  <a:lnTo>
                    <a:pt x="3021143" y="804483"/>
                  </a:lnTo>
                  <a:lnTo>
                    <a:pt x="3038213" y="877716"/>
                  </a:lnTo>
                  <a:lnTo>
                    <a:pt x="3046899" y="952601"/>
                  </a:lnTo>
                  <a:lnTo>
                    <a:pt x="3048000" y="990600"/>
                  </a:lnTo>
                  <a:lnTo>
                    <a:pt x="3046899" y="1028598"/>
                  </a:lnTo>
                  <a:lnTo>
                    <a:pt x="3038213" y="1103483"/>
                  </a:lnTo>
                  <a:lnTo>
                    <a:pt x="3021143" y="1176716"/>
                  </a:lnTo>
                  <a:lnTo>
                    <a:pt x="2996006" y="1248091"/>
                  </a:lnTo>
                  <a:lnTo>
                    <a:pt x="2980511" y="1283017"/>
                  </a:lnTo>
                  <a:lnTo>
                    <a:pt x="2963117" y="1317402"/>
                  </a:lnTo>
                  <a:lnTo>
                    <a:pt x="2943864" y="1351220"/>
                  </a:lnTo>
                  <a:lnTo>
                    <a:pt x="2922792" y="1384445"/>
                  </a:lnTo>
                  <a:lnTo>
                    <a:pt x="2899940" y="1417051"/>
                  </a:lnTo>
                  <a:lnTo>
                    <a:pt x="2875347" y="1449014"/>
                  </a:lnTo>
                  <a:lnTo>
                    <a:pt x="2849053" y="1480307"/>
                  </a:lnTo>
                  <a:lnTo>
                    <a:pt x="2821097" y="1510904"/>
                  </a:lnTo>
                  <a:lnTo>
                    <a:pt x="2791520" y="1540781"/>
                  </a:lnTo>
                  <a:lnTo>
                    <a:pt x="2760359" y="1569911"/>
                  </a:lnTo>
                  <a:lnTo>
                    <a:pt x="2727656" y="1598268"/>
                  </a:lnTo>
                  <a:lnTo>
                    <a:pt x="2693448" y="1625828"/>
                  </a:lnTo>
                  <a:lnTo>
                    <a:pt x="2657777" y="1652564"/>
                  </a:lnTo>
                  <a:lnTo>
                    <a:pt x="2620680" y="1678451"/>
                  </a:lnTo>
                  <a:lnTo>
                    <a:pt x="2582199" y="1703463"/>
                  </a:lnTo>
                  <a:lnTo>
                    <a:pt x="2542372" y="1727575"/>
                  </a:lnTo>
                  <a:lnTo>
                    <a:pt x="2501238" y="1750760"/>
                  </a:lnTo>
                  <a:lnTo>
                    <a:pt x="2458837" y="1772993"/>
                  </a:lnTo>
                  <a:lnTo>
                    <a:pt x="2415209" y="1794249"/>
                  </a:lnTo>
                  <a:lnTo>
                    <a:pt x="2370394" y="1814502"/>
                  </a:lnTo>
                  <a:lnTo>
                    <a:pt x="2324429" y="1833727"/>
                  </a:lnTo>
                  <a:lnTo>
                    <a:pt x="2277356" y="1851896"/>
                  </a:lnTo>
                  <a:lnTo>
                    <a:pt x="2229213" y="1868986"/>
                  </a:lnTo>
                  <a:lnTo>
                    <a:pt x="2180041" y="1884970"/>
                  </a:lnTo>
                  <a:lnTo>
                    <a:pt x="2129878" y="1899823"/>
                  </a:lnTo>
                  <a:lnTo>
                    <a:pt x="2078763" y="1913519"/>
                  </a:lnTo>
                  <a:lnTo>
                    <a:pt x="2026738" y="1926032"/>
                  </a:lnTo>
                  <a:lnTo>
                    <a:pt x="1973840" y="1937337"/>
                  </a:lnTo>
                  <a:lnTo>
                    <a:pt x="1920109" y="1947408"/>
                  </a:lnTo>
                  <a:lnTo>
                    <a:pt x="1865586" y="1956219"/>
                  </a:lnTo>
                  <a:lnTo>
                    <a:pt x="1810309" y="1963745"/>
                  </a:lnTo>
                  <a:lnTo>
                    <a:pt x="1754317" y="1969960"/>
                  </a:lnTo>
                  <a:lnTo>
                    <a:pt x="1697651" y="1974839"/>
                  </a:lnTo>
                  <a:lnTo>
                    <a:pt x="1640350" y="1978355"/>
                  </a:lnTo>
                  <a:lnTo>
                    <a:pt x="1582453" y="1980484"/>
                  </a:lnTo>
                  <a:lnTo>
                    <a:pt x="1524000" y="1981200"/>
                  </a:lnTo>
                  <a:lnTo>
                    <a:pt x="1465546" y="1980484"/>
                  </a:lnTo>
                  <a:lnTo>
                    <a:pt x="1407649" y="1978355"/>
                  </a:lnTo>
                  <a:lnTo>
                    <a:pt x="1350348" y="1974839"/>
                  </a:lnTo>
                  <a:lnTo>
                    <a:pt x="1293682" y="1969960"/>
                  </a:lnTo>
                  <a:lnTo>
                    <a:pt x="1237690" y="1963745"/>
                  </a:lnTo>
                  <a:lnTo>
                    <a:pt x="1182413" y="1956219"/>
                  </a:lnTo>
                  <a:lnTo>
                    <a:pt x="1127890" y="1947408"/>
                  </a:lnTo>
                  <a:lnTo>
                    <a:pt x="1074159" y="1937337"/>
                  </a:lnTo>
                  <a:lnTo>
                    <a:pt x="1021261" y="1926032"/>
                  </a:lnTo>
                  <a:lnTo>
                    <a:pt x="969236" y="1913519"/>
                  </a:lnTo>
                  <a:lnTo>
                    <a:pt x="918121" y="1899823"/>
                  </a:lnTo>
                  <a:lnTo>
                    <a:pt x="867958" y="1884970"/>
                  </a:lnTo>
                  <a:lnTo>
                    <a:pt x="818786" y="1868986"/>
                  </a:lnTo>
                  <a:lnTo>
                    <a:pt x="770643" y="1851896"/>
                  </a:lnTo>
                  <a:lnTo>
                    <a:pt x="723570" y="1833727"/>
                  </a:lnTo>
                  <a:lnTo>
                    <a:pt x="677605" y="1814502"/>
                  </a:lnTo>
                  <a:lnTo>
                    <a:pt x="632790" y="1794249"/>
                  </a:lnTo>
                  <a:lnTo>
                    <a:pt x="589162" y="1772993"/>
                  </a:lnTo>
                  <a:lnTo>
                    <a:pt x="546761" y="1750760"/>
                  </a:lnTo>
                  <a:lnTo>
                    <a:pt x="505627" y="1727575"/>
                  </a:lnTo>
                  <a:lnTo>
                    <a:pt x="465800" y="1703463"/>
                  </a:lnTo>
                  <a:lnTo>
                    <a:pt x="427319" y="1678451"/>
                  </a:lnTo>
                  <a:lnTo>
                    <a:pt x="390222" y="1652564"/>
                  </a:lnTo>
                  <a:lnTo>
                    <a:pt x="354551" y="1625828"/>
                  </a:lnTo>
                  <a:lnTo>
                    <a:pt x="320343" y="1598268"/>
                  </a:lnTo>
                  <a:lnTo>
                    <a:pt x="287640" y="1569911"/>
                  </a:lnTo>
                  <a:lnTo>
                    <a:pt x="256479" y="1540781"/>
                  </a:lnTo>
                  <a:lnTo>
                    <a:pt x="226902" y="1510904"/>
                  </a:lnTo>
                  <a:lnTo>
                    <a:pt x="198946" y="1480307"/>
                  </a:lnTo>
                  <a:lnTo>
                    <a:pt x="172652" y="1449014"/>
                  </a:lnTo>
                  <a:lnTo>
                    <a:pt x="148059" y="1417051"/>
                  </a:lnTo>
                  <a:lnTo>
                    <a:pt x="125207" y="1384445"/>
                  </a:lnTo>
                  <a:lnTo>
                    <a:pt x="104135" y="1351220"/>
                  </a:lnTo>
                  <a:lnTo>
                    <a:pt x="84882" y="1317402"/>
                  </a:lnTo>
                  <a:lnTo>
                    <a:pt x="67488" y="1283017"/>
                  </a:lnTo>
                  <a:lnTo>
                    <a:pt x="51993" y="1248091"/>
                  </a:lnTo>
                  <a:lnTo>
                    <a:pt x="26856" y="1176716"/>
                  </a:lnTo>
                  <a:lnTo>
                    <a:pt x="9786" y="1103483"/>
                  </a:lnTo>
                  <a:lnTo>
                    <a:pt x="1100" y="1028598"/>
                  </a:lnTo>
                  <a:lnTo>
                    <a:pt x="0" y="990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34082" y="3241370"/>
            <a:ext cx="19227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065" marR="5080" indent="190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Operand  Sp</a:t>
            </a:r>
            <a:r>
              <a:rPr sz="2400" b="1" spc="-15" dirty="0">
                <a:solidFill>
                  <a:srgbClr val="F7DF55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cificat</a:t>
            </a:r>
            <a:r>
              <a:rPr sz="2400" b="1" dirty="0">
                <a:solidFill>
                  <a:srgbClr val="F7DF55"/>
                </a:solidFill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9911" y="4934711"/>
            <a:ext cx="5981700" cy="1789430"/>
            <a:chOff x="819911" y="4934711"/>
            <a:chExt cx="5981700" cy="1789430"/>
          </a:xfrm>
        </p:grpSpPr>
        <p:sp>
          <p:nvSpPr>
            <p:cNvPr id="17" name="object 17"/>
            <p:cNvSpPr/>
            <p:nvPr/>
          </p:nvSpPr>
          <p:spPr>
            <a:xfrm>
              <a:off x="2667761" y="4953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342900" y="0"/>
                  </a:moveTo>
                  <a:lnTo>
                    <a:pt x="114300" y="0"/>
                  </a:lnTo>
                  <a:lnTo>
                    <a:pt x="114300" y="441071"/>
                  </a:lnTo>
                  <a:lnTo>
                    <a:pt x="0" y="441071"/>
                  </a:lnTo>
                  <a:lnTo>
                    <a:pt x="228600" y="685800"/>
                  </a:lnTo>
                  <a:lnTo>
                    <a:pt x="457200" y="441071"/>
                  </a:lnTo>
                  <a:lnTo>
                    <a:pt x="342900" y="44107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A8C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761" y="4953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0" y="441071"/>
                  </a:moveTo>
                  <a:lnTo>
                    <a:pt x="114300" y="441071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441071"/>
                  </a:lnTo>
                  <a:lnTo>
                    <a:pt x="457200" y="441071"/>
                  </a:lnTo>
                  <a:lnTo>
                    <a:pt x="228600" y="685800"/>
                  </a:lnTo>
                  <a:lnTo>
                    <a:pt x="0" y="441071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9911" y="5620511"/>
              <a:ext cx="3922776" cy="110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4399" y="5714999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3581400" y="0"/>
                  </a:moveTo>
                  <a:lnTo>
                    <a:pt x="152400" y="0"/>
                  </a:ln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68"/>
                  </a:lnTo>
                  <a:lnTo>
                    <a:pt x="29405" y="852003"/>
                  </a:lnTo>
                  <a:lnTo>
                    <a:pt x="62396" y="884994"/>
                  </a:lnTo>
                  <a:lnTo>
                    <a:pt x="104231" y="906630"/>
                  </a:lnTo>
                  <a:lnTo>
                    <a:pt x="152400" y="914400"/>
                  </a:lnTo>
                  <a:lnTo>
                    <a:pt x="3581400" y="914400"/>
                  </a:lnTo>
                  <a:lnTo>
                    <a:pt x="3629582" y="906630"/>
                  </a:lnTo>
                  <a:lnTo>
                    <a:pt x="3671419" y="884994"/>
                  </a:lnTo>
                  <a:lnTo>
                    <a:pt x="3704405" y="852003"/>
                  </a:lnTo>
                  <a:lnTo>
                    <a:pt x="3726033" y="810168"/>
                  </a:lnTo>
                  <a:lnTo>
                    <a:pt x="3733800" y="762000"/>
                  </a:lnTo>
                  <a:lnTo>
                    <a:pt x="3733800" y="152400"/>
                  </a:lnTo>
                  <a:lnTo>
                    <a:pt x="3726033" y="104231"/>
                  </a:lnTo>
                  <a:lnTo>
                    <a:pt x="3704405" y="62396"/>
                  </a:lnTo>
                  <a:lnTo>
                    <a:pt x="3671419" y="29405"/>
                  </a:lnTo>
                  <a:lnTo>
                    <a:pt x="3629582" y="7769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4399" y="5714999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0" y="152400"/>
                  </a:moveTo>
                  <a:lnTo>
                    <a:pt x="7769" y="104231"/>
                  </a:lnTo>
                  <a:lnTo>
                    <a:pt x="29405" y="62396"/>
                  </a:lnTo>
                  <a:lnTo>
                    <a:pt x="62396" y="29405"/>
                  </a:lnTo>
                  <a:lnTo>
                    <a:pt x="104231" y="7769"/>
                  </a:lnTo>
                  <a:lnTo>
                    <a:pt x="152400" y="0"/>
                  </a:lnTo>
                  <a:lnTo>
                    <a:pt x="3581400" y="0"/>
                  </a:lnTo>
                  <a:lnTo>
                    <a:pt x="3629582" y="7769"/>
                  </a:lnTo>
                  <a:lnTo>
                    <a:pt x="3671419" y="29405"/>
                  </a:lnTo>
                  <a:lnTo>
                    <a:pt x="3704405" y="62396"/>
                  </a:lnTo>
                  <a:lnTo>
                    <a:pt x="3726033" y="104231"/>
                  </a:lnTo>
                  <a:lnTo>
                    <a:pt x="3733800" y="152400"/>
                  </a:lnTo>
                  <a:lnTo>
                    <a:pt x="3733800" y="762000"/>
                  </a:lnTo>
                  <a:lnTo>
                    <a:pt x="3726033" y="810168"/>
                  </a:lnTo>
                  <a:lnTo>
                    <a:pt x="3704405" y="852003"/>
                  </a:lnTo>
                  <a:lnTo>
                    <a:pt x="3671419" y="884994"/>
                  </a:lnTo>
                  <a:lnTo>
                    <a:pt x="3629582" y="906630"/>
                  </a:lnTo>
                  <a:lnTo>
                    <a:pt x="3581400" y="914400"/>
                  </a:lnTo>
                  <a:lnTo>
                    <a:pt x="152400" y="914400"/>
                  </a:lnTo>
                  <a:lnTo>
                    <a:pt x="104231" y="906630"/>
                  </a:lnTo>
                  <a:lnTo>
                    <a:pt x="62396" y="884994"/>
                  </a:lnTo>
                  <a:lnTo>
                    <a:pt x="29405" y="852003"/>
                  </a:lnTo>
                  <a:lnTo>
                    <a:pt x="7769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5361" y="4953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342899" y="0"/>
                  </a:moveTo>
                  <a:lnTo>
                    <a:pt x="114300" y="0"/>
                  </a:lnTo>
                  <a:lnTo>
                    <a:pt x="114300" y="441071"/>
                  </a:lnTo>
                  <a:lnTo>
                    <a:pt x="0" y="441071"/>
                  </a:lnTo>
                  <a:lnTo>
                    <a:pt x="228599" y="685800"/>
                  </a:lnTo>
                  <a:lnTo>
                    <a:pt x="457199" y="441071"/>
                  </a:lnTo>
                  <a:lnTo>
                    <a:pt x="342899" y="441071"/>
                  </a:lnTo>
                  <a:lnTo>
                    <a:pt x="342899" y="0"/>
                  </a:lnTo>
                  <a:close/>
                </a:path>
              </a:pathLst>
            </a:custGeom>
            <a:solidFill>
              <a:srgbClr val="A8C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5361" y="4953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0" y="441071"/>
                  </a:moveTo>
                  <a:lnTo>
                    <a:pt x="114300" y="441071"/>
                  </a:lnTo>
                  <a:lnTo>
                    <a:pt x="114300" y="0"/>
                  </a:lnTo>
                  <a:lnTo>
                    <a:pt x="342899" y="0"/>
                  </a:lnTo>
                  <a:lnTo>
                    <a:pt x="342899" y="441071"/>
                  </a:lnTo>
                  <a:lnTo>
                    <a:pt x="457199" y="441071"/>
                  </a:lnTo>
                  <a:lnTo>
                    <a:pt x="228599" y="685800"/>
                  </a:lnTo>
                  <a:lnTo>
                    <a:pt x="0" y="441071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58062" y="5904687"/>
            <a:ext cx="1473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IGIN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55542" y="5904687"/>
            <a:ext cx="1551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LAST+1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06111" y="5620511"/>
            <a:ext cx="3923029" cy="1103630"/>
            <a:chOff x="4706111" y="5620511"/>
            <a:chExt cx="3923029" cy="1103630"/>
          </a:xfrm>
        </p:grpSpPr>
        <p:sp>
          <p:nvSpPr>
            <p:cNvPr id="27" name="object 27"/>
            <p:cNvSpPr/>
            <p:nvPr/>
          </p:nvSpPr>
          <p:spPr>
            <a:xfrm>
              <a:off x="4706111" y="5620511"/>
              <a:ext cx="3922776" cy="110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00599" y="5714999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3581400" y="0"/>
                  </a:moveTo>
                  <a:lnTo>
                    <a:pt x="152400" y="0"/>
                  </a:ln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68"/>
                  </a:lnTo>
                  <a:lnTo>
                    <a:pt x="29394" y="852003"/>
                  </a:lnTo>
                  <a:lnTo>
                    <a:pt x="62380" y="884994"/>
                  </a:lnTo>
                  <a:lnTo>
                    <a:pt x="104217" y="906630"/>
                  </a:lnTo>
                  <a:lnTo>
                    <a:pt x="152400" y="914400"/>
                  </a:lnTo>
                  <a:lnTo>
                    <a:pt x="3581400" y="914400"/>
                  </a:lnTo>
                  <a:lnTo>
                    <a:pt x="3629582" y="906630"/>
                  </a:lnTo>
                  <a:lnTo>
                    <a:pt x="3671419" y="884994"/>
                  </a:lnTo>
                  <a:lnTo>
                    <a:pt x="3704405" y="852003"/>
                  </a:lnTo>
                  <a:lnTo>
                    <a:pt x="3726033" y="810168"/>
                  </a:lnTo>
                  <a:lnTo>
                    <a:pt x="3733800" y="762000"/>
                  </a:lnTo>
                  <a:lnTo>
                    <a:pt x="3733800" y="152400"/>
                  </a:lnTo>
                  <a:lnTo>
                    <a:pt x="3726033" y="104231"/>
                  </a:lnTo>
                  <a:lnTo>
                    <a:pt x="3704405" y="62396"/>
                  </a:lnTo>
                  <a:lnTo>
                    <a:pt x="3671419" y="29405"/>
                  </a:lnTo>
                  <a:lnTo>
                    <a:pt x="3629582" y="7769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0599" y="5714999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0" y="152400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3581400" y="0"/>
                  </a:lnTo>
                  <a:lnTo>
                    <a:pt x="3629582" y="7769"/>
                  </a:lnTo>
                  <a:lnTo>
                    <a:pt x="3671419" y="29405"/>
                  </a:lnTo>
                  <a:lnTo>
                    <a:pt x="3704405" y="62396"/>
                  </a:lnTo>
                  <a:lnTo>
                    <a:pt x="3726033" y="104231"/>
                  </a:lnTo>
                  <a:lnTo>
                    <a:pt x="3733800" y="152400"/>
                  </a:lnTo>
                  <a:lnTo>
                    <a:pt x="3733800" y="762000"/>
                  </a:lnTo>
                  <a:lnTo>
                    <a:pt x="3726033" y="810168"/>
                  </a:lnTo>
                  <a:lnTo>
                    <a:pt x="3704405" y="852003"/>
                  </a:lnTo>
                  <a:lnTo>
                    <a:pt x="3671419" y="884994"/>
                  </a:lnTo>
                  <a:lnTo>
                    <a:pt x="3629582" y="906630"/>
                  </a:lnTo>
                  <a:lnTo>
                    <a:pt x="3581400" y="914400"/>
                  </a:lnTo>
                  <a:lnTo>
                    <a:pt x="152400" y="914400"/>
                  </a:lnTo>
                  <a:lnTo>
                    <a:pt x="104217" y="906630"/>
                  </a:lnTo>
                  <a:lnTo>
                    <a:pt x="62380" y="884994"/>
                  </a:lnTo>
                  <a:lnTo>
                    <a:pt x="29394" y="852003"/>
                  </a:lnTo>
                  <a:lnTo>
                    <a:pt x="7766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368797" y="5904687"/>
            <a:ext cx="2599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944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ORIGIN	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91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96F4E8-C6AC-4497-9EE1-1400B203E3AA}" type="slidenum">
              <a:rPr lang="en-US">
                <a:latin typeface="Arial Black" pitchFamily="34" charset="0"/>
              </a:rPr>
              <a:pPr/>
              <a:t>3</a:t>
            </a:fld>
            <a:endParaRPr lang="en-US">
              <a:latin typeface="Arial Black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Passes of a language processor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I</a:t>
            </a:r>
          </a:p>
          <a:p>
            <a:pPr lvl="1" eaLnBrk="1" hangingPunct="1"/>
            <a:r>
              <a:rPr lang="en-US" smtClean="0"/>
              <a:t>Performs analysis of the source program and note relevant information</a:t>
            </a:r>
          </a:p>
          <a:p>
            <a:pPr eaLnBrk="1" hangingPunct="1"/>
            <a:r>
              <a:rPr lang="en-US" smtClean="0"/>
              <a:t>Pass II</a:t>
            </a:r>
          </a:p>
          <a:p>
            <a:pPr lvl="1" eaLnBrk="1" hangingPunct="1"/>
            <a:r>
              <a:rPr lang="en-US" smtClean="0"/>
              <a:t>Perform synthesis of target program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D08057F-E6E5-465D-A85F-5FE730F11DFE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884" y="467994"/>
            <a:ext cx="18421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622501"/>
            <a:ext cx="7668895" cy="3659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It is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useful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when your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target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program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does  not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consist of </a:t>
            </a: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consecutive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memory</a:t>
            </a:r>
            <a:r>
              <a:rPr sz="300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words.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D9FAF"/>
              </a:buClr>
              <a:buFont typeface="Arial"/>
              <a:buChar char=""/>
            </a:pPr>
            <a:endParaRPr sz="435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94970" marR="251460" indent="-395605">
              <a:lnSpc>
                <a:spcPct val="100000"/>
              </a:lnSpc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Operand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Specification –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Ability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to</a:t>
            </a:r>
            <a:r>
              <a:rPr sz="3000" spc="-2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chemeClr val="tx2"/>
                </a:solidFill>
                <a:latin typeface="Arial"/>
                <a:cs typeface="Arial"/>
              </a:rPr>
              <a:t>perform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 marR="243204" algn="ctr">
              <a:lnSpc>
                <a:spcPct val="100000"/>
              </a:lnSpc>
              <a:spcBef>
                <a:spcPts val="5"/>
              </a:spcBef>
            </a:pP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Relative LC 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Processing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, not</a:t>
            </a:r>
            <a:r>
              <a:rPr sz="3000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absolute.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94970" marR="151765" indent="-395605">
              <a:lnSpc>
                <a:spcPct val="100000"/>
              </a:lnSpc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spc="-10" dirty="0">
                <a:solidFill>
                  <a:schemeClr val="tx2"/>
                </a:solidFill>
                <a:latin typeface="Arial"/>
                <a:cs typeface="Arial"/>
              </a:rPr>
              <a:t>Difference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between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using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both the</a:t>
            </a:r>
            <a:r>
              <a:rPr sz="3000" spc="-3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chemeClr val="tx2"/>
                </a:solidFill>
                <a:latin typeface="Arial"/>
                <a:cs typeface="Arial"/>
              </a:rPr>
              <a:t>options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740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4688" y="323088"/>
            <a:ext cx="5980430" cy="6419215"/>
            <a:chOff x="1694688" y="323088"/>
            <a:chExt cx="5980430" cy="6419215"/>
          </a:xfrm>
        </p:grpSpPr>
        <p:sp>
          <p:nvSpPr>
            <p:cNvPr id="3" name="object 3"/>
            <p:cNvSpPr/>
            <p:nvPr/>
          </p:nvSpPr>
          <p:spPr>
            <a:xfrm>
              <a:off x="1752600" y="381000"/>
              <a:ext cx="5864352" cy="6303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3644" y="352044"/>
              <a:ext cx="5922645" cy="6361430"/>
            </a:xfrm>
            <a:custGeom>
              <a:avLst/>
              <a:gdLst/>
              <a:ahLst/>
              <a:cxnLst/>
              <a:rect l="l" t="t" r="r" b="b"/>
              <a:pathLst>
                <a:path w="5922645" h="6361430">
                  <a:moveTo>
                    <a:pt x="0" y="6361176"/>
                  </a:moveTo>
                  <a:lnTo>
                    <a:pt x="5922263" y="6361176"/>
                  </a:lnTo>
                  <a:lnTo>
                    <a:pt x="5922263" y="0"/>
                  </a:lnTo>
                  <a:lnTo>
                    <a:pt x="0" y="0"/>
                  </a:lnTo>
                  <a:lnTo>
                    <a:pt x="0" y="6361176"/>
                  </a:lnTo>
                  <a:close/>
                </a:path>
              </a:pathLst>
            </a:custGeom>
            <a:ln w="57912">
              <a:solidFill>
                <a:srgbClr val="4B7B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6925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728" y="216154"/>
            <a:ext cx="12903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EQU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845565"/>
            <a:ext cx="8011159" cy="11226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819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Defines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symbol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represent &lt;add</a:t>
            </a:r>
            <a:r>
              <a:rPr sz="3000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spec&gt;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spcBef>
                <a:spcPts val="720"/>
              </a:spcBef>
              <a:buClr>
                <a:srgbClr val="6D9FAF"/>
              </a:buClr>
              <a:buSzPct val="80000"/>
              <a:buFont typeface="Arial"/>
              <a:buChar char=""/>
              <a:tabLst>
                <a:tab pos="395605" algn="l"/>
                <a:tab pos="2195830" algn="l"/>
                <a:tab pos="3446145" algn="l"/>
              </a:tabLst>
            </a:pP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Symbol	EQU	&lt; </a:t>
            </a: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address specification</a:t>
            </a:r>
            <a:r>
              <a:rPr sz="3000" b="1" spc="-1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&gt;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86834" y="2194686"/>
            <a:ext cx="4047490" cy="2691765"/>
            <a:chOff x="3886834" y="2194686"/>
            <a:chExt cx="4047490" cy="2691765"/>
          </a:xfrm>
        </p:grpSpPr>
        <p:sp>
          <p:nvSpPr>
            <p:cNvPr id="5" name="object 5"/>
            <p:cNvSpPr/>
            <p:nvPr/>
          </p:nvSpPr>
          <p:spPr>
            <a:xfrm>
              <a:off x="3886835" y="2194686"/>
              <a:ext cx="1677035" cy="625475"/>
            </a:xfrm>
            <a:custGeom>
              <a:avLst/>
              <a:gdLst/>
              <a:ahLst/>
              <a:cxnLst/>
              <a:rect l="l" t="t" r="r" b="b"/>
              <a:pathLst>
                <a:path w="1677035" h="625475">
                  <a:moveTo>
                    <a:pt x="1676654" y="625475"/>
                  </a:moveTo>
                  <a:lnTo>
                    <a:pt x="1673313" y="616839"/>
                  </a:lnTo>
                  <a:lnTo>
                    <a:pt x="1617218" y="471551"/>
                  </a:lnTo>
                  <a:lnTo>
                    <a:pt x="1613154" y="465201"/>
                  </a:lnTo>
                  <a:lnTo>
                    <a:pt x="1607185" y="461048"/>
                  </a:lnTo>
                  <a:lnTo>
                    <a:pt x="1600073" y="459409"/>
                  </a:lnTo>
                  <a:lnTo>
                    <a:pt x="1592580" y="460629"/>
                  </a:lnTo>
                  <a:lnTo>
                    <a:pt x="1586204" y="464718"/>
                  </a:lnTo>
                  <a:lnTo>
                    <a:pt x="1582013" y="470712"/>
                  </a:lnTo>
                  <a:lnTo>
                    <a:pt x="1580375" y="477837"/>
                  </a:lnTo>
                  <a:lnTo>
                    <a:pt x="1581658" y="485267"/>
                  </a:lnTo>
                  <a:lnTo>
                    <a:pt x="1603895" y="542925"/>
                  </a:lnTo>
                  <a:lnTo>
                    <a:pt x="926465" y="1016"/>
                  </a:lnTo>
                  <a:lnTo>
                    <a:pt x="914527" y="15875"/>
                  </a:lnTo>
                  <a:lnTo>
                    <a:pt x="903986" y="0"/>
                  </a:lnTo>
                  <a:lnTo>
                    <a:pt x="79654" y="549516"/>
                  </a:lnTo>
                  <a:lnTo>
                    <a:pt x="106807" y="494030"/>
                  </a:lnTo>
                  <a:lnTo>
                    <a:pt x="108686" y="486740"/>
                  </a:lnTo>
                  <a:lnTo>
                    <a:pt x="107657" y="479513"/>
                  </a:lnTo>
                  <a:lnTo>
                    <a:pt x="104013" y="473163"/>
                  </a:lnTo>
                  <a:lnTo>
                    <a:pt x="98044" y="468503"/>
                  </a:lnTo>
                  <a:lnTo>
                    <a:pt x="90678" y="466623"/>
                  </a:lnTo>
                  <a:lnTo>
                    <a:pt x="83413" y="467652"/>
                  </a:lnTo>
                  <a:lnTo>
                    <a:pt x="77089" y="471297"/>
                  </a:lnTo>
                  <a:lnTo>
                    <a:pt x="72517" y="477266"/>
                  </a:lnTo>
                  <a:lnTo>
                    <a:pt x="0" y="625475"/>
                  </a:lnTo>
                  <a:lnTo>
                    <a:pt x="85559" y="620395"/>
                  </a:lnTo>
                  <a:lnTo>
                    <a:pt x="164719" y="615696"/>
                  </a:lnTo>
                  <a:lnTo>
                    <a:pt x="172046" y="613765"/>
                  </a:lnTo>
                  <a:lnTo>
                    <a:pt x="177863" y="609320"/>
                  </a:lnTo>
                  <a:lnTo>
                    <a:pt x="181571" y="603021"/>
                  </a:lnTo>
                  <a:lnTo>
                    <a:pt x="182626" y="595503"/>
                  </a:lnTo>
                  <a:lnTo>
                    <a:pt x="180682" y="588175"/>
                  </a:lnTo>
                  <a:lnTo>
                    <a:pt x="176237" y="582358"/>
                  </a:lnTo>
                  <a:lnTo>
                    <a:pt x="169938" y="578650"/>
                  </a:lnTo>
                  <a:lnTo>
                    <a:pt x="162433" y="577596"/>
                  </a:lnTo>
                  <a:lnTo>
                    <a:pt x="100622" y="581342"/>
                  </a:lnTo>
                  <a:lnTo>
                    <a:pt x="913485" y="39471"/>
                  </a:lnTo>
                  <a:lnTo>
                    <a:pt x="1580032" y="572770"/>
                  </a:lnTo>
                  <a:lnTo>
                    <a:pt x="1518920" y="563753"/>
                  </a:lnTo>
                  <a:lnTo>
                    <a:pt x="1511363" y="564146"/>
                  </a:lnTo>
                  <a:lnTo>
                    <a:pt x="1504784" y="567283"/>
                  </a:lnTo>
                  <a:lnTo>
                    <a:pt x="1499870" y="572655"/>
                  </a:lnTo>
                  <a:lnTo>
                    <a:pt x="1497330" y="579755"/>
                  </a:lnTo>
                  <a:lnTo>
                    <a:pt x="1497711" y="587311"/>
                  </a:lnTo>
                  <a:lnTo>
                    <a:pt x="1500847" y="593902"/>
                  </a:lnTo>
                  <a:lnTo>
                    <a:pt x="1506220" y="598855"/>
                  </a:lnTo>
                  <a:lnTo>
                    <a:pt x="1513332" y="601472"/>
                  </a:lnTo>
                  <a:lnTo>
                    <a:pt x="1676654" y="625475"/>
                  </a:lnTo>
                  <a:close/>
                </a:path>
              </a:pathLst>
            </a:custGeom>
            <a:solidFill>
              <a:srgbClr val="F7D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9179" y="2659379"/>
              <a:ext cx="3064764" cy="22265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3761" y="2743961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1447800" y="0"/>
                  </a:moveTo>
                  <a:lnTo>
                    <a:pt x="1392266" y="742"/>
                  </a:lnTo>
                  <a:lnTo>
                    <a:pt x="1337261" y="2953"/>
                  </a:lnTo>
                  <a:lnTo>
                    <a:pt x="1282822" y="6604"/>
                  </a:lnTo>
                  <a:lnTo>
                    <a:pt x="1228987" y="11670"/>
                  </a:lnTo>
                  <a:lnTo>
                    <a:pt x="1175794" y="18124"/>
                  </a:lnTo>
                  <a:lnTo>
                    <a:pt x="1123279" y="25939"/>
                  </a:lnTo>
                  <a:lnTo>
                    <a:pt x="1071480" y="35088"/>
                  </a:lnTo>
                  <a:lnTo>
                    <a:pt x="1020435" y="45546"/>
                  </a:lnTo>
                  <a:lnTo>
                    <a:pt x="970181" y="57285"/>
                  </a:lnTo>
                  <a:lnTo>
                    <a:pt x="920755" y="70278"/>
                  </a:lnTo>
                  <a:lnTo>
                    <a:pt x="872196" y="84500"/>
                  </a:lnTo>
                  <a:lnTo>
                    <a:pt x="824541" y="99923"/>
                  </a:lnTo>
                  <a:lnTo>
                    <a:pt x="777827" y="116521"/>
                  </a:lnTo>
                  <a:lnTo>
                    <a:pt x="732091" y="134267"/>
                  </a:lnTo>
                  <a:lnTo>
                    <a:pt x="687371" y="153135"/>
                  </a:lnTo>
                  <a:lnTo>
                    <a:pt x="643706" y="173098"/>
                  </a:lnTo>
                  <a:lnTo>
                    <a:pt x="601131" y="194129"/>
                  </a:lnTo>
                  <a:lnTo>
                    <a:pt x="559685" y="216202"/>
                  </a:lnTo>
                  <a:lnTo>
                    <a:pt x="519405" y="239289"/>
                  </a:lnTo>
                  <a:lnTo>
                    <a:pt x="480328" y="263366"/>
                  </a:lnTo>
                  <a:lnTo>
                    <a:pt x="442493" y="288404"/>
                  </a:lnTo>
                  <a:lnTo>
                    <a:pt x="405936" y="314377"/>
                  </a:lnTo>
                  <a:lnTo>
                    <a:pt x="370696" y="341259"/>
                  </a:lnTo>
                  <a:lnTo>
                    <a:pt x="336809" y="369023"/>
                  </a:lnTo>
                  <a:lnTo>
                    <a:pt x="304313" y="397642"/>
                  </a:lnTo>
                  <a:lnTo>
                    <a:pt x="273245" y="427090"/>
                  </a:lnTo>
                  <a:lnTo>
                    <a:pt x="243644" y="457340"/>
                  </a:lnTo>
                  <a:lnTo>
                    <a:pt x="215546" y="488366"/>
                  </a:lnTo>
                  <a:lnTo>
                    <a:pt x="188989" y="520140"/>
                  </a:lnTo>
                  <a:lnTo>
                    <a:pt x="164011" y="552637"/>
                  </a:lnTo>
                  <a:lnTo>
                    <a:pt x="140649" y="585829"/>
                  </a:lnTo>
                  <a:lnTo>
                    <a:pt x="118940" y="619690"/>
                  </a:lnTo>
                  <a:lnTo>
                    <a:pt x="98922" y="654193"/>
                  </a:lnTo>
                  <a:lnTo>
                    <a:pt x="80633" y="689313"/>
                  </a:lnTo>
                  <a:lnTo>
                    <a:pt x="64110" y="725021"/>
                  </a:lnTo>
                  <a:lnTo>
                    <a:pt x="49390" y="761292"/>
                  </a:lnTo>
                  <a:lnTo>
                    <a:pt x="36512" y="798098"/>
                  </a:lnTo>
                  <a:lnTo>
                    <a:pt x="25511" y="835414"/>
                  </a:lnTo>
                  <a:lnTo>
                    <a:pt x="16427" y="873212"/>
                  </a:lnTo>
                  <a:lnTo>
                    <a:pt x="9296" y="911467"/>
                  </a:lnTo>
                  <a:lnTo>
                    <a:pt x="4156" y="950151"/>
                  </a:lnTo>
                  <a:lnTo>
                    <a:pt x="1045" y="989237"/>
                  </a:lnTo>
                  <a:lnTo>
                    <a:pt x="0" y="1028700"/>
                  </a:lnTo>
                  <a:lnTo>
                    <a:pt x="1045" y="1068162"/>
                  </a:lnTo>
                  <a:lnTo>
                    <a:pt x="4156" y="1107248"/>
                  </a:lnTo>
                  <a:lnTo>
                    <a:pt x="9296" y="1145932"/>
                  </a:lnTo>
                  <a:lnTo>
                    <a:pt x="16427" y="1184187"/>
                  </a:lnTo>
                  <a:lnTo>
                    <a:pt x="25511" y="1221985"/>
                  </a:lnTo>
                  <a:lnTo>
                    <a:pt x="36512" y="1259301"/>
                  </a:lnTo>
                  <a:lnTo>
                    <a:pt x="49390" y="1296107"/>
                  </a:lnTo>
                  <a:lnTo>
                    <a:pt x="64110" y="1332378"/>
                  </a:lnTo>
                  <a:lnTo>
                    <a:pt x="80633" y="1368086"/>
                  </a:lnTo>
                  <a:lnTo>
                    <a:pt x="98922" y="1403206"/>
                  </a:lnTo>
                  <a:lnTo>
                    <a:pt x="118940" y="1437709"/>
                  </a:lnTo>
                  <a:lnTo>
                    <a:pt x="140649" y="1471570"/>
                  </a:lnTo>
                  <a:lnTo>
                    <a:pt x="164011" y="1504762"/>
                  </a:lnTo>
                  <a:lnTo>
                    <a:pt x="188989" y="1537259"/>
                  </a:lnTo>
                  <a:lnTo>
                    <a:pt x="215546" y="1569033"/>
                  </a:lnTo>
                  <a:lnTo>
                    <a:pt x="243644" y="1600059"/>
                  </a:lnTo>
                  <a:lnTo>
                    <a:pt x="273245" y="1630309"/>
                  </a:lnTo>
                  <a:lnTo>
                    <a:pt x="304313" y="1659757"/>
                  </a:lnTo>
                  <a:lnTo>
                    <a:pt x="336809" y="1688376"/>
                  </a:lnTo>
                  <a:lnTo>
                    <a:pt x="370696" y="1716140"/>
                  </a:lnTo>
                  <a:lnTo>
                    <a:pt x="405936" y="1743022"/>
                  </a:lnTo>
                  <a:lnTo>
                    <a:pt x="442493" y="1768995"/>
                  </a:lnTo>
                  <a:lnTo>
                    <a:pt x="480328" y="1794033"/>
                  </a:lnTo>
                  <a:lnTo>
                    <a:pt x="519405" y="1818110"/>
                  </a:lnTo>
                  <a:lnTo>
                    <a:pt x="559685" y="1841197"/>
                  </a:lnTo>
                  <a:lnTo>
                    <a:pt x="601131" y="1863270"/>
                  </a:lnTo>
                  <a:lnTo>
                    <a:pt x="643706" y="1884301"/>
                  </a:lnTo>
                  <a:lnTo>
                    <a:pt x="687371" y="1904264"/>
                  </a:lnTo>
                  <a:lnTo>
                    <a:pt x="732091" y="1923132"/>
                  </a:lnTo>
                  <a:lnTo>
                    <a:pt x="777827" y="1940878"/>
                  </a:lnTo>
                  <a:lnTo>
                    <a:pt x="824541" y="1957476"/>
                  </a:lnTo>
                  <a:lnTo>
                    <a:pt x="872196" y="1972899"/>
                  </a:lnTo>
                  <a:lnTo>
                    <a:pt x="920755" y="1987121"/>
                  </a:lnTo>
                  <a:lnTo>
                    <a:pt x="970181" y="2000114"/>
                  </a:lnTo>
                  <a:lnTo>
                    <a:pt x="1020435" y="2011853"/>
                  </a:lnTo>
                  <a:lnTo>
                    <a:pt x="1071480" y="2022311"/>
                  </a:lnTo>
                  <a:lnTo>
                    <a:pt x="1123279" y="2031460"/>
                  </a:lnTo>
                  <a:lnTo>
                    <a:pt x="1175794" y="2039275"/>
                  </a:lnTo>
                  <a:lnTo>
                    <a:pt x="1228987" y="2045729"/>
                  </a:lnTo>
                  <a:lnTo>
                    <a:pt x="1282822" y="2050795"/>
                  </a:lnTo>
                  <a:lnTo>
                    <a:pt x="1337261" y="2054446"/>
                  </a:lnTo>
                  <a:lnTo>
                    <a:pt x="1392266" y="2056657"/>
                  </a:lnTo>
                  <a:lnTo>
                    <a:pt x="1447800" y="2057400"/>
                  </a:lnTo>
                  <a:lnTo>
                    <a:pt x="1503333" y="2056657"/>
                  </a:lnTo>
                  <a:lnTo>
                    <a:pt x="1558338" y="2054446"/>
                  </a:lnTo>
                  <a:lnTo>
                    <a:pt x="1612777" y="2050795"/>
                  </a:lnTo>
                  <a:lnTo>
                    <a:pt x="1666612" y="2045729"/>
                  </a:lnTo>
                  <a:lnTo>
                    <a:pt x="1719805" y="2039275"/>
                  </a:lnTo>
                  <a:lnTo>
                    <a:pt x="1772320" y="2031460"/>
                  </a:lnTo>
                  <a:lnTo>
                    <a:pt x="1824119" y="2022311"/>
                  </a:lnTo>
                  <a:lnTo>
                    <a:pt x="1875164" y="2011853"/>
                  </a:lnTo>
                  <a:lnTo>
                    <a:pt x="1925418" y="2000114"/>
                  </a:lnTo>
                  <a:lnTo>
                    <a:pt x="1974844" y="1987121"/>
                  </a:lnTo>
                  <a:lnTo>
                    <a:pt x="2023403" y="1972899"/>
                  </a:lnTo>
                  <a:lnTo>
                    <a:pt x="2071058" y="1957476"/>
                  </a:lnTo>
                  <a:lnTo>
                    <a:pt x="2117772" y="1940878"/>
                  </a:lnTo>
                  <a:lnTo>
                    <a:pt x="2163508" y="1923132"/>
                  </a:lnTo>
                  <a:lnTo>
                    <a:pt x="2208228" y="1904264"/>
                  </a:lnTo>
                  <a:lnTo>
                    <a:pt x="2251893" y="1884301"/>
                  </a:lnTo>
                  <a:lnTo>
                    <a:pt x="2294468" y="1863270"/>
                  </a:lnTo>
                  <a:lnTo>
                    <a:pt x="2335914" y="1841197"/>
                  </a:lnTo>
                  <a:lnTo>
                    <a:pt x="2376194" y="1818110"/>
                  </a:lnTo>
                  <a:lnTo>
                    <a:pt x="2415271" y="1794033"/>
                  </a:lnTo>
                  <a:lnTo>
                    <a:pt x="2453106" y="1768995"/>
                  </a:lnTo>
                  <a:lnTo>
                    <a:pt x="2489663" y="1743022"/>
                  </a:lnTo>
                  <a:lnTo>
                    <a:pt x="2524903" y="1716140"/>
                  </a:lnTo>
                  <a:lnTo>
                    <a:pt x="2558790" y="1688376"/>
                  </a:lnTo>
                  <a:lnTo>
                    <a:pt x="2591286" y="1659757"/>
                  </a:lnTo>
                  <a:lnTo>
                    <a:pt x="2622354" y="1630309"/>
                  </a:lnTo>
                  <a:lnTo>
                    <a:pt x="2651955" y="1600059"/>
                  </a:lnTo>
                  <a:lnTo>
                    <a:pt x="2680053" y="1569033"/>
                  </a:lnTo>
                  <a:lnTo>
                    <a:pt x="2706610" y="1537259"/>
                  </a:lnTo>
                  <a:lnTo>
                    <a:pt x="2731588" y="1504762"/>
                  </a:lnTo>
                  <a:lnTo>
                    <a:pt x="2754950" y="1471570"/>
                  </a:lnTo>
                  <a:lnTo>
                    <a:pt x="2776659" y="1437709"/>
                  </a:lnTo>
                  <a:lnTo>
                    <a:pt x="2796677" y="1403206"/>
                  </a:lnTo>
                  <a:lnTo>
                    <a:pt x="2814966" y="1368086"/>
                  </a:lnTo>
                  <a:lnTo>
                    <a:pt x="2831489" y="1332378"/>
                  </a:lnTo>
                  <a:lnTo>
                    <a:pt x="2846209" y="1296107"/>
                  </a:lnTo>
                  <a:lnTo>
                    <a:pt x="2859087" y="1259301"/>
                  </a:lnTo>
                  <a:lnTo>
                    <a:pt x="2870088" y="1221985"/>
                  </a:lnTo>
                  <a:lnTo>
                    <a:pt x="2879172" y="1184187"/>
                  </a:lnTo>
                  <a:lnTo>
                    <a:pt x="2886303" y="1145932"/>
                  </a:lnTo>
                  <a:lnTo>
                    <a:pt x="2891443" y="1107248"/>
                  </a:lnTo>
                  <a:lnTo>
                    <a:pt x="2894554" y="1068162"/>
                  </a:lnTo>
                  <a:lnTo>
                    <a:pt x="2895599" y="1028700"/>
                  </a:lnTo>
                  <a:lnTo>
                    <a:pt x="2894554" y="989237"/>
                  </a:lnTo>
                  <a:lnTo>
                    <a:pt x="2891443" y="950151"/>
                  </a:lnTo>
                  <a:lnTo>
                    <a:pt x="2886303" y="911467"/>
                  </a:lnTo>
                  <a:lnTo>
                    <a:pt x="2879172" y="873212"/>
                  </a:lnTo>
                  <a:lnTo>
                    <a:pt x="2870088" y="835414"/>
                  </a:lnTo>
                  <a:lnTo>
                    <a:pt x="2859087" y="798098"/>
                  </a:lnTo>
                  <a:lnTo>
                    <a:pt x="2846209" y="761292"/>
                  </a:lnTo>
                  <a:lnTo>
                    <a:pt x="2831489" y="725021"/>
                  </a:lnTo>
                  <a:lnTo>
                    <a:pt x="2814966" y="689313"/>
                  </a:lnTo>
                  <a:lnTo>
                    <a:pt x="2796677" y="654193"/>
                  </a:lnTo>
                  <a:lnTo>
                    <a:pt x="2776659" y="619690"/>
                  </a:lnTo>
                  <a:lnTo>
                    <a:pt x="2754950" y="585829"/>
                  </a:lnTo>
                  <a:lnTo>
                    <a:pt x="2731588" y="552637"/>
                  </a:lnTo>
                  <a:lnTo>
                    <a:pt x="2706610" y="520140"/>
                  </a:lnTo>
                  <a:lnTo>
                    <a:pt x="2680053" y="488366"/>
                  </a:lnTo>
                  <a:lnTo>
                    <a:pt x="2651955" y="457340"/>
                  </a:lnTo>
                  <a:lnTo>
                    <a:pt x="2622354" y="427090"/>
                  </a:lnTo>
                  <a:lnTo>
                    <a:pt x="2591286" y="397642"/>
                  </a:lnTo>
                  <a:lnTo>
                    <a:pt x="2558790" y="369023"/>
                  </a:lnTo>
                  <a:lnTo>
                    <a:pt x="2524903" y="341259"/>
                  </a:lnTo>
                  <a:lnTo>
                    <a:pt x="2489663" y="314377"/>
                  </a:lnTo>
                  <a:lnTo>
                    <a:pt x="2453106" y="288404"/>
                  </a:lnTo>
                  <a:lnTo>
                    <a:pt x="2415271" y="263366"/>
                  </a:lnTo>
                  <a:lnTo>
                    <a:pt x="2376194" y="239289"/>
                  </a:lnTo>
                  <a:lnTo>
                    <a:pt x="2335914" y="216202"/>
                  </a:lnTo>
                  <a:lnTo>
                    <a:pt x="2294468" y="194129"/>
                  </a:lnTo>
                  <a:lnTo>
                    <a:pt x="2251893" y="173098"/>
                  </a:lnTo>
                  <a:lnTo>
                    <a:pt x="2208228" y="153135"/>
                  </a:lnTo>
                  <a:lnTo>
                    <a:pt x="2163508" y="134267"/>
                  </a:lnTo>
                  <a:lnTo>
                    <a:pt x="2117772" y="116521"/>
                  </a:lnTo>
                  <a:lnTo>
                    <a:pt x="2071058" y="99923"/>
                  </a:lnTo>
                  <a:lnTo>
                    <a:pt x="2023403" y="84500"/>
                  </a:lnTo>
                  <a:lnTo>
                    <a:pt x="1974844" y="70278"/>
                  </a:lnTo>
                  <a:lnTo>
                    <a:pt x="1925418" y="57285"/>
                  </a:lnTo>
                  <a:lnTo>
                    <a:pt x="1875164" y="45546"/>
                  </a:lnTo>
                  <a:lnTo>
                    <a:pt x="1824119" y="35088"/>
                  </a:lnTo>
                  <a:lnTo>
                    <a:pt x="1772320" y="25939"/>
                  </a:lnTo>
                  <a:lnTo>
                    <a:pt x="1719805" y="18124"/>
                  </a:lnTo>
                  <a:lnTo>
                    <a:pt x="1666612" y="11670"/>
                  </a:lnTo>
                  <a:lnTo>
                    <a:pt x="1612777" y="6604"/>
                  </a:lnTo>
                  <a:lnTo>
                    <a:pt x="1558338" y="2953"/>
                  </a:lnTo>
                  <a:lnTo>
                    <a:pt x="1503333" y="742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761" y="2743961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1028700"/>
                  </a:moveTo>
                  <a:lnTo>
                    <a:pt x="1045" y="989237"/>
                  </a:lnTo>
                  <a:lnTo>
                    <a:pt x="4156" y="950151"/>
                  </a:lnTo>
                  <a:lnTo>
                    <a:pt x="9296" y="911467"/>
                  </a:lnTo>
                  <a:lnTo>
                    <a:pt x="16427" y="873212"/>
                  </a:lnTo>
                  <a:lnTo>
                    <a:pt x="25511" y="835414"/>
                  </a:lnTo>
                  <a:lnTo>
                    <a:pt x="36512" y="798098"/>
                  </a:lnTo>
                  <a:lnTo>
                    <a:pt x="49390" y="761292"/>
                  </a:lnTo>
                  <a:lnTo>
                    <a:pt x="64110" y="725021"/>
                  </a:lnTo>
                  <a:lnTo>
                    <a:pt x="80633" y="689313"/>
                  </a:lnTo>
                  <a:lnTo>
                    <a:pt x="98922" y="654193"/>
                  </a:lnTo>
                  <a:lnTo>
                    <a:pt x="118940" y="619690"/>
                  </a:lnTo>
                  <a:lnTo>
                    <a:pt x="140649" y="585829"/>
                  </a:lnTo>
                  <a:lnTo>
                    <a:pt x="164011" y="552637"/>
                  </a:lnTo>
                  <a:lnTo>
                    <a:pt x="188989" y="520140"/>
                  </a:lnTo>
                  <a:lnTo>
                    <a:pt x="215546" y="488366"/>
                  </a:lnTo>
                  <a:lnTo>
                    <a:pt x="243644" y="457340"/>
                  </a:lnTo>
                  <a:lnTo>
                    <a:pt x="273245" y="427090"/>
                  </a:lnTo>
                  <a:lnTo>
                    <a:pt x="304313" y="397642"/>
                  </a:lnTo>
                  <a:lnTo>
                    <a:pt x="336809" y="369023"/>
                  </a:lnTo>
                  <a:lnTo>
                    <a:pt x="370696" y="341259"/>
                  </a:lnTo>
                  <a:lnTo>
                    <a:pt x="405936" y="314377"/>
                  </a:lnTo>
                  <a:lnTo>
                    <a:pt x="442493" y="288404"/>
                  </a:lnTo>
                  <a:lnTo>
                    <a:pt x="480328" y="263366"/>
                  </a:lnTo>
                  <a:lnTo>
                    <a:pt x="519405" y="239289"/>
                  </a:lnTo>
                  <a:lnTo>
                    <a:pt x="559685" y="216202"/>
                  </a:lnTo>
                  <a:lnTo>
                    <a:pt x="601131" y="194129"/>
                  </a:lnTo>
                  <a:lnTo>
                    <a:pt x="643706" y="173098"/>
                  </a:lnTo>
                  <a:lnTo>
                    <a:pt x="687371" y="153135"/>
                  </a:lnTo>
                  <a:lnTo>
                    <a:pt x="732091" y="134267"/>
                  </a:lnTo>
                  <a:lnTo>
                    <a:pt x="777827" y="116521"/>
                  </a:lnTo>
                  <a:lnTo>
                    <a:pt x="824541" y="99923"/>
                  </a:lnTo>
                  <a:lnTo>
                    <a:pt x="872196" y="84500"/>
                  </a:lnTo>
                  <a:lnTo>
                    <a:pt x="920755" y="70278"/>
                  </a:lnTo>
                  <a:lnTo>
                    <a:pt x="970181" y="57285"/>
                  </a:lnTo>
                  <a:lnTo>
                    <a:pt x="1020435" y="45546"/>
                  </a:lnTo>
                  <a:lnTo>
                    <a:pt x="1071480" y="35088"/>
                  </a:lnTo>
                  <a:lnTo>
                    <a:pt x="1123279" y="25939"/>
                  </a:lnTo>
                  <a:lnTo>
                    <a:pt x="1175794" y="18124"/>
                  </a:lnTo>
                  <a:lnTo>
                    <a:pt x="1228987" y="11670"/>
                  </a:lnTo>
                  <a:lnTo>
                    <a:pt x="1282822" y="6604"/>
                  </a:lnTo>
                  <a:lnTo>
                    <a:pt x="1337261" y="2953"/>
                  </a:lnTo>
                  <a:lnTo>
                    <a:pt x="1392266" y="742"/>
                  </a:lnTo>
                  <a:lnTo>
                    <a:pt x="1447800" y="0"/>
                  </a:lnTo>
                  <a:lnTo>
                    <a:pt x="1503333" y="742"/>
                  </a:lnTo>
                  <a:lnTo>
                    <a:pt x="1558338" y="2953"/>
                  </a:lnTo>
                  <a:lnTo>
                    <a:pt x="1612777" y="6604"/>
                  </a:lnTo>
                  <a:lnTo>
                    <a:pt x="1666612" y="11670"/>
                  </a:lnTo>
                  <a:lnTo>
                    <a:pt x="1719805" y="18124"/>
                  </a:lnTo>
                  <a:lnTo>
                    <a:pt x="1772320" y="25939"/>
                  </a:lnTo>
                  <a:lnTo>
                    <a:pt x="1824119" y="35088"/>
                  </a:lnTo>
                  <a:lnTo>
                    <a:pt x="1875164" y="45546"/>
                  </a:lnTo>
                  <a:lnTo>
                    <a:pt x="1925418" y="57285"/>
                  </a:lnTo>
                  <a:lnTo>
                    <a:pt x="1974844" y="70278"/>
                  </a:lnTo>
                  <a:lnTo>
                    <a:pt x="2023403" y="84500"/>
                  </a:lnTo>
                  <a:lnTo>
                    <a:pt x="2071058" y="99923"/>
                  </a:lnTo>
                  <a:lnTo>
                    <a:pt x="2117772" y="116521"/>
                  </a:lnTo>
                  <a:lnTo>
                    <a:pt x="2163508" y="134267"/>
                  </a:lnTo>
                  <a:lnTo>
                    <a:pt x="2208228" y="153135"/>
                  </a:lnTo>
                  <a:lnTo>
                    <a:pt x="2251893" y="173098"/>
                  </a:lnTo>
                  <a:lnTo>
                    <a:pt x="2294468" y="194129"/>
                  </a:lnTo>
                  <a:lnTo>
                    <a:pt x="2335914" y="216202"/>
                  </a:lnTo>
                  <a:lnTo>
                    <a:pt x="2376194" y="239289"/>
                  </a:lnTo>
                  <a:lnTo>
                    <a:pt x="2415271" y="263366"/>
                  </a:lnTo>
                  <a:lnTo>
                    <a:pt x="2453106" y="288404"/>
                  </a:lnTo>
                  <a:lnTo>
                    <a:pt x="2489663" y="314377"/>
                  </a:lnTo>
                  <a:lnTo>
                    <a:pt x="2524903" y="341259"/>
                  </a:lnTo>
                  <a:lnTo>
                    <a:pt x="2558790" y="369023"/>
                  </a:lnTo>
                  <a:lnTo>
                    <a:pt x="2591286" y="397642"/>
                  </a:lnTo>
                  <a:lnTo>
                    <a:pt x="2622354" y="427090"/>
                  </a:lnTo>
                  <a:lnTo>
                    <a:pt x="2651955" y="457340"/>
                  </a:lnTo>
                  <a:lnTo>
                    <a:pt x="2680053" y="488366"/>
                  </a:lnTo>
                  <a:lnTo>
                    <a:pt x="2706610" y="520140"/>
                  </a:lnTo>
                  <a:lnTo>
                    <a:pt x="2731588" y="552637"/>
                  </a:lnTo>
                  <a:lnTo>
                    <a:pt x="2754950" y="585829"/>
                  </a:lnTo>
                  <a:lnTo>
                    <a:pt x="2776659" y="619690"/>
                  </a:lnTo>
                  <a:lnTo>
                    <a:pt x="2796677" y="654193"/>
                  </a:lnTo>
                  <a:lnTo>
                    <a:pt x="2814966" y="689313"/>
                  </a:lnTo>
                  <a:lnTo>
                    <a:pt x="2831489" y="725021"/>
                  </a:lnTo>
                  <a:lnTo>
                    <a:pt x="2846209" y="761292"/>
                  </a:lnTo>
                  <a:lnTo>
                    <a:pt x="2859087" y="798098"/>
                  </a:lnTo>
                  <a:lnTo>
                    <a:pt x="2870088" y="835414"/>
                  </a:lnTo>
                  <a:lnTo>
                    <a:pt x="2879172" y="873212"/>
                  </a:lnTo>
                  <a:lnTo>
                    <a:pt x="2886303" y="911467"/>
                  </a:lnTo>
                  <a:lnTo>
                    <a:pt x="2891443" y="950151"/>
                  </a:lnTo>
                  <a:lnTo>
                    <a:pt x="2894554" y="989237"/>
                  </a:lnTo>
                  <a:lnTo>
                    <a:pt x="2895599" y="1028700"/>
                  </a:lnTo>
                  <a:lnTo>
                    <a:pt x="2894554" y="1068162"/>
                  </a:lnTo>
                  <a:lnTo>
                    <a:pt x="2891443" y="1107248"/>
                  </a:lnTo>
                  <a:lnTo>
                    <a:pt x="2886303" y="1145932"/>
                  </a:lnTo>
                  <a:lnTo>
                    <a:pt x="2879172" y="1184187"/>
                  </a:lnTo>
                  <a:lnTo>
                    <a:pt x="2870088" y="1221985"/>
                  </a:lnTo>
                  <a:lnTo>
                    <a:pt x="2859087" y="1259301"/>
                  </a:lnTo>
                  <a:lnTo>
                    <a:pt x="2846209" y="1296107"/>
                  </a:lnTo>
                  <a:lnTo>
                    <a:pt x="2831489" y="1332378"/>
                  </a:lnTo>
                  <a:lnTo>
                    <a:pt x="2814966" y="1368086"/>
                  </a:lnTo>
                  <a:lnTo>
                    <a:pt x="2796677" y="1403206"/>
                  </a:lnTo>
                  <a:lnTo>
                    <a:pt x="2776659" y="1437709"/>
                  </a:lnTo>
                  <a:lnTo>
                    <a:pt x="2754950" y="1471570"/>
                  </a:lnTo>
                  <a:lnTo>
                    <a:pt x="2731588" y="1504762"/>
                  </a:lnTo>
                  <a:lnTo>
                    <a:pt x="2706610" y="1537259"/>
                  </a:lnTo>
                  <a:lnTo>
                    <a:pt x="2680053" y="1569033"/>
                  </a:lnTo>
                  <a:lnTo>
                    <a:pt x="2651955" y="1600059"/>
                  </a:lnTo>
                  <a:lnTo>
                    <a:pt x="2622354" y="1630309"/>
                  </a:lnTo>
                  <a:lnTo>
                    <a:pt x="2591286" y="1659757"/>
                  </a:lnTo>
                  <a:lnTo>
                    <a:pt x="2558790" y="1688376"/>
                  </a:lnTo>
                  <a:lnTo>
                    <a:pt x="2524903" y="1716140"/>
                  </a:lnTo>
                  <a:lnTo>
                    <a:pt x="2489663" y="1743022"/>
                  </a:lnTo>
                  <a:lnTo>
                    <a:pt x="2453106" y="1768995"/>
                  </a:lnTo>
                  <a:lnTo>
                    <a:pt x="2415271" y="1794033"/>
                  </a:lnTo>
                  <a:lnTo>
                    <a:pt x="2376194" y="1818110"/>
                  </a:lnTo>
                  <a:lnTo>
                    <a:pt x="2335914" y="1841197"/>
                  </a:lnTo>
                  <a:lnTo>
                    <a:pt x="2294468" y="1863270"/>
                  </a:lnTo>
                  <a:lnTo>
                    <a:pt x="2251893" y="1884301"/>
                  </a:lnTo>
                  <a:lnTo>
                    <a:pt x="2208228" y="1904264"/>
                  </a:lnTo>
                  <a:lnTo>
                    <a:pt x="2163508" y="1923132"/>
                  </a:lnTo>
                  <a:lnTo>
                    <a:pt x="2117772" y="1940878"/>
                  </a:lnTo>
                  <a:lnTo>
                    <a:pt x="2071058" y="1957476"/>
                  </a:lnTo>
                  <a:lnTo>
                    <a:pt x="2023403" y="1972899"/>
                  </a:lnTo>
                  <a:lnTo>
                    <a:pt x="1974844" y="1987121"/>
                  </a:lnTo>
                  <a:lnTo>
                    <a:pt x="1925418" y="2000114"/>
                  </a:lnTo>
                  <a:lnTo>
                    <a:pt x="1875164" y="2011853"/>
                  </a:lnTo>
                  <a:lnTo>
                    <a:pt x="1824119" y="2022311"/>
                  </a:lnTo>
                  <a:lnTo>
                    <a:pt x="1772320" y="2031460"/>
                  </a:lnTo>
                  <a:lnTo>
                    <a:pt x="1719805" y="2039275"/>
                  </a:lnTo>
                  <a:lnTo>
                    <a:pt x="1666612" y="2045729"/>
                  </a:lnTo>
                  <a:lnTo>
                    <a:pt x="1612777" y="2050795"/>
                  </a:lnTo>
                  <a:lnTo>
                    <a:pt x="1558338" y="2054446"/>
                  </a:lnTo>
                  <a:lnTo>
                    <a:pt x="1503333" y="2056657"/>
                  </a:lnTo>
                  <a:lnTo>
                    <a:pt x="1447800" y="2057400"/>
                  </a:lnTo>
                  <a:lnTo>
                    <a:pt x="1392266" y="2056657"/>
                  </a:lnTo>
                  <a:lnTo>
                    <a:pt x="1337261" y="2054446"/>
                  </a:lnTo>
                  <a:lnTo>
                    <a:pt x="1282822" y="2050795"/>
                  </a:lnTo>
                  <a:lnTo>
                    <a:pt x="1228987" y="2045729"/>
                  </a:lnTo>
                  <a:lnTo>
                    <a:pt x="1175794" y="2039275"/>
                  </a:lnTo>
                  <a:lnTo>
                    <a:pt x="1123279" y="2031460"/>
                  </a:lnTo>
                  <a:lnTo>
                    <a:pt x="1071480" y="2022311"/>
                  </a:lnTo>
                  <a:lnTo>
                    <a:pt x="1020435" y="2011853"/>
                  </a:lnTo>
                  <a:lnTo>
                    <a:pt x="970181" y="2000114"/>
                  </a:lnTo>
                  <a:lnTo>
                    <a:pt x="920755" y="1987121"/>
                  </a:lnTo>
                  <a:lnTo>
                    <a:pt x="872196" y="1972899"/>
                  </a:lnTo>
                  <a:lnTo>
                    <a:pt x="824541" y="1957476"/>
                  </a:lnTo>
                  <a:lnTo>
                    <a:pt x="777827" y="1940878"/>
                  </a:lnTo>
                  <a:lnTo>
                    <a:pt x="732091" y="1923132"/>
                  </a:lnTo>
                  <a:lnTo>
                    <a:pt x="687371" y="1904264"/>
                  </a:lnTo>
                  <a:lnTo>
                    <a:pt x="643706" y="1884301"/>
                  </a:lnTo>
                  <a:lnTo>
                    <a:pt x="601131" y="1863270"/>
                  </a:lnTo>
                  <a:lnTo>
                    <a:pt x="559685" y="1841197"/>
                  </a:lnTo>
                  <a:lnTo>
                    <a:pt x="519405" y="1818110"/>
                  </a:lnTo>
                  <a:lnTo>
                    <a:pt x="480328" y="1794033"/>
                  </a:lnTo>
                  <a:lnTo>
                    <a:pt x="442493" y="1768995"/>
                  </a:lnTo>
                  <a:lnTo>
                    <a:pt x="405936" y="1743022"/>
                  </a:lnTo>
                  <a:lnTo>
                    <a:pt x="370696" y="1716140"/>
                  </a:lnTo>
                  <a:lnTo>
                    <a:pt x="336809" y="1688376"/>
                  </a:lnTo>
                  <a:lnTo>
                    <a:pt x="304313" y="1659757"/>
                  </a:lnTo>
                  <a:lnTo>
                    <a:pt x="273245" y="1630309"/>
                  </a:lnTo>
                  <a:lnTo>
                    <a:pt x="243644" y="1600059"/>
                  </a:lnTo>
                  <a:lnTo>
                    <a:pt x="215546" y="1569033"/>
                  </a:lnTo>
                  <a:lnTo>
                    <a:pt x="188989" y="1537259"/>
                  </a:lnTo>
                  <a:lnTo>
                    <a:pt x="164011" y="1504762"/>
                  </a:lnTo>
                  <a:lnTo>
                    <a:pt x="140649" y="1471570"/>
                  </a:lnTo>
                  <a:lnTo>
                    <a:pt x="118940" y="1437709"/>
                  </a:lnTo>
                  <a:lnTo>
                    <a:pt x="98922" y="1403206"/>
                  </a:lnTo>
                  <a:lnTo>
                    <a:pt x="80633" y="1368086"/>
                  </a:lnTo>
                  <a:lnTo>
                    <a:pt x="64110" y="1332378"/>
                  </a:lnTo>
                  <a:lnTo>
                    <a:pt x="49390" y="1296107"/>
                  </a:lnTo>
                  <a:lnTo>
                    <a:pt x="36512" y="1259301"/>
                  </a:lnTo>
                  <a:lnTo>
                    <a:pt x="25511" y="1221985"/>
                  </a:lnTo>
                  <a:lnTo>
                    <a:pt x="16427" y="1184187"/>
                  </a:lnTo>
                  <a:lnTo>
                    <a:pt x="9296" y="1145932"/>
                  </a:lnTo>
                  <a:lnTo>
                    <a:pt x="4156" y="1107248"/>
                  </a:lnTo>
                  <a:lnTo>
                    <a:pt x="1045" y="1068162"/>
                  </a:lnTo>
                  <a:lnTo>
                    <a:pt x="0" y="10287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85205" y="3569589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2.</a:t>
            </a:r>
            <a:r>
              <a:rPr sz="2400" b="1" spc="-65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constant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87780" y="2735579"/>
            <a:ext cx="3217545" cy="2150745"/>
            <a:chOff x="1287780" y="2735579"/>
            <a:chExt cx="3217545" cy="2150745"/>
          </a:xfrm>
        </p:grpSpPr>
        <p:sp>
          <p:nvSpPr>
            <p:cNvPr id="11" name="object 11"/>
            <p:cNvSpPr/>
            <p:nvPr/>
          </p:nvSpPr>
          <p:spPr>
            <a:xfrm>
              <a:off x="1287780" y="2735579"/>
              <a:ext cx="3217164" cy="2150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2362" y="2820161"/>
              <a:ext cx="3048000" cy="1981200"/>
            </a:xfrm>
            <a:custGeom>
              <a:avLst/>
              <a:gdLst/>
              <a:ahLst/>
              <a:cxnLst/>
              <a:rect l="l" t="t" r="r" b="b"/>
              <a:pathLst>
                <a:path w="3048000" h="1981200">
                  <a:moveTo>
                    <a:pt x="1524000" y="0"/>
                  </a:moveTo>
                  <a:lnTo>
                    <a:pt x="1465546" y="715"/>
                  </a:lnTo>
                  <a:lnTo>
                    <a:pt x="1407649" y="2844"/>
                  </a:lnTo>
                  <a:lnTo>
                    <a:pt x="1350348" y="6360"/>
                  </a:lnTo>
                  <a:lnTo>
                    <a:pt x="1293682" y="11239"/>
                  </a:lnTo>
                  <a:lnTo>
                    <a:pt x="1237690" y="17454"/>
                  </a:lnTo>
                  <a:lnTo>
                    <a:pt x="1182413" y="24980"/>
                  </a:lnTo>
                  <a:lnTo>
                    <a:pt x="1127890" y="33791"/>
                  </a:lnTo>
                  <a:lnTo>
                    <a:pt x="1074159" y="43862"/>
                  </a:lnTo>
                  <a:lnTo>
                    <a:pt x="1021261" y="55167"/>
                  </a:lnTo>
                  <a:lnTo>
                    <a:pt x="969236" y="67680"/>
                  </a:lnTo>
                  <a:lnTo>
                    <a:pt x="918121" y="81376"/>
                  </a:lnTo>
                  <a:lnTo>
                    <a:pt x="867958" y="96229"/>
                  </a:lnTo>
                  <a:lnTo>
                    <a:pt x="818786" y="112213"/>
                  </a:lnTo>
                  <a:lnTo>
                    <a:pt x="770643" y="129303"/>
                  </a:lnTo>
                  <a:lnTo>
                    <a:pt x="723570" y="147472"/>
                  </a:lnTo>
                  <a:lnTo>
                    <a:pt x="677605" y="166697"/>
                  </a:lnTo>
                  <a:lnTo>
                    <a:pt x="632790" y="186950"/>
                  </a:lnTo>
                  <a:lnTo>
                    <a:pt x="589162" y="208206"/>
                  </a:lnTo>
                  <a:lnTo>
                    <a:pt x="546761" y="230439"/>
                  </a:lnTo>
                  <a:lnTo>
                    <a:pt x="505627" y="253624"/>
                  </a:lnTo>
                  <a:lnTo>
                    <a:pt x="465800" y="277736"/>
                  </a:lnTo>
                  <a:lnTo>
                    <a:pt x="427319" y="302748"/>
                  </a:lnTo>
                  <a:lnTo>
                    <a:pt x="390222" y="328635"/>
                  </a:lnTo>
                  <a:lnTo>
                    <a:pt x="354551" y="355371"/>
                  </a:lnTo>
                  <a:lnTo>
                    <a:pt x="320343" y="382931"/>
                  </a:lnTo>
                  <a:lnTo>
                    <a:pt x="287640" y="411288"/>
                  </a:lnTo>
                  <a:lnTo>
                    <a:pt x="256479" y="440418"/>
                  </a:lnTo>
                  <a:lnTo>
                    <a:pt x="226902" y="470295"/>
                  </a:lnTo>
                  <a:lnTo>
                    <a:pt x="198946" y="500892"/>
                  </a:lnTo>
                  <a:lnTo>
                    <a:pt x="172652" y="532185"/>
                  </a:lnTo>
                  <a:lnTo>
                    <a:pt x="148059" y="564148"/>
                  </a:lnTo>
                  <a:lnTo>
                    <a:pt x="125207" y="596754"/>
                  </a:lnTo>
                  <a:lnTo>
                    <a:pt x="104135" y="629979"/>
                  </a:lnTo>
                  <a:lnTo>
                    <a:pt x="84882" y="663797"/>
                  </a:lnTo>
                  <a:lnTo>
                    <a:pt x="67488" y="698182"/>
                  </a:lnTo>
                  <a:lnTo>
                    <a:pt x="51993" y="733108"/>
                  </a:lnTo>
                  <a:lnTo>
                    <a:pt x="26856" y="804483"/>
                  </a:lnTo>
                  <a:lnTo>
                    <a:pt x="9786" y="877716"/>
                  </a:lnTo>
                  <a:lnTo>
                    <a:pt x="1100" y="952601"/>
                  </a:lnTo>
                  <a:lnTo>
                    <a:pt x="0" y="990600"/>
                  </a:lnTo>
                  <a:lnTo>
                    <a:pt x="1100" y="1028598"/>
                  </a:lnTo>
                  <a:lnTo>
                    <a:pt x="9786" y="1103483"/>
                  </a:lnTo>
                  <a:lnTo>
                    <a:pt x="26856" y="1176716"/>
                  </a:lnTo>
                  <a:lnTo>
                    <a:pt x="51993" y="1248091"/>
                  </a:lnTo>
                  <a:lnTo>
                    <a:pt x="67488" y="1283017"/>
                  </a:lnTo>
                  <a:lnTo>
                    <a:pt x="84882" y="1317402"/>
                  </a:lnTo>
                  <a:lnTo>
                    <a:pt x="104135" y="1351220"/>
                  </a:lnTo>
                  <a:lnTo>
                    <a:pt x="125207" y="1384445"/>
                  </a:lnTo>
                  <a:lnTo>
                    <a:pt x="148059" y="1417051"/>
                  </a:lnTo>
                  <a:lnTo>
                    <a:pt x="172652" y="1449014"/>
                  </a:lnTo>
                  <a:lnTo>
                    <a:pt x="198946" y="1480307"/>
                  </a:lnTo>
                  <a:lnTo>
                    <a:pt x="226902" y="1510904"/>
                  </a:lnTo>
                  <a:lnTo>
                    <a:pt x="256479" y="1540781"/>
                  </a:lnTo>
                  <a:lnTo>
                    <a:pt x="287640" y="1569911"/>
                  </a:lnTo>
                  <a:lnTo>
                    <a:pt x="320343" y="1598268"/>
                  </a:lnTo>
                  <a:lnTo>
                    <a:pt x="354551" y="1625828"/>
                  </a:lnTo>
                  <a:lnTo>
                    <a:pt x="390222" y="1652564"/>
                  </a:lnTo>
                  <a:lnTo>
                    <a:pt x="427319" y="1678451"/>
                  </a:lnTo>
                  <a:lnTo>
                    <a:pt x="465800" y="1703463"/>
                  </a:lnTo>
                  <a:lnTo>
                    <a:pt x="505627" y="1727575"/>
                  </a:lnTo>
                  <a:lnTo>
                    <a:pt x="546761" y="1750760"/>
                  </a:lnTo>
                  <a:lnTo>
                    <a:pt x="589162" y="1772993"/>
                  </a:lnTo>
                  <a:lnTo>
                    <a:pt x="632790" y="1794249"/>
                  </a:lnTo>
                  <a:lnTo>
                    <a:pt x="677605" y="1814502"/>
                  </a:lnTo>
                  <a:lnTo>
                    <a:pt x="723570" y="1833727"/>
                  </a:lnTo>
                  <a:lnTo>
                    <a:pt x="770643" y="1851896"/>
                  </a:lnTo>
                  <a:lnTo>
                    <a:pt x="818786" y="1868986"/>
                  </a:lnTo>
                  <a:lnTo>
                    <a:pt x="867958" y="1884970"/>
                  </a:lnTo>
                  <a:lnTo>
                    <a:pt x="918121" y="1899823"/>
                  </a:lnTo>
                  <a:lnTo>
                    <a:pt x="969236" y="1913519"/>
                  </a:lnTo>
                  <a:lnTo>
                    <a:pt x="1021261" y="1926032"/>
                  </a:lnTo>
                  <a:lnTo>
                    <a:pt x="1074159" y="1937337"/>
                  </a:lnTo>
                  <a:lnTo>
                    <a:pt x="1127890" y="1947408"/>
                  </a:lnTo>
                  <a:lnTo>
                    <a:pt x="1182413" y="1956219"/>
                  </a:lnTo>
                  <a:lnTo>
                    <a:pt x="1237690" y="1963745"/>
                  </a:lnTo>
                  <a:lnTo>
                    <a:pt x="1293682" y="1969960"/>
                  </a:lnTo>
                  <a:lnTo>
                    <a:pt x="1350348" y="1974839"/>
                  </a:lnTo>
                  <a:lnTo>
                    <a:pt x="1407649" y="1978355"/>
                  </a:lnTo>
                  <a:lnTo>
                    <a:pt x="1465546" y="1980484"/>
                  </a:lnTo>
                  <a:lnTo>
                    <a:pt x="1524000" y="1981200"/>
                  </a:lnTo>
                  <a:lnTo>
                    <a:pt x="1582453" y="1980484"/>
                  </a:lnTo>
                  <a:lnTo>
                    <a:pt x="1640350" y="1978355"/>
                  </a:lnTo>
                  <a:lnTo>
                    <a:pt x="1697651" y="1974839"/>
                  </a:lnTo>
                  <a:lnTo>
                    <a:pt x="1754317" y="1969960"/>
                  </a:lnTo>
                  <a:lnTo>
                    <a:pt x="1810309" y="1963745"/>
                  </a:lnTo>
                  <a:lnTo>
                    <a:pt x="1865586" y="1956219"/>
                  </a:lnTo>
                  <a:lnTo>
                    <a:pt x="1920109" y="1947408"/>
                  </a:lnTo>
                  <a:lnTo>
                    <a:pt x="1973840" y="1937337"/>
                  </a:lnTo>
                  <a:lnTo>
                    <a:pt x="2026738" y="1926032"/>
                  </a:lnTo>
                  <a:lnTo>
                    <a:pt x="2078763" y="1913519"/>
                  </a:lnTo>
                  <a:lnTo>
                    <a:pt x="2129878" y="1899823"/>
                  </a:lnTo>
                  <a:lnTo>
                    <a:pt x="2180041" y="1884970"/>
                  </a:lnTo>
                  <a:lnTo>
                    <a:pt x="2229213" y="1868986"/>
                  </a:lnTo>
                  <a:lnTo>
                    <a:pt x="2277356" y="1851896"/>
                  </a:lnTo>
                  <a:lnTo>
                    <a:pt x="2324429" y="1833727"/>
                  </a:lnTo>
                  <a:lnTo>
                    <a:pt x="2370394" y="1814502"/>
                  </a:lnTo>
                  <a:lnTo>
                    <a:pt x="2415209" y="1794249"/>
                  </a:lnTo>
                  <a:lnTo>
                    <a:pt x="2458837" y="1772993"/>
                  </a:lnTo>
                  <a:lnTo>
                    <a:pt x="2501238" y="1750760"/>
                  </a:lnTo>
                  <a:lnTo>
                    <a:pt x="2542372" y="1727575"/>
                  </a:lnTo>
                  <a:lnTo>
                    <a:pt x="2582199" y="1703463"/>
                  </a:lnTo>
                  <a:lnTo>
                    <a:pt x="2620680" y="1678451"/>
                  </a:lnTo>
                  <a:lnTo>
                    <a:pt x="2657777" y="1652564"/>
                  </a:lnTo>
                  <a:lnTo>
                    <a:pt x="2693448" y="1625828"/>
                  </a:lnTo>
                  <a:lnTo>
                    <a:pt x="2727656" y="1598268"/>
                  </a:lnTo>
                  <a:lnTo>
                    <a:pt x="2760359" y="1569911"/>
                  </a:lnTo>
                  <a:lnTo>
                    <a:pt x="2791520" y="1540781"/>
                  </a:lnTo>
                  <a:lnTo>
                    <a:pt x="2821097" y="1510904"/>
                  </a:lnTo>
                  <a:lnTo>
                    <a:pt x="2849053" y="1480307"/>
                  </a:lnTo>
                  <a:lnTo>
                    <a:pt x="2875347" y="1449014"/>
                  </a:lnTo>
                  <a:lnTo>
                    <a:pt x="2899940" y="1417051"/>
                  </a:lnTo>
                  <a:lnTo>
                    <a:pt x="2922792" y="1384445"/>
                  </a:lnTo>
                  <a:lnTo>
                    <a:pt x="2943864" y="1351220"/>
                  </a:lnTo>
                  <a:lnTo>
                    <a:pt x="2963117" y="1317402"/>
                  </a:lnTo>
                  <a:lnTo>
                    <a:pt x="2980511" y="1283017"/>
                  </a:lnTo>
                  <a:lnTo>
                    <a:pt x="2996006" y="1248091"/>
                  </a:lnTo>
                  <a:lnTo>
                    <a:pt x="3021143" y="1176716"/>
                  </a:lnTo>
                  <a:lnTo>
                    <a:pt x="3038213" y="1103483"/>
                  </a:lnTo>
                  <a:lnTo>
                    <a:pt x="3046899" y="1028598"/>
                  </a:lnTo>
                  <a:lnTo>
                    <a:pt x="3048000" y="990600"/>
                  </a:lnTo>
                  <a:lnTo>
                    <a:pt x="3046899" y="952601"/>
                  </a:lnTo>
                  <a:lnTo>
                    <a:pt x="3038213" y="877716"/>
                  </a:lnTo>
                  <a:lnTo>
                    <a:pt x="3021143" y="804483"/>
                  </a:lnTo>
                  <a:lnTo>
                    <a:pt x="2996006" y="733108"/>
                  </a:lnTo>
                  <a:lnTo>
                    <a:pt x="2980511" y="698182"/>
                  </a:lnTo>
                  <a:lnTo>
                    <a:pt x="2963117" y="663797"/>
                  </a:lnTo>
                  <a:lnTo>
                    <a:pt x="2943864" y="629979"/>
                  </a:lnTo>
                  <a:lnTo>
                    <a:pt x="2922792" y="596754"/>
                  </a:lnTo>
                  <a:lnTo>
                    <a:pt x="2899940" y="564148"/>
                  </a:lnTo>
                  <a:lnTo>
                    <a:pt x="2875347" y="532185"/>
                  </a:lnTo>
                  <a:lnTo>
                    <a:pt x="2849053" y="500892"/>
                  </a:lnTo>
                  <a:lnTo>
                    <a:pt x="2821097" y="470295"/>
                  </a:lnTo>
                  <a:lnTo>
                    <a:pt x="2791520" y="440418"/>
                  </a:lnTo>
                  <a:lnTo>
                    <a:pt x="2760359" y="411288"/>
                  </a:lnTo>
                  <a:lnTo>
                    <a:pt x="2727656" y="382931"/>
                  </a:lnTo>
                  <a:lnTo>
                    <a:pt x="2693448" y="355371"/>
                  </a:lnTo>
                  <a:lnTo>
                    <a:pt x="2657777" y="328635"/>
                  </a:lnTo>
                  <a:lnTo>
                    <a:pt x="2620680" y="302748"/>
                  </a:lnTo>
                  <a:lnTo>
                    <a:pt x="2582199" y="277736"/>
                  </a:lnTo>
                  <a:lnTo>
                    <a:pt x="2542372" y="253624"/>
                  </a:lnTo>
                  <a:lnTo>
                    <a:pt x="2501238" y="230439"/>
                  </a:lnTo>
                  <a:lnTo>
                    <a:pt x="2458837" y="208206"/>
                  </a:lnTo>
                  <a:lnTo>
                    <a:pt x="2415209" y="186950"/>
                  </a:lnTo>
                  <a:lnTo>
                    <a:pt x="2370394" y="166697"/>
                  </a:lnTo>
                  <a:lnTo>
                    <a:pt x="2324429" y="147472"/>
                  </a:lnTo>
                  <a:lnTo>
                    <a:pt x="2277356" y="129303"/>
                  </a:lnTo>
                  <a:lnTo>
                    <a:pt x="2229213" y="112213"/>
                  </a:lnTo>
                  <a:lnTo>
                    <a:pt x="2180041" y="96229"/>
                  </a:lnTo>
                  <a:lnTo>
                    <a:pt x="2129878" y="81376"/>
                  </a:lnTo>
                  <a:lnTo>
                    <a:pt x="2078763" y="67680"/>
                  </a:lnTo>
                  <a:lnTo>
                    <a:pt x="2026738" y="55167"/>
                  </a:lnTo>
                  <a:lnTo>
                    <a:pt x="1973840" y="43862"/>
                  </a:lnTo>
                  <a:lnTo>
                    <a:pt x="1920109" y="33791"/>
                  </a:lnTo>
                  <a:lnTo>
                    <a:pt x="1865586" y="24980"/>
                  </a:lnTo>
                  <a:lnTo>
                    <a:pt x="1810309" y="17454"/>
                  </a:lnTo>
                  <a:lnTo>
                    <a:pt x="1754317" y="11239"/>
                  </a:lnTo>
                  <a:lnTo>
                    <a:pt x="1697651" y="6360"/>
                  </a:lnTo>
                  <a:lnTo>
                    <a:pt x="1640350" y="2844"/>
                  </a:lnTo>
                  <a:lnTo>
                    <a:pt x="1582453" y="71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2362" y="2820161"/>
              <a:ext cx="3048000" cy="1981200"/>
            </a:xfrm>
            <a:custGeom>
              <a:avLst/>
              <a:gdLst/>
              <a:ahLst/>
              <a:cxnLst/>
              <a:rect l="l" t="t" r="r" b="b"/>
              <a:pathLst>
                <a:path w="3048000" h="1981200">
                  <a:moveTo>
                    <a:pt x="0" y="990600"/>
                  </a:moveTo>
                  <a:lnTo>
                    <a:pt x="4375" y="914964"/>
                  </a:lnTo>
                  <a:lnTo>
                    <a:pt x="17293" y="840880"/>
                  </a:lnTo>
                  <a:lnTo>
                    <a:pt x="38436" y="768551"/>
                  </a:lnTo>
                  <a:lnTo>
                    <a:pt x="67488" y="698182"/>
                  </a:lnTo>
                  <a:lnTo>
                    <a:pt x="84882" y="663797"/>
                  </a:lnTo>
                  <a:lnTo>
                    <a:pt x="104135" y="629979"/>
                  </a:lnTo>
                  <a:lnTo>
                    <a:pt x="125207" y="596754"/>
                  </a:lnTo>
                  <a:lnTo>
                    <a:pt x="148059" y="564148"/>
                  </a:lnTo>
                  <a:lnTo>
                    <a:pt x="172652" y="532185"/>
                  </a:lnTo>
                  <a:lnTo>
                    <a:pt x="198946" y="500892"/>
                  </a:lnTo>
                  <a:lnTo>
                    <a:pt x="226902" y="470295"/>
                  </a:lnTo>
                  <a:lnTo>
                    <a:pt x="256479" y="440418"/>
                  </a:lnTo>
                  <a:lnTo>
                    <a:pt x="287640" y="411288"/>
                  </a:lnTo>
                  <a:lnTo>
                    <a:pt x="320343" y="382931"/>
                  </a:lnTo>
                  <a:lnTo>
                    <a:pt x="354551" y="355371"/>
                  </a:lnTo>
                  <a:lnTo>
                    <a:pt x="390222" y="328635"/>
                  </a:lnTo>
                  <a:lnTo>
                    <a:pt x="427319" y="302748"/>
                  </a:lnTo>
                  <a:lnTo>
                    <a:pt x="465800" y="277736"/>
                  </a:lnTo>
                  <a:lnTo>
                    <a:pt x="505627" y="253624"/>
                  </a:lnTo>
                  <a:lnTo>
                    <a:pt x="546761" y="230439"/>
                  </a:lnTo>
                  <a:lnTo>
                    <a:pt x="589162" y="208206"/>
                  </a:lnTo>
                  <a:lnTo>
                    <a:pt x="632790" y="186950"/>
                  </a:lnTo>
                  <a:lnTo>
                    <a:pt x="677605" y="166697"/>
                  </a:lnTo>
                  <a:lnTo>
                    <a:pt x="723570" y="147472"/>
                  </a:lnTo>
                  <a:lnTo>
                    <a:pt x="770643" y="129303"/>
                  </a:lnTo>
                  <a:lnTo>
                    <a:pt x="818786" y="112213"/>
                  </a:lnTo>
                  <a:lnTo>
                    <a:pt x="867958" y="96229"/>
                  </a:lnTo>
                  <a:lnTo>
                    <a:pt x="918121" y="81376"/>
                  </a:lnTo>
                  <a:lnTo>
                    <a:pt x="969236" y="67680"/>
                  </a:lnTo>
                  <a:lnTo>
                    <a:pt x="1021261" y="55167"/>
                  </a:lnTo>
                  <a:lnTo>
                    <a:pt x="1074159" y="43862"/>
                  </a:lnTo>
                  <a:lnTo>
                    <a:pt x="1127890" y="33791"/>
                  </a:lnTo>
                  <a:lnTo>
                    <a:pt x="1182413" y="24980"/>
                  </a:lnTo>
                  <a:lnTo>
                    <a:pt x="1237690" y="17454"/>
                  </a:lnTo>
                  <a:lnTo>
                    <a:pt x="1293682" y="11239"/>
                  </a:lnTo>
                  <a:lnTo>
                    <a:pt x="1350348" y="6360"/>
                  </a:lnTo>
                  <a:lnTo>
                    <a:pt x="1407649" y="2844"/>
                  </a:lnTo>
                  <a:lnTo>
                    <a:pt x="1465546" y="715"/>
                  </a:lnTo>
                  <a:lnTo>
                    <a:pt x="1524000" y="0"/>
                  </a:lnTo>
                  <a:lnTo>
                    <a:pt x="1582453" y="715"/>
                  </a:lnTo>
                  <a:lnTo>
                    <a:pt x="1640350" y="2844"/>
                  </a:lnTo>
                  <a:lnTo>
                    <a:pt x="1697651" y="6360"/>
                  </a:lnTo>
                  <a:lnTo>
                    <a:pt x="1754317" y="11239"/>
                  </a:lnTo>
                  <a:lnTo>
                    <a:pt x="1810309" y="17454"/>
                  </a:lnTo>
                  <a:lnTo>
                    <a:pt x="1865586" y="24980"/>
                  </a:lnTo>
                  <a:lnTo>
                    <a:pt x="1920109" y="33791"/>
                  </a:lnTo>
                  <a:lnTo>
                    <a:pt x="1973840" y="43862"/>
                  </a:lnTo>
                  <a:lnTo>
                    <a:pt x="2026738" y="55167"/>
                  </a:lnTo>
                  <a:lnTo>
                    <a:pt x="2078763" y="67680"/>
                  </a:lnTo>
                  <a:lnTo>
                    <a:pt x="2129878" y="81376"/>
                  </a:lnTo>
                  <a:lnTo>
                    <a:pt x="2180041" y="96229"/>
                  </a:lnTo>
                  <a:lnTo>
                    <a:pt x="2229213" y="112213"/>
                  </a:lnTo>
                  <a:lnTo>
                    <a:pt x="2277356" y="129303"/>
                  </a:lnTo>
                  <a:lnTo>
                    <a:pt x="2324429" y="147472"/>
                  </a:lnTo>
                  <a:lnTo>
                    <a:pt x="2370394" y="166697"/>
                  </a:lnTo>
                  <a:lnTo>
                    <a:pt x="2415209" y="186950"/>
                  </a:lnTo>
                  <a:lnTo>
                    <a:pt x="2458837" y="208206"/>
                  </a:lnTo>
                  <a:lnTo>
                    <a:pt x="2501238" y="230439"/>
                  </a:lnTo>
                  <a:lnTo>
                    <a:pt x="2542372" y="253624"/>
                  </a:lnTo>
                  <a:lnTo>
                    <a:pt x="2582199" y="277736"/>
                  </a:lnTo>
                  <a:lnTo>
                    <a:pt x="2620680" y="302748"/>
                  </a:lnTo>
                  <a:lnTo>
                    <a:pt x="2657777" y="328635"/>
                  </a:lnTo>
                  <a:lnTo>
                    <a:pt x="2693448" y="355371"/>
                  </a:lnTo>
                  <a:lnTo>
                    <a:pt x="2727656" y="382931"/>
                  </a:lnTo>
                  <a:lnTo>
                    <a:pt x="2760359" y="411288"/>
                  </a:lnTo>
                  <a:lnTo>
                    <a:pt x="2791520" y="440418"/>
                  </a:lnTo>
                  <a:lnTo>
                    <a:pt x="2821097" y="470295"/>
                  </a:lnTo>
                  <a:lnTo>
                    <a:pt x="2849053" y="500892"/>
                  </a:lnTo>
                  <a:lnTo>
                    <a:pt x="2875347" y="532185"/>
                  </a:lnTo>
                  <a:lnTo>
                    <a:pt x="2899940" y="564148"/>
                  </a:lnTo>
                  <a:lnTo>
                    <a:pt x="2922792" y="596754"/>
                  </a:lnTo>
                  <a:lnTo>
                    <a:pt x="2943864" y="629979"/>
                  </a:lnTo>
                  <a:lnTo>
                    <a:pt x="2963117" y="663797"/>
                  </a:lnTo>
                  <a:lnTo>
                    <a:pt x="2980511" y="698182"/>
                  </a:lnTo>
                  <a:lnTo>
                    <a:pt x="2996006" y="733108"/>
                  </a:lnTo>
                  <a:lnTo>
                    <a:pt x="3021143" y="804483"/>
                  </a:lnTo>
                  <a:lnTo>
                    <a:pt x="3038213" y="877716"/>
                  </a:lnTo>
                  <a:lnTo>
                    <a:pt x="3046899" y="952601"/>
                  </a:lnTo>
                  <a:lnTo>
                    <a:pt x="3048000" y="990600"/>
                  </a:lnTo>
                  <a:lnTo>
                    <a:pt x="3046899" y="1028598"/>
                  </a:lnTo>
                  <a:lnTo>
                    <a:pt x="3038213" y="1103483"/>
                  </a:lnTo>
                  <a:lnTo>
                    <a:pt x="3021143" y="1176716"/>
                  </a:lnTo>
                  <a:lnTo>
                    <a:pt x="2996006" y="1248091"/>
                  </a:lnTo>
                  <a:lnTo>
                    <a:pt x="2980511" y="1283017"/>
                  </a:lnTo>
                  <a:lnTo>
                    <a:pt x="2963117" y="1317402"/>
                  </a:lnTo>
                  <a:lnTo>
                    <a:pt x="2943864" y="1351220"/>
                  </a:lnTo>
                  <a:lnTo>
                    <a:pt x="2922792" y="1384445"/>
                  </a:lnTo>
                  <a:lnTo>
                    <a:pt x="2899940" y="1417051"/>
                  </a:lnTo>
                  <a:lnTo>
                    <a:pt x="2875347" y="1449014"/>
                  </a:lnTo>
                  <a:lnTo>
                    <a:pt x="2849053" y="1480307"/>
                  </a:lnTo>
                  <a:lnTo>
                    <a:pt x="2821097" y="1510904"/>
                  </a:lnTo>
                  <a:lnTo>
                    <a:pt x="2791520" y="1540781"/>
                  </a:lnTo>
                  <a:lnTo>
                    <a:pt x="2760359" y="1569911"/>
                  </a:lnTo>
                  <a:lnTo>
                    <a:pt x="2727656" y="1598268"/>
                  </a:lnTo>
                  <a:lnTo>
                    <a:pt x="2693448" y="1625828"/>
                  </a:lnTo>
                  <a:lnTo>
                    <a:pt x="2657777" y="1652564"/>
                  </a:lnTo>
                  <a:lnTo>
                    <a:pt x="2620680" y="1678451"/>
                  </a:lnTo>
                  <a:lnTo>
                    <a:pt x="2582199" y="1703463"/>
                  </a:lnTo>
                  <a:lnTo>
                    <a:pt x="2542372" y="1727575"/>
                  </a:lnTo>
                  <a:lnTo>
                    <a:pt x="2501238" y="1750760"/>
                  </a:lnTo>
                  <a:lnTo>
                    <a:pt x="2458837" y="1772993"/>
                  </a:lnTo>
                  <a:lnTo>
                    <a:pt x="2415209" y="1794249"/>
                  </a:lnTo>
                  <a:lnTo>
                    <a:pt x="2370394" y="1814502"/>
                  </a:lnTo>
                  <a:lnTo>
                    <a:pt x="2324429" y="1833727"/>
                  </a:lnTo>
                  <a:lnTo>
                    <a:pt x="2277356" y="1851896"/>
                  </a:lnTo>
                  <a:lnTo>
                    <a:pt x="2229213" y="1868986"/>
                  </a:lnTo>
                  <a:lnTo>
                    <a:pt x="2180041" y="1884970"/>
                  </a:lnTo>
                  <a:lnTo>
                    <a:pt x="2129878" y="1899823"/>
                  </a:lnTo>
                  <a:lnTo>
                    <a:pt x="2078763" y="1913519"/>
                  </a:lnTo>
                  <a:lnTo>
                    <a:pt x="2026738" y="1926032"/>
                  </a:lnTo>
                  <a:lnTo>
                    <a:pt x="1973840" y="1937337"/>
                  </a:lnTo>
                  <a:lnTo>
                    <a:pt x="1920109" y="1947408"/>
                  </a:lnTo>
                  <a:lnTo>
                    <a:pt x="1865586" y="1956219"/>
                  </a:lnTo>
                  <a:lnTo>
                    <a:pt x="1810309" y="1963745"/>
                  </a:lnTo>
                  <a:lnTo>
                    <a:pt x="1754317" y="1969960"/>
                  </a:lnTo>
                  <a:lnTo>
                    <a:pt x="1697651" y="1974839"/>
                  </a:lnTo>
                  <a:lnTo>
                    <a:pt x="1640350" y="1978355"/>
                  </a:lnTo>
                  <a:lnTo>
                    <a:pt x="1582453" y="1980484"/>
                  </a:lnTo>
                  <a:lnTo>
                    <a:pt x="1524000" y="1981200"/>
                  </a:lnTo>
                  <a:lnTo>
                    <a:pt x="1465546" y="1980484"/>
                  </a:lnTo>
                  <a:lnTo>
                    <a:pt x="1407649" y="1978355"/>
                  </a:lnTo>
                  <a:lnTo>
                    <a:pt x="1350348" y="1974839"/>
                  </a:lnTo>
                  <a:lnTo>
                    <a:pt x="1293682" y="1969960"/>
                  </a:lnTo>
                  <a:lnTo>
                    <a:pt x="1237690" y="1963745"/>
                  </a:lnTo>
                  <a:lnTo>
                    <a:pt x="1182413" y="1956219"/>
                  </a:lnTo>
                  <a:lnTo>
                    <a:pt x="1127890" y="1947408"/>
                  </a:lnTo>
                  <a:lnTo>
                    <a:pt x="1074159" y="1937337"/>
                  </a:lnTo>
                  <a:lnTo>
                    <a:pt x="1021261" y="1926032"/>
                  </a:lnTo>
                  <a:lnTo>
                    <a:pt x="969236" y="1913519"/>
                  </a:lnTo>
                  <a:lnTo>
                    <a:pt x="918121" y="1899823"/>
                  </a:lnTo>
                  <a:lnTo>
                    <a:pt x="867958" y="1884970"/>
                  </a:lnTo>
                  <a:lnTo>
                    <a:pt x="818786" y="1868986"/>
                  </a:lnTo>
                  <a:lnTo>
                    <a:pt x="770643" y="1851896"/>
                  </a:lnTo>
                  <a:lnTo>
                    <a:pt x="723570" y="1833727"/>
                  </a:lnTo>
                  <a:lnTo>
                    <a:pt x="677605" y="1814502"/>
                  </a:lnTo>
                  <a:lnTo>
                    <a:pt x="632790" y="1794249"/>
                  </a:lnTo>
                  <a:lnTo>
                    <a:pt x="589162" y="1772993"/>
                  </a:lnTo>
                  <a:lnTo>
                    <a:pt x="546761" y="1750760"/>
                  </a:lnTo>
                  <a:lnTo>
                    <a:pt x="505627" y="1727575"/>
                  </a:lnTo>
                  <a:lnTo>
                    <a:pt x="465800" y="1703463"/>
                  </a:lnTo>
                  <a:lnTo>
                    <a:pt x="427319" y="1678451"/>
                  </a:lnTo>
                  <a:lnTo>
                    <a:pt x="390222" y="1652564"/>
                  </a:lnTo>
                  <a:lnTo>
                    <a:pt x="354551" y="1625828"/>
                  </a:lnTo>
                  <a:lnTo>
                    <a:pt x="320343" y="1598268"/>
                  </a:lnTo>
                  <a:lnTo>
                    <a:pt x="287640" y="1569911"/>
                  </a:lnTo>
                  <a:lnTo>
                    <a:pt x="256479" y="1540781"/>
                  </a:lnTo>
                  <a:lnTo>
                    <a:pt x="226902" y="1510904"/>
                  </a:lnTo>
                  <a:lnTo>
                    <a:pt x="198946" y="1480307"/>
                  </a:lnTo>
                  <a:lnTo>
                    <a:pt x="172652" y="1449014"/>
                  </a:lnTo>
                  <a:lnTo>
                    <a:pt x="148059" y="1417051"/>
                  </a:lnTo>
                  <a:lnTo>
                    <a:pt x="125207" y="1384445"/>
                  </a:lnTo>
                  <a:lnTo>
                    <a:pt x="104135" y="1351220"/>
                  </a:lnTo>
                  <a:lnTo>
                    <a:pt x="84882" y="1317402"/>
                  </a:lnTo>
                  <a:lnTo>
                    <a:pt x="67488" y="1283017"/>
                  </a:lnTo>
                  <a:lnTo>
                    <a:pt x="51993" y="1248091"/>
                  </a:lnTo>
                  <a:lnTo>
                    <a:pt x="26856" y="1176716"/>
                  </a:lnTo>
                  <a:lnTo>
                    <a:pt x="9786" y="1103483"/>
                  </a:lnTo>
                  <a:lnTo>
                    <a:pt x="1100" y="1028598"/>
                  </a:lnTo>
                  <a:lnTo>
                    <a:pt x="0" y="9906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34082" y="3241370"/>
            <a:ext cx="19227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065" marR="5080" indent="190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Operand  Sp</a:t>
            </a:r>
            <a:r>
              <a:rPr sz="2400" b="1" spc="-15" dirty="0">
                <a:solidFill>
                  <a:srgbClr val="F7DF55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7DF55"/>
                </a:solidFill>
                <a:latin typeface="Arial"/>
                <a:cs typeface="Arial"/>
              </a:rPr>
              <a:t>cificat</a:t>
            </a:r>
            <a:r>
              <a:rPr sz="2400" b="1" dirty="0">
                <a:solidFill>
                  <a:srgbClr val="F7DF55"/>
                </a:solidFill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9911" y="4934711"/>
            <a:ext cx="5981700" cy="1789430"/>
            <a:chOff x="819911" y="4934711"/>
            <a:chExt cx="5981700" cy="1789430"/>
          </a:xfrm>
        </p:grpSpPr>
        <p:sp>
          <p:nvSpPr>
            <p:cNvPr id="16" name="object 16"/>
            <p:cNvSpPr/>
            <p:nvPr/>
          </p:nvSpPr>
          <p:spPr>
            <a:xfrm>
              <a:off x="2667761" y="4953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342900" y="0"/>
                  </a:moveTo>
                  <a:lnTo>
                    <a:pt x="114300" y="0"/>
                  </a:lnTo>
                  <a:lnTo>
                    <a:pt x="114300" y="441071"/>
                  </a:lnTo>
                  <a:lnTo>
                    <a:pt x="0" y="441071"/>
                  </a:lnTo>
                  <a:lnTo>
                    <a:pt x="228600" y="685800"/>
                  </a:lnTo>
                  <a:lnTo>
                    <a:pt x="457200" y="441071"/>
                  </a:lnTo>
                  <a:lnTo>
                    <a:pt x="342900" y="44107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A8C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7761" y="4953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0" y="441071"/>
                  </a:moveTo>
                  <a:lnTo>
                    <a:pt x="114300" y="441071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441071"/>
                  </a:lnTo>
                  <a:lnTo>
                    <a:pt x="457200" y="441071"/>
                  </a:lnTo>
                  <a:lnTo>
                    <a:pt x="228600" y="685800"/>
                  </a:lnTo>
                  <a:lnTo>
                    <a:pt x="0" y="441071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911" y="5620511"/>
              <a:ext cx="3922776" cy="110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399" y="5714999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3581400" y="0"/>
                  </a:moveTo>
                  <a:lnTo>
                    <a:pt x="152400" y="0"/>
                  </a:ln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68"/>
                  </a:lnTo>
                  <a:lnTo>
                    <a:pt x="29405" y="852003"/>
                  </a:lnTo>
                  <a:lnTo>
                    <a:pt x="62396" y="884994"/>
                  </a:lnTo>
                  <a:lnTo>
                    <a:pt x="104231" y="906630"/>
                  </a:lnTo>
                  <a:lnTo>
                    <a:pt x="152400" y="914400"/>
                  </a:lnTo>
                  <a:lnTo>
                    <a:pt x="3581400" y="914400"/>
                  </a:lnTo>
                  <a:lnTo>
                    <a:pt x="3629582" y="906630"/>
                  </a:lnTo>
                  <a:lnTo>
                    <a:pt x="3671419" y="884994"/>
                  </a:lnTo>
                  <a:lnTo>
                    <a:pt x="3704405" y="852003"/>
                  </a:lnTo>
                  <a:lnTo>
                    <a:pt x="3726033" y="810168"/>
                  </a:lnTo>
                  <a:lnTo>
                    <a:pt x="3733800" y="762000"/>
                  </a:lnTo>
                  <a:lnTo>
                    <a:pt x="3733800" y="152400"/>
                  </a:lnTo>
                  <a:lnTo>
                    <a:pt x="3726033" y="104231"/>
                  </a:lnTo>
                  <a:lnTo>
                    <a:pt x="3704405" y="62396"/>
                  </a:lnTo>
                  <a:lnTo>
                    <a:pt x="3671419" y="29405"/>
                  </a:lnTo>
                  <a:lnTo>
                    <a:pt x="3629582" y="7769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4399" y="5714999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0" y="152400"/>
                  </a:moveTo>
                  <a:lnTo>
                    <a:pt x="7769" y="104231"/>
                  </a:lnTo>
                  <a:lnTo>
                    <a:pt x="29405" y="62396"/>
                  </a:lnTo>
                  <a:lnTo>
                    <a:pt x="62396" y="29405"/>
                  </a:lnTo>
                  <a:lnTo>
                    <a:pt x="104231" y="7769"/>
                  </a:lnTo>
                  <a:lnTo>
                    <a:pt x="152400" y="0"/>
                  </a:lnTo>
                  <a:lnTo>
                    <a:pt x="3581400" y="0"/>
                  </a:lnTo>
                  <a:lnTo>
                    <a:pt x="3629582" y="7769"/>
                  </a:lnTo>
                  <a:lnTo>
                    <a:pt x="3671419" y="29405"/>
                  </a:lnTo>
                  <a:lnTo>
                    <a:pt x="3704405" y="62396"/>
                  </a:lnTo>
                  <a:lnTo>
                    <a:pt x="3726033" y="104231"/>
                  </a:lnTo>
                  <a:lnTo>
                    <a:pt x="3733800" y="152400"/>
                  </a:lnTo>
                  <a:lnTo>
                    <a:pt x="3733800" y="762000"/>
                  </a:lnTo>
                  <a:lnTo>
                    <a:pt x="3726033" y="810168"/>
                  </a:lnTo>
                  <a:lnTo>
                    <a:pt x="3704405" y="852003"/>
                  </a:lnTo>
                  <a:lnTo>
                    <a:pt x="3671419" y="884994"/>
                  </a:lnTo>
                  <a:lnTo>
                    <a:pt x="3629582" y="906630"/>
                  </a:lnTo>
                  <a:lnTo>
                    <a:pt x="3581400" y="914400"/>
                  </a:lnTo>
                  <a:lnTo>
                    <a:pt x="152400" y="914400"/>
                  </a:lnTo>
                  <a:lnTo>
                    <a:pt x="104231" y="906630"/>
                  </a:lnTo>
                  <a:lnTo>
                    <a:pt x="62396" y="884994"/>
                  </a:lnTo>
                  <a:lnTo>
                    <a:pt x="29405" y="852003"/>
                  </a:lnTo>
                  <a:lnTo>
                    <a:pt x="7769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25361" y="4953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342899" y="0"/>
                  </a:moveTo>
                  <a:lnTo>
                    <a:pt x="114300" y="0"/>
                  </a:lnTo>
                  <a:lnTo>
                    <a:pt x="114300" y="441071"/>
                  </a:lnTo>
                  <a:lnTo>
                    <a:pt x="0" y="441071"/>
                  </a:lnTo>
                  <a:lnTo>
                    <a:pt x="228599" y="685800"/>
                  </a:lnTo>
                  <a:lnTo>
                    <a:pt x="457199" y="441071"/>
                  </a:lnTo>
                  <a:lnTo>
                    <a:pt x="342899" y="441071"/>
                  </a:lnTo>
                  <a:lnTo>
                    <a:pt x="342899" y="0"/>
                  </a:lnTo>
                  <a:close/>
                </a:path>
              </a:pathLst>
            </a:custGeom>
            <a:solidFill>
              <a:srgbClr val="A8C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5361" y="4953761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0" y="441071"/>
                  </a:moveTo>
                  <a:lnTo>
                    <a:pt x="114300" y="441071"/>
                  </a:lnTo>
                  <a:lnTo>
                    <a:pt x="114300" y="0"/>
                  </a:lnTo>
                  <a:lnTo>
                    <a:pt x="342899" y="0"/>
                  </a:lnTo>
                  <a:lnTo>
                    <a:pt x="342899" y="441071"/>
                  </a:lnTo>
                  <a:lnTo>
                    <a:pt x="457199" y="441071"/>
                  </a:lnTo>
                  <a:lnTo>
                    <a:pt x="228599" y="685800"/>
                  </a:lnTo>
                  <a:lnTo>
                    <a:pt x="0" y="441071"/>
                  </a:lnTo>
                  <a:close/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50442" y="5904687"/>
            <a:ext cx="3460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FFFFFF"/>
                </a:solidFill>
                <a:latin typeface="Arial"/>
                <a:cs typeface="Arial"/>
              </a:rPr>
              <a:t>BACK </a:t>
            </a: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EQU</a:t>
            </a:r>
            <a:r>
              <a:rPr sz="3200" b="1" spc="-105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06111" y="5620511"/>
            <a:ext cx="3923029" cy="1103630"/>
            <a:chOff x="4706111" y="5620511"/>
            <a:chExt cx="3923029" cy="1103630"/>
          </a:xfrm>
        </p:grpSpPr>
        <p:sp>
          <p:nvSpPr>
            <p:cNvPr id="25" name="object 25"/>
            <p:cNvSpPr/>
            <p:nvPr/>
          </p:nvSpPr>
          <p:spPr>
            <a:xfrm>
              <a:off x="4706111" y="5620511"/>
              <a:ext cx="3922776" cy="1103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0599" y="5714999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3581400" y="0"/>
                  </a:moveTo>
                  <a:lnTo>
                    <a:pt x="152400" y="0"/>
                  </a:ln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68"/>
                  </a:lnTo>
                  <a:lnTo>
                    <a:pt x="29394" y="852003"/>
                  </a:lnTo>
                  <a:lnTo>
                    <a:pt x="62380" y="884994"/>
                  </a:lnTo>
                  <a:lnTo>
                    <a:pt x="104217" y="906630"/>
                  </a:lnTo>
                  <a:lnTo>
                    <a:pt x="152400" y="914400"/>
                  </a:lnTo>
                  <a:lnTo>
                    <a:pt x="3581400" y="914400"/>
                  </a:lnTo>
                  <a:lnTo>
                    <a:pt x="3629582" y="906630"/>
                  </a:lnTo>
                  <a:lnTo>
                    <a:pt x="3671419" y="884994"/>
                  </a:lnTo>
                  <a:lnTo>
                    <a:pt x="3704405" y="852003"/>
                  </a:lnTo>
                  <a:lnTo>
                    <a:pt x="3726033" y="810168"/>
                  </a:lnTo>
                  <a:lnTo>
                    <a:pt x="3733800" y="762000"/>
                  </a:lnTo>
                  <a:lnTo>
                    <a:pt x="3733800" y="152400"/>
                  </a:lnTo>
                  <a:lnTo>
                    <a:pt x="3726033" y="104231"/>
                  </a:lnTo>
                  <a:lnTo>
                    <a:pt x="3704405" y="62396"/>
                  </a:lnTo>
                  <a:lnTo>
                    <a:pt x="3671419" y="29405"/>
                  </a:lnTo>
                  <a:lnTo>
                    <a:pt x="3629582" y="7769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00599" y="5714999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0" y="152400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3581400" y="0"/>
                  </a:lnTo>
                  <a:lnTo>
                    <a:pt x="3629582" y="7769"/>
                  </a:lnTo>
                  <a:lnTo>
                    <a:pt x="3671419" y="29405"/>
                  </a:lnTo>
                  <a:lnTo>
                    <a:pt x="3704405" y="62396"/>
                  </a:lnTo>
                  <a:lnTo>
                    <a:pt x="3726033" y="104231"/>
                  </a:lnTo>
                  <a:lnTo>
                    <a:pt x="3733800" y="152400"/>
                  </a:lnTo>
                  <a:lnTo>
                    <a:pt x="3733800" y="762000"/>
                  </a:lnTo>
                  <a:lnTo>
                    <a:pt x="3726033" y="810168"/>
                  </a:lnTo>
                  <a:lnTo>
                    <a:pt x="3704405" y="852003"/>
                  </a:lnTo>
                  <a:lnTo>
                    <a:pt x="3671419" y="884994"/>
                  </a:lnTo>
                  <a:lnTo>
                    <a:pt x="3629582" y="906630"/>
                  </a:lnTo>
                  <a:lnTo>
                    <a:pt x="3581400" y="914400"/>
                  </a:lnTo>
                  <a:lnTo>
                    <a:pt x="152400" y="914400"/>
                  </a:lnTo>
                  <a:lnTo>
                    <a:pt x="104217" y="906630"/>
                  </a:lnTo>
                  <a:lnTo>
                    <a:pt x="62380" y="884994"/>
                  </a:lnTo>
                  <a:lnTo>
                    <a:pt x="29394" y="852003"/>
                  </a:lnTo>
                  <a:lnTo>
                    <a:pt x="7766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76773" y="5904687"/>
            <a:ext cx="298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BACK </a:t>
            </a: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EQU</a:t>
            </a:r>
            <a:r>
              <a:rPr sz="3200" b="1" spc="-95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885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268224"/>
            <a:ext cx="7217918" cy="6361176"/>
            <a:chOff x="1923288" y="268224"/>
            <a:chExt cx="5980430" cy="5123815"/>
          </a:xfrm>
        </p:grpSpPr>
        <p:sp>
          <p:nvSpPr>
            <p:cNvPr id="3" name="object 3"/>
            <p:cNvSpPr/>
            <p:nvPr/>
          </p:nvSpPr>
          <p:spPr>
            <a:xfrm>
              <a:off x="1981200" y="326136"/>
              <a:ext cx="5864352" cy="50078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52244" y="297180"/>
              <a:ext cx="5922645" cy="5066030"/>
            </a:xfrm>
            <a:custGeom>
              <a:avLst/>
              <a:gdLst/>
              <a:ahLst/>
              <a:cxnLst/>
              <a:rect l="l" t="t" r="r" b="b"/>
              <a:pathLst>
                <a:path w="5922645" h="5066030">
                  <a:moveTo>
                    <a:pt x="0" y="5065776"/>
                  </a:moveTo>
                  <a:lnTo>
                    <a:pt x="5922263" y="5065776"/>
                  </a:lnTo>
                  <a:lnTo>
                    <a:pt x="5922263" y="0"/>
                  </a:lnTo>
                  <a:lnTo>
                    <a:pt x="0" y="0"/>
                  </a:lnTo>
                  <a:lnTo>
                    <a:pt x="0" y="5065776"/>
                  </a:lnTo>
                  <a:close/>
                </a:path>
              </a:pathLst>
            </a:custGeom>
            <a:ln w="57912">
              <a:solidFill>
                <a:srgbClr val="4B7B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673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082" y="520649"/>
            <a:ext cx="54279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Literal, why</a:t>
            </a:r>
            <a:r>
              <a:rPr spc="-15" dirty="0"/>
              <a:t> </a:t>
            </a:r>
            <a:r>
              <a:rPr spc="-75" dirty="0"/>
              <a:t>LTORG?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3200" y="1905000"/>
            <a:ext cx="3810000" cy="10668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278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0"/>
              </a:spcBef>
              <a:tabLst>
                <a:tab pos="129603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ADD	AREG,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=5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8094" y="4439222"/>
            <a:ext cx="5017770" cy="143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885">
              <a:lnSpc>
                <a:spcPts val="3540"/>
              </a:lnSpc>
              <a:tabLst>
                <a:tab pos="282384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ADD	AREG,FIVE</a:t>
            </a:r>
            <a:endParaRPr sz="3200">
              <a:latin typeface="Arial"/>
              <a:cs typeface="Arial"/>
            </a:endParaRPr>
          </a:p>
          <a:p>
            <a:pPr marR="357505"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----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579245" algn="l"/>
                <a:tab pos="284416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FIVE	DC	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‘5’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0701" y="2971292"/>
            <a:ext cx="536575" cy="1448435"/>
          </a:xfrm>
          <a:custGeom>
            <a:avLst/>
            <a:gdLst/>
            <a:ahLst/>
            <a:cxnLst/>
            <a:rect l="l" t="t" r="r" b="b"/>
            <a:pathLst>
              <a:path w="536575" h="1448435">
                <a:moveTo>
                  <a:pt x="25441" y="1186938"/>
                </a:moveTo>
                <a:lnTo>
                  <a:pt x="14483" y="1190498"/>
                </a:lnTo>
                <a:lnTo>
                  <a:pt x="5830" y="1198024"/>
                </a:lnTo>
                <a:lnTo>
                  <a:pt x="879" y="1207944"/>
                </a:lnTo>
                <a:lnTo>
                  <a:pt x="0" y="1218983"/>
                </a:lnTo>
                <a:lnTo>
                  <a:pt x="3561" y="1229868"/>
                </a:lnTo>
                <a:lnTo>
                  <a:pt x="126497" y="1448435"/>
                </a:lnTo>
                <a:lnTo>
                  <a:pt x="160947" y="1391412"/>
                </a:lnTo>
                <a:lnTo>
                  <a:pt x="156342" y="1391412"/>
                </a:lnTo>
                <a:lnTo>
                  <a:pt x="98430" y="1390523"/>
                </a:lnTo>
                <a:lnTo>
                  <a:pt x="98684" y="1379093"/>
                </a:lnTo>
                <a:lnTo>
                  <a:pt x="101859" y="1311021"/>
                </a:lnTo>
                <a:lnTo>
                  <a:pt x="103566" y="1289613"/>
                </a:lnTo>
                <a:lnTo>
                  <a:pt x="53980" y="1201547"/>
                </a:lnTo>
                <a:lnTo>
                  <a:pt x="46452" y="1192819"/>
                </a:lnTo>
                <a:lnTo>
                  <a:pt x="36518" y="1187831"/>
                </a:lnTo>
                <a:lnTo>
                  <a:pt x="25441" y="1186938"/>
                </a:lnTo>
                <a:close/>
              </a:path>
              <a:path w="536575" h="1448435">
                <a:moveTo>
                  <a:pt x="103566" y="1289613"/>
                </a:moveTo>
                <a:lnTo>
                  <a:pt x="101859" y="1311021"/>
                </a:lnTo>
                <a:lnTo>
                  <a:pt x="98684" y="1379093"/>
                </a:lnTo>
                <a:lnTo>
                  <a:pt x="98430" y="1390523"/>
                </a:lnTo>
                <a:lnTo>
                  <a:pt x="156342" y="1391412"/>
                </a:lnTo>
                <a:lnTo>
                  <a:pt x="156469" y="1381887"/>
                </a:lnTo>
                <a:lnTo>
                  <a:pt x="156712" y="1376807"/>
                </a:lnTo>
                <a:lnTo>
                  <a:pt x="152659" y="1376807"/>
                </a:lnTo>
                <a:lnTo>
                  <a:pt x="102621" y="1376045"/>
                </a:lnTo>
                <a:lnTo>
                  <a:pt x="128296" y="1333536"/>
                </a:lnTo>
                <a:lnTo>
                  <a:pt x="103566" y="1289613"/>
                </a:lnTo>
                <a:close/>
              </a:path>
              <a:path w="536575" h="1448435">
                <a:moveTo>
                  <a:pt x="235549" y="1190170"/>
                </a:moveTo>
                <a:lnTo>
                  <a:pt x="162667" y="1276629"/>
                </a:lnTo>
                <a:lnTo>
                  <a:pt x="159644" y="1315466"/>
                </a:lnTo>
                <a:lnTo>
                  <a:pt x="156469" y="1381887"/>
                </a:lnTo>
                <a:lnTo>
                  <a:pt x="156342" y="1391412"/>
                </a:lnTo>
                <a:lnTo>
                  <a:pt x="160947" y="1391412"/>
                </a:lnTo>
                <a:lnTo>
                  <a:pt x="256164" y="1233805"/>
                </a:lnTo>
                <a:lnTo>
                  <a:pt x="260048" y="1222968"/>
                </a:lnTo>
                <a:lnTo>
                  <a:pt x="259514" y="1211881"/>
                </a:lnTo>
                <a:lnTo>
                  <a:pt x="254861" y="1201818"/>
                </a:lnTo>
                <a:lnTo>
                  <a:pt x="246385" y="1194054"/>
                </a:lnTo>
                <a:lnTo>
                  <a:pt x="235549" y="1190170"/>
                </a:lnTo>
                <a:close/>
              </a:path>
              <a:path w="536575" h="1448435">
                <a:moveTo>
                  <a:pt x="128296" y="1333536"/>
                </a:moveTo>
                <a:lnTo>
                  <a:pt x="102621" y="1376045"/>
                </a:lnTo>
                <a:lnTo>
                  <a:pt x="152659" y="1376807"/>
                </a:lnTo>
                <a:lnTo>
                  <a:pt x="128296" y="1333536"/>
                </a:lnTo>
                <a:close/>
              </a:path>
              <a:path w="536575" h="1448435">
                <a:moveTo>
                  <a:pt x="162667" y="1276629"/>
                </a:moveTo>
                <a:lnTo>
                  <a:pt x="128296" y="1333536"/>
                </a:lnTo>
                <a:lnTo>
                  <a:pt x="152659" y="1376807"/>
                </a:lnTo>
                <a:lnTo>
                  <a:pt x="156712" y="1376807"/>
                </a:lnTo>
                <a:lnTo>
                  <a:pt x="159644" y="1315466"/>
                </a:lnTo>
                <a:lnTo>
                  <a:pt x="162667" y="1276629"/>
                </a:lnTo>
                <a:close/>
              </a:path>
              <a:path w="536575" h="1448435">
                <a:moveTo>
                  <a:pt x="319331" y="694981"/>
                </a:moveTo>
                <a:lnTo>
                  <a:pt x="313695" y="695706"/>
                </a:lnTo>
                <a:lnTo>
                  <a:pt x="302519" y="696976"/>
                </a:lnTo>
                <a:lnTo>
                  <a:pt x="300360" y="697484"/>
                </a:lnTo>
                <a:lnTo>
                  <a:pt x="284866" y="703453"/>
                </a:lnTo>
                <a:lnTo>
                  <a:pt x="275976" y="708533"/>
                </a:lnTo>
                <a:lnTo>
                  <a:pt x="241559" y="741934"/>
                </a:lnTo>
                <a:lnTo>
                  <a:pt x="213238" y="788543"/>
                </a:lnTo>
                <a:lnTo>
                  <a:pt x="195966" y="826643"/>
                </a:lnTo>
                <a:lnTo>
                  <a:pt x="179964" y="869696"/>
                </a:lnTo>
                <a:lnTo>
                  <a:pt x="165105" y="917448"/>
                </a:lnTo>
                <a:lnTo>
                  <a:pt x="151389" y="969518"/>
                </a:lnTo>
                <a:lnTo>
                  <a:pt x="138943" y="1025525"/>
                </a:lnTo>
                <a:lnTo>
                  <a:pt x="127894" y="1084707"/>
                </a:lnTo>
                <a:lnTo>
                  <a:pt x="118369" y="1146810"/>
                </a:lnTo>
                <a:lnTo>
                  <a:pt x="107193" y="1244092"/>
                </a:lnTo>
                <a:lnTo>
                  <a:pt x="103566" y="1289613"/>
                </a:lnTo>
                <a:lnTo>
                  <a:pt x="128296" y="1333536"/>
                </a:lnTo>
                <a:lnTo>
                  <a:pt x="162667" y="1276629"/>
                </a:lnTo>
                <a:lnTo>
                  <a:pt x="164724" y="1250188"/>
                </a:lnTo>
                <a:lnTo>
                  <a:pt x="171582" y="1186180"/>
                </a:lnTo>
                <a:lnTo>
                  <a:pt x="180091" y="1124712"/>
                </a:lnTo>
                <a:lnTo>
                  <a:pt x="190124" y="1065784"/>
                </a:lnTo>
                <a:lnTo>
                  <a:pt x="201427" y="1010158"/>
                </a:lnTo>
                <a:lnTo>
                  <a:pt x="214000" y="958342"/>
                </a:lnTo>
                <a:lnTo>
                  <a:pt x="227462" y="910844"/>
                </a:lnTo>
                <a:lnTo>
                  <a:pt x="241940" y="868426"/>
                </a:lnTo>
                <a:lnTo>
                  <a:pt x="256799" y="831723"/>
                </a:lnTo>
                <a:lnTo>
                  <a:pt x="279278" y="789051"/>
                </a:lnTo>
                <a:lnTo>
                  <a:pt x="305186" y="758825"/>
                </a:lnTo>
                <a:lnTo>
                  <a:pt x="304678" y="758825"/>
                </a:lnTo>
                <a:lnTo>
                  <a:pt x="308361" y="756285"/>
                </a:lnTo>
                <a:lnTo>
                  <a:pt x="309123" y="756285"/>
                </a:lnTo>
                <a:lnTo>
                  <a:pt x="309790" y="755904"/>
                </a:lnTo>
                <a:lnTo>
                  <a:pt x="308869" y="755904"/>
                </a:lnTo>
                <a:lnTo>
                  <a:pt x="312463" y="754253"/>
                </a:lnTo>
                <a:lnTo>
                  <a:pt x="311409" y="754253"/>
                </a:lnTo>
                <a:lnTo>
                  <a:pt x="317759" y="752729"/>
                </a:lnTo>
                <a:lnTo>
                  <a:pt x="323741" y="752729"/>
                </a:lnTo>
                <a:lnTo>
                  <a:pt x="331475" y="751840"/>
                </a:lnTo>
                <a:lnTo>
                  <a:pt x="349128" y="745363"/>
                </a:lnTo>
                <a:lnTo>
                  <a:pt x="358018" y="740283"/>
                </a:lnTo>
                <a:lnTo>
                  <a:pt x="393705" y="705104"/>
                </a:lnTo>
                <a:lnTo>
                  <a:pt x="399935" y="696087"/>
                </a:lnTo>
                <a:lnTo>
                  <a:pt x="316235" y="696087"/>
                </a:lnTo>
                <a:lnTo>
                  <a:pt x="319331" y="694981"/>
                </a:lnTo>
                <a:close/>
              </a:path>
              <a:path w="536575" h="1448435">
                <a:moveTo>
                  <a:pt x="308361" y="756285"/>
                </a:moveTo>
                <a:lnTo>
                  <a:pt x="304678" y="758825"/>
                </a:lnTo>
                <a:lnTo>
                  <a:pt x="306456" y="757809"/>
                </a:lnTo>
                <a:lnTo>
                  <a:pt x="308361" y="756285"/>
                </a:lnTo>
                <a:close/>
              </a:path>
              <a:path w="536575" h="1448435">
                <a:moveTo>
                  <a:pt x="306456" y="757809"/>
                </a:moveTo>
                <a:lnTo>
                  <a:pt x="304678" y="758825"/>
                </a:lnTo>
                <a:lnTo>
                  <a:pt x="305186" y="758825"/>
                </a:lnTo>
                <a:lnTo>
                  <a:pt x="306456" y="757809"/>
                </a:lnTo>
                <a:close/>
              </a:path>
              <a:path w="536575" h="1448435">
                <a:moveTo>
                  <a:pt x="309123" y="756285"/>
                </a:moveTo>
                <a:lnTo>
                  <a:pt x="308361" y="756285"/>
                </a:lnTo>
                <a:lnTo>
                  <a:pt x="306456" y="757809"/>
                </a:lnTo>
                <a:lnTo>
                  <a:pt x="309123" y="756285"/>
                </a:lnTo>
                <a:close/>
              </a:path>
              <a:path w="536575" h="1448435">
                <a:moveTo>
                  <a:pt x="313041" y="754046"/>
                </a:moveTo>
                <a:lnTo>
                  <a:pt x="312864" y="754068"/>
                </a:lnTo>
                <a:lnTo>
                  <a:pt x="308869" y="755904"/>
                </a:lnTo>
                <a:lnTo>
                  <a:pt x="311325" y="755027"/>
                </a:lnTo>
                <a:lnTo>
                  <a:pt x="313041" y="754046"/>
                </a:lnTo>
                <a:close/>
              </a:path>
              <a:path w="536575" h="1448435">
                <a:moveTo>
                  <a:pt x="311325" y="755027"/>
                </a:moveTo>
                <a:lnTo>
                  <a:pt x="308869" y="755904"/>
                </a:lnTo>
                <a:lnTo>
                  <a:pt x="309790" y="755904"/>
                </a:lnTo>
                <a:lnTo>
                  <a:pt x="311325" y="755027"/>
                </a:lnTo>
                <a:close/>
              </a:path>
              <a:path w="536575" h="1448435">
                <a:moveTo>
                  <a:pt x="314638" y="753843"/>
                </a:moveTo>
                <a:lnTo>
                  <a:pt x="313041" y="754046"/>
                </a:lnTo>
                <a:lnTo>
                  <a:pt x="311325" y="755027"/>
                </a:lnTo>
                <a:lnTo>
                  <a:pt x="314638" y="753843"/>
                </a:lnTo>
                <a:close/>
              </a:path>
              <a:path w="536575" h="1448435">
                <a:moveTo>
                  <a:pt x="317759" y="752729"/>
                </a:moveTo>
                <a:lnTo>
                  <a:pt x="311409" y="754253"/>
                </a:lnTo>
                <a:lnTo>
                  <a:pt x="312864" y="754068"/>
                </a:lnTo>
                <a:lnTo>
                  <a:pt x="313568" y="753745"/>
                </a:lnTo>
                <a:lnTo>
                  <a:pt x="314915" y="753745"/>
                </a:lnTo>
                <a:lnTo>
                  <a:pt x="317759" y="752729"/>
                </a:lnTo>
                <a:close/>
              </a:path>
              <a:path w="536575" h="1448435">
                <a:moveTo>
                  <a:pt x="312864" y="754068"/>
                </a:moveTo>
                <a:lnTo>
                  <a:pt x="311409" y="754253"/>
                </a:lnTo>
                <a:lnTo>
                  <a:pt x="312463" y="754253"/>
                </a:lnTo>
                <a:lnTo>
                  <a:pt x="312864" y="754068"/>
                </a:lnTo>
                <a:close/>
              </a:path>
              <a:path w="536575" h="1448435">
                <a:moveTo>
                  <a:pt x="313568" y="753745"/>
                </a:moveTo>
                <a:lnTo>
                  <a:pt x="312864" y="754068"/>
                </a:lnTo>
                <a:lnTo>
                  <a:pt x="313041" y="754046"/>
                </a:lnTo>
                <a:lnTo>
                  <a:pt x="313568" y="753745"/>
                </a:lnTo>
                <a:close/>
              </a:path>
              <a:path w="536575" h="1448435">
                <a:moveTo>
                  <a:pt x="314915" y="753745"/>
                </a:moveTo>
                <a:lnTo>
                  <a:pt x="313568" y="753745"/>
                </a:lnTo>
                <a:lnTo>
                  <a:pt x="313041" y="754046"/>
                </a:lnTo>
                <a:lnTo>
                  <a:pt x="314638" y="753843"/>
                </a:lnTo>
                <a:lnTo>
                  <a:pt x="314915" y="753745"/>
                </a:lnTo>
                <a:close/>
              </a:path>
              <a:path w="536575" h="1448435">
                <a:moveTo>
                  <a:pt x="323741" y="752729"/>
                </a:moveTo>
                <a:lnTo>
                  <a:pt x="317759" y="752729"/>
                </a:lnTo>
                <a:lnTo>
                  <a:pt x="314638" y="753843"/>
                </a:lnTo>
                <a:lnTo>
                  <a:pt x="320426" y="753110"/>
                </a:lnTo>
                <a:lnTo>
                  <a:pt x="323741" y="752729"/>
                </a:lnTo>
                <a:close/>
              </a:path>
              <a:path w="536575" h="1448435">
                <a:moveTo>
                  <a:pt x="320947" y="694773"/>
                </a:moveTo>
                <a:lnTo>
                  <a:pt x="319331" y="694981"/>
                </a:lnTo>
                <a:lnTo>
                  <a:pt x="316235" y="696087"/>
                </a:lnTo>
                <a:lnTo>
                  <a:pt x="320469" y="695071"/>
                </a:lnTo>
                <a:lnTo>
                  <a:pt x="320947" y="694773"/>
                </a:lnTo>
                <a:close/>
              </a:path>
              <a:path w="536575" h="1448435">
                <a:moveTo>
                  <a:pt x="400988" y="694563"/>
                </a:moveTo>
                <a:lnTo>
                  <a:pt x="322585" y="694563"/>
                </a:lnTo>
                <a:lnTo>
                  <a:pt x="316235" y="696087"/>
                </a:lnTo>
                <a:lnTo>
                  <a:pt x="399935" y="696087"/>
                </a:lnTo>
                <a:lnTo>
                  <a:pt x="400988" y="694563"/>
                </a:lnTo>
                <a:close/>
              </a:path>
              <a:path w="536575" h="1448435">
                <a:moveTo>
                  <a:pt x="321123" y="694751"/>
                </a:moveTo>
                <a:lnTo>
                  <a:pt x="320947" y="694773"/>
                </a:lnTo>
                <a:lnTo>
                  <a:pt x="320426" y="695071"/>
                </a:lnTo>
                <a:lnTo>
                  <a:pt x="321123" y="694751"/>
                </a:lnTo>
                <a:close/>
              </a:path>
              <a:path w="536575" h="1448435">
                <a:moveTo>
                  <a:pt x="322585" y="694563"/>
                </a:moveTo>
                <a:lnTo>
                  <a:pt x="321123" y="694751"/>
                </a:lnTo>
                <a:lnTo>
                  <a:pt x="320426" y="695071"/>
                </a:lnTo>
                <a:lnTo>
                  <a:pt x="322585" y="694563"/>
                </a:lnTo>
                <a:close/>
              </a:path>
              <a:path w="536575" h="1448435">
                <a:moveTo>
                  <a:pt x="322670" y="693788"/>
                </a:moveTo>
                <a:lnTo>
                  <a:pt x="319331" y="694981"/>
                </a:lnTo>
                <a:lnTo>
                  <a:pt x="320947" y="694773"/>
                </a:lnTo>
                <a:lnTo>
                  <a:pt x="322670" y="693788"/>
                </a:lnTo>
                <a:close/>
              </a:path>
              <a:path w="536575" h="1448435">
                <a:moveTo>
                  <a:pt x="325125" y="692912"/>
                </a:moveTo>
                <a:lnTo>
                  <a:pt x="322670" y="693788"/>
                </a:lnTo>
                <a:lnTo>
                  <a:pt x="320947" y="694773"/>
                </a:lnTo>
                <a:lnTo>
                  <a:pt x="321123" y="694751"/>
                </a:lnTo>
                <a:lnTo>
                  <a:pt x="325125" y="692912"/>
                </a:lnTo>
                <a:close/>
              </a:path>
              <a:path w="536575" h="1448435">
                <a:moveTo>
                  <a:pt x="402129" y="692912"/>
                </a:moveTo>
                <a:lnTo>
                  <a:pt x="325125" y="692912"/>
                </a:lnTo>
                <a:lnTo>
                  <a:pt x="321123" y="694751"/>
                </a:lnTo>
                <a:lnTo>
                  <a:pt x="322585" y="694563"/>
                </a:lnTo>
                <a:lnTo>
                  <a:pt x="400988" y="694563"/>
                </a:lnTo>
                <a:lnTo>
                  <a:pt x="402129" y="692912"/>
                </a:lnTo>
                <a:close/>
              </a:path>
              <a:path w="536575" h="1448435">
                <a:moveTo>
                  <a:pt x="327943" y="690776"/>
                </a:moveTo>
                <a:lnTo>
                  <a:pt x="322670" y="693788"/>
                </a:lnTo>
                <a:lnTo>
                  <a:pt x="325125" y="692912"/>
                </a:lnTo>
                <a:lnTo>
                  <a:pt x="402129" y="692912"/>
                </a:lnTo>
                <a:lnTo>
                  <a:pt x="402392" y="692531"/>
                </a:lnTo>
                <a:lnTo>
                  <a:pt x="325633" y="692531"/>
                </a:lnTo>
                <a:lnTo>
                  <a:pt x="327943" y="690776"/>
                </a:lnTo>
                <a:close/>
              </a:path>
              <a:path w="536575" h="1448435">
                <a:moveTo>
                  <a:pt x="329316" y="689991"/>
                </a:moveTo>
                <a:lnTo>
                  <a:pt x="327943" y="690776"/>
                </a:lnTo>
                <a:lnTo>
                  <a:pt x="325633" y="692531"/>
                </a:lnTo>
                <a:lnTo>
                  <a:pt x="329316" y="689991"/>
                </a:lnTo>
                <a:close/>
              </a:path>
              <a:path w="536575" h="1448435">
                <a:moveTo>
                  <a:pt x="404034" y="689991"/>
                </a:moveTo>
                <a:lnTo>
                  <a:pt x="329316" y="689991"/>
                </a:lnTo>
                <a:lnTo>
                  <a:pt x="325633" y="692531"/>
                </a:lnTo>
                <a:lnTo>
                  <a:pt x="402392" y="692531"/>
                </a:lnTo>
                <a:lnTo>
                  <a:pt x="403357" y="691134"/>
                </a:lnTo>
                <a:lnTo>
                  <a:pt x="404034" y="689991"/>
                </a:lnTo>
                <a:close/>
              </a:path>
              <a:path w="536575" h="1448435">
                <a:moveTo>
                  <a:pt x="478541" y="0"/>
                </a:moveTo>
                <a:lnTo>
                  <a:pt x="477525" y="67818"/>
                </a:lnTo>
                <a:lnTo>
                  <a:pt x="474350" y="134238"/>
                </a:lnTo>
                <a:lnTo>
                  <a:pt x="469143" y="199390"/>
                </a:lnTo>
                <a:lnTo>
                  <a:pt x="462285" y="263271"/>
                </a:lnTo>
                <a:lnTo>
                  <a:pt x="453903" y="324738"/>
                </a:lnTo>
                <a:lnTo>
                  <a:pt x="443870" y="383667"/>
                </a:lnTo>
                <a:lnTo>
                  <a:pt x="432440" y="439293"/>
                </a:lnTo>
                <a:lnTo>
                  <a:pt x="419867" y="491109"/>
                </a:lnTo>
                <a:lnTo>
                  <a:pt x="406278" y="538607"/>
                </a:lnTo>
                <a:lnTo>
                  <a:pt x="391800" y="581025"/>
                </a:lnTo>
                <a:lnTo>
                  <a:pt x="376814" y="617982"/>
                </a:lnTo>
                <a:lnTo>
                  <a:pt x="353700" y="661289"/>
                </a:lnTo>
                <a:lnTo>
                  <a:pt x="327943" y="690776"/>
                </a:lnTo>
                <a:lnTo>
                  <a:pt x="329316" y="689991"/>
                </a:lnTo>
                <a:lnTo>
                  <a:pt x="404034" y="689991"/>
                </a:lnTo>
                <a:lnTo>
                  <a:pt x="412374" y="675894"/>
                </a:lnTo>
                <a:lnTo>
                  <a:pt x="430027" y="640842"/>
                </a:lnTo>
                <a:lnTo>
                  <a:pt x="446456" y="600329"/>
                </a:lnTo>
                <a:lnTo>
                  <a:pt x="461777" y="555117"/>
                </a:lnTo>
                <a:lnTo>
                  <a:pt x="476001" y="505333"/>
                </a:lnTo>
                <a:lnTo>
                  <a:pt x="489209" y="451231"/>
                </a:lnTo>
                <a:lnTo>
                  <a:pt x="500893" y="393700"/>
                </a:lnTo>
                <a:lnTo>
                  <a:pt x="511180" y="332994"/>
                </a:lnTo>
                <a:lnTo>
                  <a:pt x="519943" y="269494"/>
                </a:lnTo>
                <a:lnTo>
                  <a:pt x="526928" y="203962"/>
                </a:lnTo>
                <a:lnTo>
                  <a:pt x="532135" y="136906"/>
                </a:lnTo>
                <a:lnTo>
                  <a:pt x="535437" y="68834"/>
                </a:lnTo>
                <a:lnTo>
                  <a:pt x="536453" y="1016"/>
                </a:lnTo>
                <a:lnTo>
                  <a:pt x="478541" y="0"/>
                </a:lnTo>
                <a:close/>
              </a:path>
            </a:pathLst>
          </a:custGeom>
          <a:solidFill>
            <a:srgbClr val="E1EB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4419600"/>
            <a:ext cx="5257800" cy="1447800"/>
          </a:xfrm>
          <a:prstGeom prst="rect">
            <a:avLst/>
          </a:prstGeom>
          <a:solidFill>
            <a:srgbClr val="4B7B8A"/>
          </a:solidFill>
          <a:ln w="57911">
            <a:solidFill>
              <a:srgbClr val="E1EBEE"/>
            </a:solidFill>
          </a:ln>
        </p:spPr>
        <p:txBody>
          <a:bodyPr vert="horz" wrap="square" lIns="0" tIns="225425" rIns="0" bIns="0" rtlCol="0">
            <a:spAutoFit/>
          </a:bodyPr>
          <a:lstStyle/>
          <a:p>
            <a:pPr marL="1500505" marR="106045" indent="-1386205">
              <a:lnSpc>
                <a:spcPct val="100000"/>
              </a:lnSpc>
              <a:spcBef>
                <a:spcPts val="1775"/>
              </a:spcBef>
            </a:pP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What is done </a:t>
            </a:r>
            <a:r>
              <a:rPr sz="3200" b="1" spc="-5" dirty="0">
                <a:solidFill>
                  <a:srgbClr val="F7DF55"/>
                </a:solidFill>
                <a:latin typeface="Arial"/>
                <a:cs typeface="Arial"/>
              </a:rPr>
              <a:t>internally</a:t>
            </a:r>
            <a:r>
              <a:rPr sz="3200" b="1" spc="-13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by  </a:t>
            </a:r>
            <a:r>
              <a:rPr sz="3200" b="1" spc="-5" dirty="0">
                <a:solidFill>
                  <a:srgbClr val="F7DF55"/>
                </a:solidFill>
                <a:latin typeface="Arial"/>
                <a:cs typeface="Arial"/>
              </a:rPr>
              <a:t>assembler?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2894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104" y="486568"/>
            <a:ext cx="802767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45" dirty="0">
                <a:solidFill>
                  <a:schemeClr val="tx2"/>
                </a:solidFill>
                <a:cs typeface="Arial"/>
              </a:rPr>
              <a:t>L</a:t>
            </a:r>
            <a:r>
              <a:rPr lang="en-US" spc="-95" dirty="0">
                <a:solidFill>
                  <a:schemeClr val="tx2"/>
                </a:solidFill>
                <a:cs typeface="Arial"/>
              </a:rPr>
              <a:t>T</a:t>
            </a:r>
            <a:r>
              <a:rPr lang="en-US" spc="-5" dirty="0">
                <a:solidFill>
                  <a:schemeClr val="tx2"/>
                </a:solidFill>
                <a:cs typeface="Arial"/>
              </a:rPr>
              <a:t>ORG</a:t>
            </a:r>
            <a:endParaRPr lang="en-US" dirty="0">
              <a:solidFill>
                <a:schemeClr val="tx2"/>
              </a:solidFill>
              <a:cs typeface="Arial"/>
            </a:endParaRPr>
          </a:p>
        </p:txBody>
      </p:sp>
      <p:grpSp>
        <p:nvGrpSpPr>
          <p:cNvPr id="7" name="object 4"/>
          <p:cNvGrpSpPr/>
          <p:nvPr/>
        </p:nvGrpSpPr>
        <p:grpSpPr>
          <a:xfrm>
            <a:off x="648716" y="2683763"/>
            <a:ext cx="7961883" cy="3644265"/>
            <a:chOff x="1616963" y="2683763"/>
            <a:chExt cx="6410325" cy="3644265"/>
          </a:xfrm>
        </p:grpSpPr>
        <p:sp>
          <p:nvSpPr>
            <p:cNvPr id="8" name="object 5"/>
            <p:cNvSpPr/>
            <p:nvPr/>
          </p:nvSpPr>
          <p:spPr>
            <a:xfrm>
              <a:off x="1616963" y="2683763"/>
              <a:ext cx="6409944" cy="3643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1905000" y="2971800"/>
              <a:ext cx="5833872" cy="3067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1876043" y="2942844"/>
              <a:ext cx="5892165" cy="3126105"/>
            </a:xfrm>
            <a:custGeom>
              <a:avLst/>
              <a:gdLst/>
              <a:ahLst/>
              <a:cxnLst/>
              <a:rect l="l" t="t" r="r" b="b"/>
              <a:pathLst>
                <a:path w="5892165" h="3126104">
                  <a:moveTo>
                    <a:pt x="0" y="3125723"/>
                  </a:moveTo>
                  <a:lnTo>
                    <a:pt x="5891783" y="3125723"/>
                  </a:lnTo>
                  <a:lnTo>
                    <a:pt x="5891783" y="0"/>
                  </a:lnTo>
                  <a:lnTo>
                    <a:pt x="0" y="0"/>
                  </a:lnTo>
                  <a:lnTo>
                    <a:pt x="0" y="3125723"/>
                  </a:lnTo>
                  <a:close/>
                </a:path>
              </a:pathLst>
            </a:custGeom>
            <a:ln w="57912">
              <a:solidFill>
                <a:srgbClr val="6D9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3"/>
          <p:cNvSpPr txBox="1"/>
          <p:nvPr/>
        </p:nvSpPr>
        <p:spPr>
          <a:xfrm>
            <a:off x="648716" y="1470405"/>
            <a:ext cx="68414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</a:pPr>
            <a:r>
              <a:rPr sz="2400" spc="450" dirty="0">
                <a:solidFill>
                  <a:srgbClr val="6D9FAF"/>
                </a:solidFill>
                <a:latin typeface="Arial"/>
                <a:cs typeface="Arial"/>
              </a:rPr>
              <a:t>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Allows </a:t>
            </a: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programmer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to 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specify</a:t>
            </a:r>
            <a:r>
              <a:rPr sz="3000" b="1" spc="-29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155" dirty="0">
                <a:solidFill>
                  <a:schemeClr val="tx2"/>
                </a:solidFill>
                <a:latin typeface="Arial"/>
                <a:cs typeface="Arial"/>
              </a:rPr>
              <a:t>where 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literals should be</a:t>
            </a:r>
            <a:r>
              <a:rPr sz="3000" spc="-3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stored.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42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104" y="467994"/>
            <a:ext cx="80276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if we don’t write</a:t>
            </a:r>
            <a:r>
              <a:rPr spc="5" dirty="0"/>
              <a:t> </a:t>
            </a:r>
            <a:r>
              <a:rPr spc="-75" dirty="0"/>
              <a:t>LTORG?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9048" y="1312163"/>
            <a:ext cx="5099685" cy="5300980"/>
            <a:chOff x="2289048" y="1312163"/>
            <a:chExt cx="5099685" cy="5300980"/>
          </a:xfrm>
        </p:grpSpPr>
        <p:sp>
          <p:nvSpPr>
            <p:cNvPr id="4" name="object 4"/>
            <p:cNvSpPr/>
            <p:nvPr/>
          </p:nvSpPr>
          <p:spPr>
            <a:xfrm>
              <a:off x="2289048" y="1312163"/>
              <a:ext cx="5099304" cy="5300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77084" y="1600200"/>
              <a:ext cx="4523232" cy="472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8128" y="1571243"/>
              <a:ext cx="4581525" cy="4782820"/>
            </a:xfrm>
            <a:custGeom>
              <a:avLst/>
              <a:gdLst/>
              <a:ahLst/>
              <a:cxnLst/>
              <a:rect l="l" t="t" r="r" b="b"/>
              <a:pathLst>
                <a:path w="4581525" h="4782820">
                  <a:moveTo>
                    <a:pt x="0" y="4782311"/>
                  </a:moveTo>
                  <a:lnTo>
                    <a:pt x="4581144" y="4782311"/>
                  </a:lnTo>
                  <a:lnTo>
                    <a:pt x="4581144" y="0"/>
                  </a:lnTo>
                  <a:lnTo>
                    <a:pt x="0" y="0"/>
                  </a:lnTo>
                  <a:lnTo>
                    <a:pt x="0" y="4782311"/>
                  </a:lnTo>
                  <a:close/>
                </a:path>
              </a:pathLst>
            </a:custGeom>
            <a:ln w="57912">
              <a:solidFill>
                <a:srgbClr val="4B7B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0547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672715" marR="5080" indent="-16268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 Specification of  assembler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2080386"/>
            <a:ext cx="8035925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indent="-382905">
              <a:lnSpc>
                <a:spcPct val="100000"/>
              </a:lnSpc>
              <a:spcBef>
                <a:spcPts val="100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Identify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information necessary to </a:t>
            </a:r>
            <a:r>
              <a:rPr sz="3000" spc="-105" dirty="0">
                <a:solidFill>
                  <a:schemeClr val="tx2"/>
                </a:solidFill>
                <a:latin typeface="Arial"/>
                <a:cs typeface="Arial"/>
              </a:rPr>
              <a:t>perform 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task</a:t>
            </a:r>
          </a:p>
          <a:p>
            <a:pPr marL="394970" marR="5715" indent="-382905">
              <a:lnSpc>
                <a:spcPct val="100000"/>
              </a:lnSpc>
              <a:spcBef>
                <a:spcPts val="720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Design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suitable data structures to </a:t>
            </a:r>
            <a:r>
              <a:rPr sz="3000" spc="-125" dirty="0">
                <a:solidFill>
                  <a:schemeClr val="tx2"/>
                </a:solidFill>
                <a:latin typeface="Arial"/>
                <a:cs typeface="Arial"/>
              </a:rPr>
              <a:t>record 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the information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94970" marR="7620" indent="-382905">
              <a:lnSpc>
                <a:spcPct val="100000"/>
              </a:lnSpc>
              <a:spcBef>
                <a:spcPts val="720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  <a:tab pos="2512060" algn="l"/>
                <a:tab pos="3403600" algn="l"/>
                <a:tab pos="5606415" algn="l"/>
                <a:tab pos="7703820" algn="l"/>
              </a:tabLst>
            </a:pP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Determ</a:t>
            </a:r>
            <a:r>
              <a:rPr sz="3000" spc="-20" dirty="0">
                <a:solidFill>
                  <a:schemeClr val="tx2"/>
                </a:solidFill>
                <a:latin typeface="Arial"/>
                <a:cs typeface="Arial"/>
              </a:rPr>
              <a:t>in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	the	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proces</a:t>
            </a:r>
            <a:r>
              <a:rPr sz="3000" spc="-20" dirty="0">
                <a:solidFill>
                  <a:schemeClr val="tx2"/>
                </a:solidFill>
                <a:latin typeface="Arial"/>
                <a:cs typeface="Arial"/>
              </a:rPr>
              <a:t>s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ing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ne</a:t>
            </a:r>
            <a:r>
              <a:rPr sz="3000" spc="-20" dirty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essary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	</a:t>
            </a:r>
            <a:r>
              <a:rPr sz="3000" spc="-10" dirty="0">
                <a:solidFill>
                  <a:schemeClr val="tx2"/>
                </a:solidFill>
                <a:latin typeface="Arial"/>
                <a:cs typeface="Arial"/>
              </a:rPr>
              <a:t>to 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obtain and manage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</a:t>
            </a:r>
            <a:r>
              <a:rPr sz="3000" spc="-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information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94970" marR="5715" indent="-382905">
              <a:lnSpc>
                <a:spcPct val="100000"/>
              </a:lnSpc>
              <a:spcBef>
                <a:spcPts val="725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  <a:tab pos="2501900" algn="l"/>
                <a:tab pos="3382645" algn="l"/>
                <a:tab pos="5618480" algn="l"/>
                <a:tab pos="7705090" algn="l"/>
              </a:tabLst>
            </a:pP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Determ</a:t>
            </a:r>
            <a:r>
              <a:rPr sz="3000" spc="-20" dirty="0">
                <a:solidFill>
                  <a:schemeClr val="tx2"/>
                </a:solidFill>
                <a:latin typeface="Arial"/>
                <a:cs typeface="Arial"/>
              </a:rPr>
              <a:t>in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	the	informa</a:t>
            </a:r>
            <a:r>
              <a:rPr sz="3000" spc="-15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ion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ne</a:t>
            </a:r>
            <a:r>
              <a:rPr sz="3000" spc="-20" dirty="0">
                <a:solidFill>
                  <a:schemeClr val="tx2"/>
                </a:solidFill>
                <a:latin typeface="Arial"/>
                <a:cs typeface="Arial"/>
              </a:rPr>
              <a:t>c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essary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	</a:t>
            </a:r>
            <a:r>
              <a:rPr sz="3000" spc="-10" dirty="0">
                <a:solidFill>
                  <a:schemeClr val="tx2"/>
                </a:solidFill>
                <a:latin typeface="Arial"/>
                <a:cs typeface="Arial"/>
              </a:rPr>
              <a:t>to 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perform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 task</a:t>
            </a:r>
          </a:p>
        </p:txBody>
      </p:sp>
    </p:spTree>
    <p:extLst>
      <p:ext uri="{BB962C8B-B14F-4D97-AF65-F5344CB8AC3E}">
        <p14:creationId xmlns:p14="http://schemas.microsoft.com/office/powerpoint/2010/main" val="42921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901C8A-44FA-4075-8450-DC7F99B9D38B}" type="slidenum">
              <a:rPr lang="en-US">
                <a:latin typeface="Arial Black" pitchFamily="34" charset="0"/>
              </a:rPr>
              <a:pPr/>
              <a:t>38</a:t>
            </a:fld>
            <a:endParaRPr lang="en-US">
              <a:latin typeface="Arial Black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84200"/>
          </a:xfrm>
        </p:spPr>
        <p:txBody>
          <a:bodyPr/>
          <a:lstStyle/>
          <a:p>
            <a:pPr eaLnBrk="1" hangingPunct="1"/>
            <a:r>
              <a:rPr lang="en-US" sz="2800" smtClean="0"/>
              <a:t>Assembly Process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Convert assembly language file (.</a:t>
            </a:r>
            <a:r>
              <a:rPr lang="en-US" sz="2400" dirty="0" err="1" smtClean="0"/>
              <a:t>asm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into an executable file (.</a:t>
            </a:r>
            <a:r>
              <a:rPr lang="en-US" sz="2400" dirty="0" err="1" smtClean="0"/>
              <a:t>obj</a:t>
            </a:r>
            <a:r>
              <a:rPr lang="en-US" sz="2400" dirty="0" smtClean="0"/>
              <a:t>) 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CE0000"/>
                </a:solidFill>
              </a:rPr>
              <a:t>First Pass: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scan program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find all labels and calculate the corresponding addresses;</a:t>
            </a:r>
            <a:br>
              <a:rPr lang="en-US" sz="2400" dirty="0" smtClean="0"/>
            </a:br>
            <a:r>
              <a:rPr lang="en-US" sz="2400" dirty="0" smtClean="0"/>
              <a:t>this is called the </a:t>
            </a:r>
            <a:r>
              <a:rPr lang="en-US" sz="2400" i="1" u="sng" dirty="0" smtClean="0"/>
              <a:t>symbol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CE0000"/>
                </a:solidFill>
              </a:rPr>
              <a:t>Second Pass: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convert instructions to machine language, using information from symbol table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3600" dirty="0" smtClean="0"/>
          </a:p>
        </p:txBody>
      </p:sp>
      <p:pic>
        <p:nvPicPr>
          <p:cNvPr id="24582" name="Picture 4" descr="ch07-assemb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2849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CD8AA6C-C740-4B2E-A1FE-5F4C830F2661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DDA056-B88B-4CD2-9EF9-DCB9E1CA57C3}" type="slidenum">
              <a:rPr lang="en-US">
                <a:latin typeface="Arial Black" pitchFamily="34" charset="0"/>
              </a:rPr>
              <a:pPr/>
              <a:t>39</a:t>
            </a:fld>
            <a:endParaRPr lang="en-US">
              <a:latin typeface="Arial Black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54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Data structures of the assembler </a:t>
            </a:r>
          </a:p>
        </p:txBody>
      </p:sp>
      <p:pic>
        <p:nvPicPr>
          <p:cNvPr id="2560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371600"/>
            <a:ext cx="8686800" cy="48006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F64DC92-3E22-49DD-A89D-17B8B062F039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AF8E0-39ED-4DE6-AED2-BBD04D236534}" type="slidenum">
              <a:rPr lang="en-US">
                <a:latin typeface="Arial Black" pitchFamily="34" charset="0"/>
              </a:rPr>
              <a:pPr/>
              <a:t>4</a:t>
            </a:fld>
            <a:endParaRPr lang="en-US">
              <a:latin typeface="Arial Black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Intermediate representation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83D5792-4095-473E-B052-A7E1648EE5B7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799ED1-A79C-4D48-AE49-CFED29DA1555}" type="slidenum">
              <a:rPr lang="en-US">
                <a:latin typeface="Arial Black" pitchFamily="34" charset="0"/>
              </a:rPr>
              <a:pPr/>
              <a:t>40</a:t>
            </a:fld>
            <a:endParaRPr lang="en-US">
              <a:latin typeface="Arial Black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structures for two pass assembler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Mnemonic opcode table</a:t>
            </a:r>
          </a:p>
          <a:p>
            <a:pPr eaLnBrk="1" hangingPunct="1"/>
            <a:r>
              <a:rPr lang="en-US" smtClean="0"/>
              <a:t>Symbol table</a:t>
            </a:r>
          </a:p>
          <a:p>
            <a:pPr eaLnBrk="1" hangingPunct="1"/>
            <a:r>
              <a:rPr lang="en-US" smtClean="0"/>
              <a:t>Literal table</a:t>
            </a:r>
          </a:p>
          <a:p>
            <a:pPr eaLnBrk="1" hangingPunct="1"/>
            <a:r>
              <a:rPr lang="en-US" smtClean="0"/>
              <a:t>Pool table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EA96221-A99C-4BE1-9501-A927EDA7FA18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373" y="148014"/>
            <a:ext cx="7303134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Mnemonic Operation</a:t>
            </a:r>
            <a:r>
              <a:rPr spc="40" dirty="0"/>
              <a:t> </a:t>
            </a:r>
            <a:r>
              <a:rPr spc="-5" dirty="0" smtClean="0"/>
              <a:t>Codes</a:t>
            </a:r>
            <a:r>
              <a:rPr lang="en-US" spc="-5" dirty="0" smtClean="0"/>
              <a:t> </a:t>
            </a:r>
            <a:r>
              <a:rPr lang="en-US" dirty="0"/>
              <a:t>(Mnemonic </a:t>
            </a:r>
            <a:r>
              <a:rPr lang="en-US" dirty="0" err="1"/>
              <a:t>opcode</a:t>
            </a:r>
            <a:r>
              <a:rPr lang="en-US" dirty="0"/>
              <a:t>)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1593850"/>
          <a:ext cx="6553199" cy="4952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/>
                <a:gridCol w="1720214"/>
                <a:gridCol w="3194685"/>
              </a:tblGrid>
              <a:tr h="671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Assembly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46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Mnemonic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Remarks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</a:tr>
              <a:tr h="389128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STOP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Stops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execution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</a:tr>
              <a:tr h="389254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ADD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998308"/>
                          </a:solidFill>
                          <a:latin typeface="Arial"/>
                          <a:cs typeface="Arial"/>
                        </a:rPr>
                        <a:t>First operand</a:t>
                      </a:r>
                      <a:r>
                        <a:rPr sz="1800" b="1" dirty="0">
                          <a:solidFill>
                            <a:srgbClr val="9983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998308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</a:tr>
              <a:tr h="389127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SUB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998308"/>
                          </a:solidFill>
                          <a:latin typeface="Arial"/>
                          <a:cs typeface="Arial"/>
                        </a:rPr>
                        <a:t>Modified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MULT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</a:tr>
              <a:tr h="389128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Register </a:t>
                      </a:r>
                      <a:r>
                        <a:rPr sz="1800" b="1" spc="-5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move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Memory </a:t>
                      </a:r>
                      <a:r>
                        <a:rPr sz="1800" b="1" dirty="0"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register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move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</a:tr>
              <a:tr h="389254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COMP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condition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</a:tr>
              <a:tr h="389128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Branch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Condition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</a:tr>
              <a:tr h="389229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Analogous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SUB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</a:tr>
              <a:tr h="389204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998308"/>
                          </a:solidFill>
                          <a:latin typeface="Arial"/>
                          <a:cs typeface="Arial"/>
                        </a:rPr>
                        <a:t>Performs reading</a:t>
                      </a:r>
                      <a:r>
                        <a:rPr sz="1800" b="1" spc="5" dirty="0">
                          <a:solidFill>
                            <a:srgbClr val="9983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998308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</a:tr>
              <a:tr h="389204">
                <a:tc>
                  <a:txBody>
                    <a:bodyPr/>
                    <a:lstStyle/>
                    <a:p>
                      <a:pPr marR="684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998308"/>
                          </a:solidFill>
                          <a:latin typeface="Arial"/>
                          <a:cs typeface="Arial"/>
                        </a:rPr>
                        <a:t>printing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43400" y="27432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70908" y="1590"/>
                </a:lnTo>
                <a:lnTo>
                  <a:pt x="134619" y="6077"/>
                </a:lnTo>
                <a:lnTo>
                  <a:pt x="188594" y="13033"/>
                </a:lnTo>
                <a:lnTo>
                  <a:pt x="230293" y="22032"/>
                </a:lnTo>
                <a:lnTo>
                  <a:pt x="266700" y="44450"/>
                </a:lnTo>
                <a:lnTo>
                  <a:pt x="266700" y="450850"/>
                </a:lnTo>
                <a:lnTo>
                  <a:pt x="276225" y="462653"/>
                </a:lnTo>
                <a:lnTo>
                  <a:pt x="344804" y="482266"/>
                </a:lnTo>
                <a:lnTo>
                  <a:pt x="398779" y="489222"/>
                </a:lnTo>
                <a:lnTo>
                  <a:pt x="462491" y="493709"/>
                </a:lnTo>
                <a:lnTo>
                  <a:pt x="533400" y="495300"/>
                </a:lnTo>
                <a:lnTo>
                  <a:pt x="462491" y="496890"/>
                </a:lnTo>
                <a:lnTo>
                  <a:pt x="398780" y="501377"/>
                </a:lnTo>
                <a:lnTo>
                  <a:pt x="344805" y="508333"/>
                </a:lnTo>
                <a:lnTo>
                  <a:pt x="303106" y="517332"/>
                </a:lnTo>
                <a:lnTo>
                  <a:pt x="266700" y="539750"/>
                </a:lnTo>
                <a:lnTo>
                  <a:pt x="266700" y="946150"/>
                </a:lnTo>
                <a:lnTo>
                  <a:pt x="257175" y="957953"/>
                </a:lnTo>
                <a:lnTo>
                  <a:pt x="230293" y="968567"/>
                </a:lnTo>
                <a:lnTo>
                  <a:pt x="188595" y="977566"/>
                </a:lnTo>
                <a:lnTo>
                  <a:pt x="134620" y="984522"/>
                </a:lnTo>
                <a:lnTo>
                  <a:pt x="70908" y="989009"/>
                </a:lnTo>
                <a:lnTo>
                  <a:pt x="0" y="990600"/>
                </a:lnTo>
              </a:path>
            </a:pathLst>
          </a:custGeom>
          <a:ln w="57912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600" y="5867400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0" y="0"/>
                </a:moveTo>
                <a:lnTo>
                  <a:pt x="74128" y="2494"/>
                </a:lnTo>
                <a:lnTo>
                  <a:pt x="134683" y="9297"/>
                </a:lnTo>
                <a:lnTo>
                  <a:pt x="175521" y="19389"/>
                </a:lnTo>
                <a:lnTo>
                  <a:pt x="190500" y="31750"/>
                </a:lnTo>
                <a:lnTo>
                  <a:pt x="190500" y="234950"/>
                </a:lnTo>
                <a:lnTo>
                  <a:pt x="205478" y="247310"/>
                </a:lnTo>
                <a:lnTo>
                  <a:pt x="246316" y="257402"/>
                </a:lnTo>
                <a:lnTo>
                  <a:pt x="306871" y="264205"/>
                </a:lnTo>
                <a:lnTo>
                  <a:pt x="381000" y="266700"/>
                </a:lnTo>
                <a:lnTo>
                  <a:pt x="306871" y="269194"/>
                </a:lnTo>
                <a:lnTo>
                  <a:pt x="246316" y="275997"/>
                </a:lnTo>
                <a:lnTo>
                  <a:pt x="205478" y="286089"/>
                </a:lnTo>
                <a:lnTo>
                  <a:pt x="190500" y="298450"/>
                </a:lnTo>
                <a:lnTo>
                  <a:pt x="190500" y="501650"/>
                </a:lnTo>
                <a:lnTo>
                  <a:pt x="175521" y="514010"/>
                </a:lnTo>
                <a:lnTo>
                  <a:pt x="134683" y="524102"/>
                </a:lnTo>
                <a:lnTo>
                  <a:pt x="74128" y="530905"/>
                </a:lnTo>
                <a:lnTo>
                  <a:pt x="0" y="533400"/>
                </a:lnTo>
              </a:path>
            </a:pathLst>
          </a:custGeom>
          <a:ln w="57912">
            <a:solidFill>
              <a:srgbClr val="209A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920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71AC9-DE32-4395-B1C6-B2285B61D026}" type="slidenum">
              <a:rPr lang="en-US">
                <a:latin typeface="Arial Black" pitchFamily="34" charset="0"/>
              </a:rPr>
              <a:pPr/>
              <a:t>42</a:t>
            </a:fld>
            <a:endParaRPr lang="en-US">
              <a:latin typeface="Arial Black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431925"/>
          </a:xfrm>
        </p:spPr>
        <p:txBody>
          <a:bodyPr/>
          <a:lstStyle/>
          <a:p>
            <a:pPr eaLnBrk="1" hangingPunct="1"/>
            <a:r>
              <a:rPr lang="en-US" sz="3600" smtClean="0"/>
              <a:t>Code for declaration statements and directives</a:t>
            </a:r>
          </a:p>
        </p:txBody>
      </p:sp>
      <p:pic>
        <p:nvPicPr>
          <p:cNvPr id="2970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286000"/>
            <a:ext cx="7620000" cy="3352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D886F44-951E-4B12-B8F7-2F2802BCB4EB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2867" y="467994"/>
            <a:ext cx="36302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Syntax for</a:t>
            </a:r>
            <a:r>
              <a:rPr spc="-45" dirty="0"/>
              <a:t> </a:t>
            </a:r>
            <a:r>
              <a:rPr spc="-5" dirty="0"/>
              <a:t>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981200"/>
            <a:ext cx="1447800" cy="838200"/>
          </a:xfrm>
          <a:prstGeom prst="rect">
            <a:avLst/>
          </a:prstGeom>
          <a:solidFill>
            <a:srgbClr val="6D9FAF"/>
          </a:solidFill>
          <a:ln w="57912">
            <a:solidFill>
              <a:srgbClr val="E1EBEE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29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BC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0" y="1981200"/>
            <a:ext cx="3048000" cy="838200"/>
          </a:xfrm>
          <a:custGeom>
            <a:avLst/>
            <a:gdLst/>
            <a:ahLst/>
            <a:cxnLst/>
            <a:rect l="l" t="t" r="r" b="b"/>
            <a:pathLst>
              <a:path w="3048000" h="838200">
                <a:moveTo>
                  <a:pt x="3048000" y="0"/>
                </a:moveTo>
                <a:lnTo>
                  <a:pt x="0" y="0"/>
                </a:lnTo>
                <a:lnTo>
                  <a:pt x="0" y="838200"/>
                </a:lnTo>
                <a:lnTo>
                  <a:pt x="3048000" y="838200"/>
                </a:lnTo>
                <a:lnTo>
                  <a:pt x="3048000" y="0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5000" y="1981200"/>
            <a:ext cx="3048000" cy="838200"/>
          </a:xfrm>
          <a:prstGeom prst="rect">
            <a:avLst/>
          </a:prstGeom>
          <a:ln w="57911">
            <a:solidFill>
              <a:srgbClr val="E1EBE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5819">
              <a:lnSpc>
                <a:spcPts val="3229"/>
              </a:lnSpc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81343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0" y="1981200"/>
            <a:ext cx="3048000" cy="838200"/>
          </a:xfrm>
          <a:custGeom>
            <a:avLst/>
            <a:gdLst/>
            <a:ahLst/>
            <a:cxnLst/>
            <a:rect l="l" t="t" r="r" b="b"/>
            <a:pathLst>
              <a:path w="3048000" h="838200">
                <a:moveTo>
                  <a:pt x="3048000" y="0"/>
                </a:moveTo>
                <a:lnTo>
                  <a:pt x="0" y="0"/>
                </a:lnTo>
                <a:lnTo>
                  <a:pt x="0" y="838200"/>
                </a:lnTo>
                <a:lnTo>
                  <a:pt x="3048000" y="838200"/>
                </a:lnTo>
                <a:lnTo>
                  <a:pt x="3048000" y="0"/>
                </a:lnTo>
                <a:close/>
              </a:path>
            </a:pathLst>
          </a:custGeom>
          <a:solidFill>
            <a:srgbClr val="6D9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4600" y="1981200"/>
            <a:ext cx="3048000" cy="838200"/>
          </a:xfrm>
          <a:prstGeom prst="rect">
            <a:avLst/>
          </a:prstGeom>
          <a:ln w="57911">
            <a:solidFill>
              <a:srgbClr val="E1EBEE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54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0295" y="2735579"/>
            <a:ext cx="3035935" cy="2364105"/>
            <a:chOff x="3130295" y="2735579"/>
            <a:chExt cx="3035935" cy="2364105"/>
          </a:xfrm>
        </p:grpSpPr>
        <p:sp>
          <p:nvSpPr>
            <p:cNvPr id="9" name="object 9"/>
            <p:cNvSpPr/>
            <p:nvPr/>
          </p:nvSpPr>
          <p:spPr>
            <a:xfrm>
              <a:off x="3130295" y="2735579"/>
              <a:ext cx="3035808" cy="2363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399" y="2806191"/>
              <a:ext cx="2895600" cy="22230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399" y="2806191"/>
              <a:ext cx="2895600" cy="2223135"/>
            </a:xfrm>
            <a:custGeom>
              <a:avLst/>
              <a:gdLst/>
              <a:ahLst/>
              <a:cxnLst/>
              <a:rect l="l" t="t" r="r" b="b"/>
              <a:pathLst>
                <a:path w="2895600" h="2223135">
                  <a:moveTo>
                    <a:pt x="0" y="1016508"/>
                  </a:moveTo>
                  <a:lnTo>
                    <a:pt x="4904" y="967890"/>
                  </a:lnTo>
                  <a:lnTo>
                    <a:pt x="18968" y="922601"/>
                  </a:lnTo>
                  <a:lnTo>
                    <a:pt x="41221" y="881613"/>
                  </a:lnTo>
                  <a:lnTo>
                    <a:pt x="70691" y="845899"/>
                  </a:lnTo>
                  <a:lnTo>
                    <a:pt x="106405" y="816429"/>
                  </a:lnTo>
                  <a:lnTo>
                    <a:pt x="147393" y="794176"/>
                  </a:lnTo>
                  <a:lnTo>
                    <a:pt x="192682" y="780112"/>
                  </a:lnTo>
                  <a:lnTo>
                    <a:pt x="241300" y="775208"/>
                  </a:lnTo>
                  <a:lnTo>
                    <a:pt x="482600" y="775208"/>
                  </a:lnTo>
                  <a:lnTo>
                    <a:pt x="667638" y="0"/>
                  </a:lnTo>
                  <a:lnTo>
                    <a:pt x="1206500" y="775208"/>
                  </a:lnTo>
                  <a:lnTo>
                    <a:pt x="2654300" y="775208"/>
                  </a:lnTo>
                  <a:lnTo>
                    <a:pt x="2702917" y="780112"/>
                  </a:lnTo>
                  <a:lnTo>
                    <a:pt x="2748206" y="794176"/>
                  </a:lnTo>
                  <a:lnTo>
                    <a:pt x="2789194" y="816429"/>
                  </a:lnTo>
                  <a:lnTo>
                    <a:pt x="2824908" y="845899"/>
                  </a:lnTo>
                  <a:lnTo>
                    <a:pt x="2854378" y="881613"/>
                  </a:lnTo>
                  <a:lnTo>
                    <a:pt x="2876631" y="922601"/>
                  </a:lnTo>
                  <a:lnTo>
                    <a:pt x="2890695" y="967890"/>
                  </a:lnTo>
                  <a:lnTo>
                    <a:pt x="2895600" y="1016508"/>
                  </a:lnTo>
                  <a:lnTo>
                    <a:pt x="2895600" y="1378458"/>
                  </a:lnTo>
                  <a:lnTo>
                    <a:pt x="2895600" y="1981708"/>
                  </a:lnTo>
                  <a:lnTo>
                    <a:pt x="2890695" y="2030325"/>
                  </a:lnTo>
                  <a:lnTo>
                    <a:pt x="2876631" y="2075614"/>
                  </a:lnTo>
                  <a:lnTo>
                    <a:pt x="2854378" y="2116602"/>
                  </a:lnTo>
                  <a:lnTo>
                    <a:pt x="2824908" y="2152316"/>
                  </a:lnTo>
                  <a:lnTo>
                    <a:pt x="2789194" y="2181786"/>
                  </a:lnTo>
                  <a:lnTo>
                    <a:pt x="2748206" y="2204039"/>
                  </a:lnTo>
                  <a:lnTo>
                    <a:pt x="2702917" y="2218103"/>
                  </a:lnTo>
                  <a:lnTo>
                    <a:pt x="2654300" y="2223008"/>
                  </a:lnTo>
                  <a:lnTo>
                    <a:pt x="1206500" y="2223008"/>
                  </a:lnTo>
                  <a:lnTo>
                    <a:pt x="482600" y="2223008"/>
                  </a:lnTo>
                  <a:lnTo>
                    <a:pt x="241300" y="2223008"/>
                  </a:lnTo>
                  <a:lnTo>
                    <a:pt x="192682" y="2218103"/>
                  </a:lnTo>
                  <a:lnTo>
                    <a:pt x="147393" y="2204039"/>
                  </a:lnTo>
                  <a:lnTo>
                    <a:pt x="106405" y="2181786"/>
                  </a:lnTo>
                  <a:lnTo>
                    <a:pt x="70691" y="2152316"/>
                  </a:lnTo>
                  <a:lnTo>
                    <a:pt x="41221" y="2116602"/>
                  </a:lnTo>
                  <a:lnTo>
                    <a:pt x="18968" y="2075614"/>
                  </a:lnTo>
                  <a:lnTo>
                    <a:pt x="4904" y="2030325"/>
                  </a:lnTo>
                  <a:lnTo>
                    <a:pt x="0" y="1981708"/>
                  </a:lnTo>
                  <a:lnTo>
                    <a:pt x="0" y="1378458"/>
                  </a:lnTo>
                  <a:lnTo>
                    <a:pt x="0" y="1016508"/>
                  </a:lnTo>
                  <a:close/>
                </a:path>
              </a:pathLst>
            </a:custGeom>
            <a:ln w="9144">
              <a:solidFill>
                <a:srgbClr val="209A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34841" y="3793616"/>
            <a:ext cx="242824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sz="3200" b="1" spc="-200" dirty="0">
                <a:latin typeface="Arial"/>
                <a:cs typeface="Arial"/>
              </a:rPr>
              <a:t>LT, </a:t>
            </a:r>
            <a:r>
              <a:rPr sz="3200" b="1" dirty="0">
                <a:latin typeface="Arial"/>
                <a:cs typeface="Arial"/>
              </a:rPr>
              <a:t>LE, EQ,  </a:t>
            </a:r>
            <a:r>
              <a:rPr sz="3200" b="1" spc="-120" dirty="0">
                <a:latin typeface="Arial"/>
                <a:cs typeface="Arial"/>
              </a:rPr>
              <a:t>GT, </a:t>
            </a:r>
            <a:r>
              <a:rPr sz="3200" b="1" dirty="0">
                <a:latin typeface="Arial"/>
                <a:cs typeface="Arial"/>
              </a:rPr>
              <a:t>GE,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ANY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4688" y="5402579"/>
            <a:ext cx="5875020" cy="426720"/>
            <a:chOff x="1694688" y="5402579"/>
            <a:chExt cx="5875020" cy="426720"/>
          </a:xfrm>
        </p:grpSpPr>
        <p:sp>
          <p:nvSpPr>
            <p:cNvPr id="14" name="object 14"/>
            <p:cNvSpPr/>
            <p:nvPr/>
          </p:nvSpPr>
          <p:spPr>
            <a:xfrm>
              <a:off x="1694688" y="5402579"/>
              <a:ext cx="5875020" cy="4267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1043" y="5415660"/>
              <a:ext cx="5785104" cy="3382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3077" y="5625528"/>
              <a:ext cx="102870" cy="932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3060" y="5625528"/>
              <a:ext cx="102870" cy="932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2569" y="5625528"/>
              <a:ext cx="102870" cy="932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19552" y="5625528"/>
              <a:ext cx="102869" cy="932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20816" y="5548121"/>
              <a:ext cx="134239" cy="1637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2966" y="5544946"/>
              <a:ext cx="112141" cy="738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5842" y="5544946"/>
              <a:ext cx="112141" cy="738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1043" y="5415660"/>
              <a:ext cx="5785485" cy="338455"/>
            </a:xfrm>
            <a:custGeom>
              <a:avLst/>
              <a:gdLst/>
              <a:ahLst/>
              <a:cxnLst/>
              <a:rect l="l" t="t" r="r" b="b"/>
              <a:pathLst>
                <a:path w="5785484" h="338454">
                  <a:moveTo>
                    <a:pt x="4649089" y="95757"/>
                  </a:moveTo>
                  <a:lnTo>
                    <a:pt x="4715002" y="95757"/>
                  </a:lnTo>
                  <a:lnTo>
                    <a:pt x="4759579" y="216776"/>
                  </a:lnTo>
                  <a:lnTo>
                    <a:pt x="4772533" y="257187"/>
                  </a:lnTo>
                  <a:lnTo>
                    <a:pt x="4775961" y="246913"/>
                  </a:lnTo>
                  <a:lnTo>
                    <a:pt x="4778121" y="240144"/>
                  </a:lnTo>
                  <a:lnTo>
                    <a:pt x="4779009" y="236867"/>
                  </a:lnTo>
                  <a:lnTo>
                    <a:pt x="4781168" y="230174"/>
                  </a:lnTo>
                  <a:lnTo>
                    <a:pt x="4783328" y="223481"/>
                  </a:lnTo>
                  <a:lnTo>
                    <a:pt x="4785740" y="216776"/>
                  </a:lnTo>
                  <a:lnTo>
                    <a:pt x="4830826" y="95757"/>
                  </a:lnTo>
                  <a:lnTo>
                    <a:pt x="4895341" y="95757"/>
                  </a:lnTo>
                  <a:lnTo>
                    <a:pt x="4801108" y="332866"/>
                  </a:lnTo>
                  <a:lnTo>
                    <a:pt x="4744720" y="332866"/>
                  </a:lnTo>
                  <a:lnTo>
                    <a:pt x="4649089" y="95757"/>
                  </a:lnTo>
                  <a:close/>
                </a:path>
                <a:path w="5785484" h="338454">
                  <a:moveTo>
                    <a:pt x="2388616" y="95757"/>
                  </a:moveTo>
                  <a:lnTo>
                    <a:pt x="2449576" y="95757"/>
                  </a:lnTo>
                  <a:lnTo>
                    <a:pt x="2494026" y="251155"/>
                  </a:lnTo>
                  <a:lnTo>
                    <a:pt x="2534793" y="95757"/>
                  </a:lnTo>
                  <a:lnTo>
                    <a:pt x="2595372" y="95757"/>
                  </a:lnTo>
                  <a:lnTo>
                    <a:pt x="2634869" y="251155"/>
                  </a:lnTo>
                  <a:lnTo>
                    <a:pt x="2680208" y="95757"/>
                  </a:lnTo>
                  <a:lnTo>
                    <a:pt x="2741930" y="95757"/>
                  </a:lnTo>
                  <a:lnTo>
                    <a:pt x="2665857" y="332866"/>
                  </a:lnTo>
                  <a:lnTo>
                    <a:pt x="2605532" y="332866"/>
                  </a:lnTo>
                  <a:lnTo>
                    <a:pt x="2564765" y="180390"/>
                  </a:lnTo>
                  <a:lnTo>
                    <a:pt x="2524506" y="332866"/>
                  </a:lnTo>
                  <a:lnTo>
                    <a:pt x="2463546" y="332866"/>
                  </a:lnTo>
                  <a:lnTo>
                    <a:pt x="2388616" y="95757"/>
                  </a:lnTo>
                  <a:close/>
                </a:path>
                <a:path w="5785484" h="338454">
                  <a:moveTo>
                    <a:pt x="1650999" y="95757"/>
                  </a:moveTo>
                  <a:lnTo>
                    <a:pt x="1711959" y="95757"/>
                  </a:lnTo>
                  <a:lnTo>
                    <a:pt x="1756409" y="251155"/>
                  </a:lnTo>
                  <a:lnTo>
                    <a:pt x="1797177" y="95757"/>
                  </a:lnTo>
                  <a:lnTo>
                    <a:pt x="1857756" y="95757"/>
                  </a:lnTo>
                  <a:lnTo>
                    <a:pt x="1897253" y="251155"/>
                  </a:lnTo>
                  <a:lnTo>
                    <a:pt x="1942592" y="95757"/>
                  </a:lnTo>
                  <a:lnTo>
                    <a:pt x="2004314" y="95757"/>
                  </a:lnTo>
                  <a:lnTo>
                    <a:pt x="1928241" y="332866"/>
                  </a:lnTo>
                  <a:lnTo>
                    <a:pt x="1867916" y="332866"/>
                  </a:lnTo>
                  <a:lnTo>
                    <a:pt x="1827148" y="180390"/>
                  </a:lnTo>
                  <a:lnTo>
                    <a:pt x="1786890" y="332866"/>
                  </a:lnTo>
                  <a:lnTo>
                    <a:pt x="1725930" y="332866"/>
                  </a:lnTo>
                  <a:lnTo>
                    <a:pt x="1650999" y="95757"/>
                  </a:lnTo>
                  <a:close/>
                </a:path>
                <a:path w="5785484" h="338454">
                  <a:moveTo>
                    <a:pt x="1276350" y="95757"/>
                  </a:moveTo>
                  <a:lnTo>
                    <a:pt x="1339088" y="95757"/>
                  </a:lnTo>
                  <a:lnTo>
                    <a:pt x="1339088" y="332866"/>
                  </a:lnTo>
                  <a:lnTo>
                    <a:pt x="1276350" y="332866"/>
                  </a:lnTo>
                  <a:lnTo>
                    <a:pt x="1276350" y="95757"/>
                  </a:lnTo>
                  <a:close/>
                </a:path>
                <a:path w="5785484" h="338454">
                  <a:moveTo>
                    <a:pt x="5705475" y="90423"/>
                  </a:moveTo>
                  <a:lnTo>
                    <a:pt x="5743448" y="97916"/>
                  </a:lnTo>
                  <a:lnTo>
                    <a:pt x="5773531" y="122969"/>
                  </a:lnTo>
                  <a:lnTo>
                    <a:pt x="5784246" y="161270"/>
                  </a:lnTo>
                  <a:lnTo>
                    <a:pt x="5785104" y="185521"/>
                  </a:lnTo>
                  <a:lnTo>
                    <a:pt x="5785104" y="332866"/>
                  </a:lnTo>
                  <a:lnTo>
                    <a:pt x="5722365" y="332866"/>
                  </a:lnTo>
                  <a:lnTo>
                    <a:pt x="5722365" y="211874"/>
                  </a:lnTo>
                  <a:lnTo>
                    <a:pt x="5722125" y="194361"/>
                  </a:lnTo>
                  <a:lnTo>
                    <a:pt x="5715761" y="154685"/>
                  </a:lnTo>
                  <a:lnTo>
                    <a:pt x="5692012" y="138429"/>
                  </a:lnTo>
                  <a:lnTo>
                    <a:pt x="5683631" y="138429"/>
                  </a:lnTo>
                  <a:lnTo>
                    <a:pt x="5643419" y="157718"/>
                  </a:lnTo>
                  <a:lnTo>
                    <a:pt x="5632104" y="207182"/>
                  </a:lnTo>
                  <a:lnTo>
                    <a:pt x="5631814" y="225488"/>
                  </a:lnTo>
                  <a:lnTo>
                    <a:pt x="5631814" y="332866"/>
                  </a:lnTo>
                  <a:lnTo>
                    <a:pt x="5569077" y="332866"/>
                  </a:lnTo>
                  <a:lnTo>
                    <a:pt x="5569077" y="95757"/>
                  </a:lnTo>
                  <a:lnTo>
                    <a:pt x="5627370" y="95757"/>
                  </a:lnTo>
                  <a:lnTo>
                    <a:pt x="5627370" y="130555"/>
                  </a:lnTo>
                  <a:lnTo>
                    <a:pt x="5643895" y="112980"/>
                  </a:lnTo>
                  <a:lnTo>
                    <a:pt x="5662422" y="100441"/>
                  </a:lnTo>
                  <a:lnTo>
                    <a:pt x="5682948" y="92926"/>
                  </a:lnTo>
                  <a:lnTo>
                    <a:pt x="5705475" y="90423"/>
                  </a:lnTo>
                  <a:close/>
                </a:path>
                <a:path w="5785484" h="338454">
                  <a:moveTo>
                    <a:pt x="5407659" y="90423"/>
                  </a:moveTo>
                  <a:lnTo>
                    <a:pt x="5458523" y="95996"/>
                  </a:lnTo>
                  <a:lnTo>
                    <a:pt x="5494146" y="118296"/>
                  </a:lnTo>
                  <a:lnTo>
                    <a:pt x="5506958" y="162929"/>
                  </a:lnTo>
                  <a:lnTo>
                    <a:pt x="5507482" y="181736"/>
                  </a:lnTo>
                  <a:lnTo>
                    <a:pt x="5506720" y="254952"/>
                  </a:lnTo>
                  <a:lnTo>
                    <a:pt x="5506910" y="269556"/>
                  </a:lnTo>
                  <a:lnTo>
                    <a:pt x="5511605" y="308606"/>
                  </a:lnTo>
                  <a:lnTo>
                    <a:pt x="5521071" y="332866"/>
                  </a:lnTo>
                  <a:lnTo>
                    <a:pt x="5458967" y="332866"/>
                  </a:lnTo>
                  <a:lnTo>
                    <a:pt x="5457316" y="328701"/>
                  </a:lnTo>
                  <a:lnTo>
                    <a:pt x="5455284" y="322516"/>
                  </a:lnTo>
                  <a:lnTo>
                    <a:pt x="5452999" y="314337"/>
                  </a:lnTo>
                  <a:lnTo>
                    <a:pt x="5451983" y="310616"/>
                  </a:lnTo>
                  <a:lnTo>
                    <a:pt x="5451221" y="308165"/>
                  </a:lnTo>
                  <a:lnTo>
                    <a:pt x="5450712" y="306971"/>
                  </a:lnTo>
                  <a:lnTo>
                    <a:pt x="5442567" y="314294"/>
                  </a:lnTo>
                  <a:lnTo>
                    <a:pt x="5434123" y="320641"/>
                  </a:lnTo>
                  <a:lnTo>
                    <a:pt x="5397420" y="336273"/>
                  </a:lnTo>
                  <a:lnTo>
                    <a:pt x="5377307" y="338226"/>
                  </a:lnTo>
                  <a:lnTo>
                    <a:pt x="5359973" y="336983"/>
                  </a:lnTo>
                  <a:lnTo>
                    <a:pt x="5319522" y="318350"/>
                  </a:lnTo>
                  <a:lnTo>
                    <a:pt x="5299769" y="282648"/>
                  </a:lnTo>
                  <a:lnTo>
                    <a:pt x="5298439" y="268122"/>
                  </a:lnTo>
                  <a:lnTo>
                    <a:pt x="5299055" y="258352"/>
                  </a:lnTo>
                  <a:lnTo>
                    <a:pt x="5319601" y="218400"/>
                  </a:lnTo>
                  <a:lnTo>
                    <a:pt x="5356113" y="200342"/>
                  </a:lnTo>
                  <a:lnTo>
                    <a:pt x="5405165" y="189503"/>
                  </a:lnTo>
                  <a:lnTo>
                    <a:pt x="5422058" y="185581"/>
                  </a:lnTo>
                  <a:lnTo>
                    <a:pt x="5435594" y="181798"/>
                  </a:lnTo>
                  <a:lnTo>
                    <a:pt x="5445759" y="178155"/>
                  </a:lnTo>
                  <a:lnTo>
                    <a:pt x="5445759" y="171957"/>
                  </a:lnTo>
                  <a:lnTo>
                    <a:pt x="5423995" y="140350"/>
                  </a:lnTo>
                  <a:lnTo>
                    <a:pt x="5403214" y="138429"/>
                  </a:lnTo>
                  <a:lnTo>
                    <a:pt x="5395287" y="138836"/>
                  </a:lnTo>
                  <a:lnTo>
                    <a:pt x="5361939" y="168147"/>
                  </a:lnTo>
                  <a:lnTo>
                    <a:pt x="5304916" y="157860"/>
                  </a:lnTo>
                  <a:lnTo>
                    <a:pt x="5327098" y="116320"/>
                  </a:lnTo>
                  <a:lnTo>
                    <a:pt x="5367083" y="94535"/>
                  </a:lnTo>
                  <a:lnTo>
                    <a:pt x="5385942" y="91449"/>
                  </a:lnTo>
                  <a:lnTo>
                    <a:pt x="5407659" y="90423"/>
                  </a:lnTo>
                  <a:close/>
                </a:path>
                <a:path w="5785484" h="338454">
                  <a:moveTo>
                    <a:pt x="5024374" y="90423"/>
                  </a:moveTo>
                  <a:lnTo>
                    <a:pt x="5071729" y="99171"/>
                  </a:lnTo>
                  <a:lnTo>
                    <a:pt x="5107939" y="125348"/>
                  </a:lnTo>
                  <a:lnTo>
                    <a:pt x="5130498" y="169616"/>
                  </a:lnTo>
                  <a:lnTo>
                    <a:pt x="5137150" y="232409"/>
                  </a:lnTo>
                  <a:lnTo>
                    <a:pt x="4980051" y="232409"/>
                  </a:lnTo>
                  <a:lnTo>
                    <a:pt x="4981215" y="245588"/>
                  </a:lnTo>
                  <a:lnTo>
                    <a:pt x="5002855" y="282615"/>
                  </a:lnTo>
                  <a:lnTo>
                    <a:pt x="5031358" y="291338"/>
                  </a:lnTo>
                  <a:lnTo>
                    <a:pt x="5038407" y="290835"/>
                  </a:lnTo>
                  <a:lnTo>
                    <a:pt x="5068375" y="265729"/>
                  </a:lnTo>
                  <a:lnTo>
                    <a:pt x="5071236" y="257416"/>
                  </a:lnTo>
                  <a:lnTo>
                    <a:pt x="5133848" y="267906"/>
                  </a:lnTo>
                  <a:lnTo>
                    <a:pt x="5107844" y="310240"/>
                  </a:lnTo>
                  <a:lnTo>
                    <a:pt x="5066474" y="333732"/>
                  </a:lnTo>
                  <a:lnTo>
                    <a:pt x="5030724" y="338226"/>
                  </a:lnTo>
                  <a:lnTo>
                    <a:pt x="5001789" y="335700"/>
                  </a:lnTo>
                  <a:lnTo>
                    <a:pt x="4956018" y="315493"/>
                  </a:lnTo>
                  <a:lnTo>
                    <a:pt x="4928895" y="280570"/>
                  </a:lnTo>
                  <a:lnTo>
                    <a:pt x="4917136" y="239718"/>
                  </a:lnTo>
                  <a:lnTo>
                    <a:pt x="4915661" y="216115"/>
                  </a:lnTo>
                  <a:lnTo>
                    <a:pt x="4917590" y="188243"/>
                  </a:lnTo>
                  <a:lnTo>
                    <a:pt x="4933021" y="142095"/>
                  </a:lnTo>
                  <a:lnTo>
                    <a:pt x="4962955" y="109229"/>
                  </a:lnTo>
                  <a:lnTo>
                    <a:pt x="5001869" y="92517"/>
                  </a:lnTo>
                  <a:lnTo>
                    <a:pt x="5024374" y="90423"/>
                  </a:lnTo>
                  <a:close/>
                </a:path>
                <a:path w="5785484" h="338454">
                  <a:moveTo>
                    <a:pt x="4517644" y="90423"/>
                  </a:moveTo>
                  <a:lnTo>
                    <a:pt x="4568507" y="95996"/>
                  </a:lnTo>
                  <a:lnTo>
                    <a:pt x="4604131" y="118296"/>
                  </a:lnTo>
                  <a:lnTo>
                    <a:pt x="4616942" y="162929"/>
                  </a:lnTo>
                  <a:lnTo>
                    <a:pt x="4617466" y="181736"/>
                  </a:lnTo>
                  <a:lnTo>
                    <a:pt x="4616704" y="254952"/>
                  </a:lnTo>
                  <a:lnTo>
                    <a:pt x="4616894" y="269556"/>
                  </a:lnTo>
                  <a:lnTo>
                    <a:pt x="4621589" y="308606"/>
                  </a:lnTo>
                  <a:lnTo>
                    <a:pt x="4631055" y="332866"/>
                  </a:lnTo>
                  <a:lnTo>
                    <a:pt x="4568952" y="332866"/>
                  </a:lnTo>
                  <a:lnTo>
                    <a:pt x="4567301" y="328701"/>
                  </a:lnTo>
                  <a:lnTo>
                    <a:pt x="4565269" y="322516"/>
                  </a:lnTo>
                  <a:lnTo>
                    <a:pt x="4562983" y="314337"/>
                  </a:lnTo>
                  <a:lnTo>
                    <a:pt x="4561967" y="310616"/>
                  </a:lnTo>
                  <a:lnTo>
                    <a:pt x="4561205" y="308165"/>
                  </a:lnTo>
                  <a:lnTo>
                    <a:pt x="4560697" y="306971"/>
                  </a:lnTo>
                  <a:lnTo>
                    <a:pt x="4552551" y="314294"/>
                  </a:lnTo>
                  <a:lnTo>
                    <a:pt x="4544107" y="320641"/>
                  </a:lnTo>
                  <a:lnTo>
                    <a:pt x="4507404" y="336273"/>
                  </a:lnTo>
                  <a:lnTo>
                    <a:pt x="4487291" y="338226"/>
                  </a:lnTo>
                  <a:lnTo>
                    <a:pt x="4469957" y="336983"/>
                  </a:lnTo>
                  <a:lnTo>
                    <a:pt x="4429506" y="318350"/>
                  </a:lnTo>
                  <a:lnTo>
                    <a:pt x="4409753" y="282648"/>
                  </a:lnTo>
                  <a:lnTo>
                    <a:pt x="4408424" y="268122"/>
                  </a:lnTo>
                  <a:lnTo>
                    <a:pt x="4409039" y="258352"/>
                  </a:lnTo>
                  <a:lnTo>
                    <a:pt x="4429585" y="218400"/>
                  </a:lnTo>
                  <a:lnTo>
                    <a:pt x="4466097" y="200342"/>
                  </a:lnTo>
                  <a:lnTo>
                    <a:pt x="4515149" y="189503"/>
                  </a:lnTo>
                  <a:lnTo>
                    <a:pt x="4532042" y="185581"/>
                  </a:lnTo>
                  <a:lnTo>
                    <a:pt x="4545578" y="181798"/>
                  </a:lnTo>
                  <a:lnTo>
                    <a:pt x="4555744" y="178155"/>
                  </a:lnTo>
                  <a:lnTo>
                    <a:pt x="4555744" y="171957"/>
                  </a:lnTo>
                  <a:lnTo>
                    <a:pt x="4533979" y="140350"/>
                  </a:lnTo>
                  <a:lnTo>
                    <a:pt x="4513199" y="138429"/>
                  </a:lnTo>
                  <a:lnTo>
                    <a:pt x="4505271" y="138836"/>
                  </a:lnTo>
                  <a:lnTo>
                    <a:pt x="4471924" y="168147"/>
                  </a:lnTo>
                  <a:lnTo>
                    <a:pt x="4414901" y="157860"/>
                  </a:lnTo>
                  <a:lnTo>
                    <a:pt x="4437082" y="116320"/>
                  </a:lnTo>
                  <a:lnTo>
                    <a:pt x="4477067" y="94535"/>
                  </a:lnTo>
                  <a:lnTo>
                    <a:pt x="4495927" y="91449"/>
                  </a:lnTo>
                  <a:lnTo>
                    <a:pt x="4517644" y="90423"/>
                  </a:lnTo>
                  <a:close/>
                </a:path>
                <a:path w="5785484" h="338454">
                  <a:moveTo>
                    <a:pt x="3846829" y="90423"/>
                  </a:moveTo>
                  <a:lnTo>
                    <a:pt x="3895756" y="99171"/>
                  </a:lnTo>
                  <a:lnTo>
                    <a:pt x="3934968" y="125348"/>
                  </a:lnTo>
                  <a:lnTo>
                    <a:pt x="3960749" y="164923"/>
                  </a:lnTo>
                  <a:lnTo>
                    <a:pt x="3969384" y="213652"/>
                  </a:lnTo>
                  <a:lnTo>
                    <a:pt x="3967216" y="239400"/>
                  </a:lnTo>
                  <a:lnTo>
                    <a:pt x="3949828" y="283996"/>
                  </a:lnTo>
                  <a:lnTo>
                    <a:pt x="3916130" y="318322"/>
                  </a:lnTo>
                  <a:lnTo>
                    <a:pt x="3872454" y="336014"/>
                  </a:lnTo>
                  <a:lnTo>
                    <a:pt x="3847210" y="338226"/>
                  </a:lnTo>
                  <a:lnTo>
                    <a:pt x="3831113" y="337305"/>
                  </a:lnTo>
                  <a:lnTo>
                    <a:pt x="3785107" y="323494"/>
                  </a:lnTo>
                  <a:lnTo>
                    <a:pt x="3748621" y="293662"/>
                  </a:lnTo>
                  <a:lnTo>
                    <a:pt x="3728529" y="248731"/>
                  </a:lnTo>
                  <a:lnTo>
                    <a:pt x="3724655" y="210972"/>
                  </a:lnTo>
                  <a:lnTo>
                    <a:pt x="3725628" y="195468"/>
                  </a:lnTo>
                  <a:lnTo>
                    <a:pt x="3740023" y="150494"/>
                  </a:lnTo>
                  <a:lnTo>
                    <a:pt x="3770401" y="114365"/>
                  </a:lnTo>
                  <a:lnTo>
                    <a:pt x="3813603" y="94249"/>
                  </a:lnTo>
                  <a:lnTo>
                    <a:pt x="3846829" y="90423"/>
                  </a:lnTo>
                  <a:close/>
                </a:path>
                <a:path w="5785484" h="338454">
                  <a:moveTo>
                    <a:pt x="3164967" y="90423"/>
                  </a:moveTo>
                  <a:lnTo>
                    <a:pt x="3202940" y="97916"/>
                  </a:lnTo>
                  <a:lnTo>
                    <a:pt x="3233023" y="122969"/>
                  </a:lnTo>
                  <a:lnTo>
                    <a:pt x="3243738" y="161270"/>
                  </a:lnTo>
                  <a:lnTo>
                    <a:pt x="3244596" y="185521"/>
                  </a:lnTo>
                  <a:lnTo>
                    <a:pt x="3244596" y="332866"/>
                  </a:lnTo>
                  <a:lnTo>
                    <a:pt x="3181858" y="332866"/>
                  </a:lnTo>
                  <a:lnTo>
                    <a:pt x="3181858" y="211874"/>
                  </a:lnTo>
                  <a:lnTo>
                    <a:pt x="3181617" y="194361"/>
                  </a:lnTo>
                  <a:lnTo>
                    <a:pt x="3175254" y="154685"/>
                  </a:lnTo>
                  <a:lnTo>
                    <a:pt x="3151505" y="138429"/>
                  </a:lnTo>
                  <a:lnTo>
                    <a:pt x="3143122" y="138429"/>
                  </a:lnTo>
                  <a:lnTo>
                    <a:pt x="3102911" y="157718"/>
                  </a:lnTo>
                  <a:lnTo>
                    <a:pt x="3091596" y="207182"/>
                  </a:lnTo>
                  <a:lnTo>
                    <a:pt x="3091307" y="225488"/>
                  </a:lnTo>
                  <a:lnTo>
                    <a:pt x="3091307" y="332866"/>
                  </a:lnTo>
                  <a:lnTo>
                    <a:pt x="3028569" y="332866"/>
                  </a:lnTo>
                  <a:lnTo>
                    <a:pt x="3028569" y="95757"/>
                  </a:lnTo>
                  <a:lnTo>
                    <a:pt x="3086861" y="95757"/>
                  </a:lnTo>
                  <a:lnTo>
                    <a:pt x="3086861" y="130555"/>
                  </a:lnTo>
                  <a:lnTo>
                    <a:pt x="3103387" y="112980"/>
                  </a:lnTo>
                  <a:lnTo>
                    <a:pt x="3121913" y="100441"/>
                  </a:lnTo>
                  <a:lnTo>
                    <a:pt x="3142440" y="92926"/>
                  </a:lnTo>
                  <a:lnTo>
                    <a:pt x="3164967" y="90423"/>
                  </a:lnTo>
                  <a:close/>
                </a:path>
                <a:path w="5785484" h="338454">
                  <a:moveTo>
                    <a:pt x="2867152" y="90423"/>
                  </a:moveTo>
                  <a:lnTo>
                    <a:pt x="2918015" y="95996"/>
                  </a:lnTo>
                  <a:lnTo>
                    <a:pt x="2953638" y="118296"/>
                  </a:lnTo>
                  <a:lnTo>
                    <a:pt x="2966450" y="162929"/>
                  </a:lnTo>
                  <a:lnTo>
                    <a:pt x="2966973" y="181736"/>
                  </a:lnTo>
                  <a:lnTo>
                    <a:pt x="2966211" y="254952"/>
                  </a:lnTo>
                  <a:lnTo>
                    <a:pt x="2966402" y="269556"/>
                  </a:lnTo>
                  <a:lnTo>
                    <a:pt x="2971097" y="308606"/>
                  </a:lnTo>
                  <a:lnTo>
                    <a:pt x="2980562" y="332866"/>
                  </a:lnTo>
                  <a:lnTo>
                    <a:pt x="2918460" y="332866"/>
                  </a:lnTo>
                  <a:lnTo>
                    <a:pt x="2916809" y="328701"/>
                  </a:lnTo>
                  <a:lnTo>
                    <a:pt x="2914777" y="322516"/>
                  </a:lnTo>
                  <a:lnTo>
                    <a:pt x="2912491" y="314337"/>
                  </a:lnTo>
                  <a:lnTo>
                    <a:pt x="2911474" y="310616"/>
                  </a:lnTo>
                  <a:lnTo>
                    <a:pt x="2910712" y="308165"/>
                  </a:lnTo>
                  <a:lnTo>
                    <a:pt x="2910205" y="306971"/>
                  </a:lnTo>
                  <a:lnTo>
                    <a:pt x="2902059" y="314294"/>
                  </a:lnTo>
                  <a:lnTo>
                    <a:pt x="2893615" y="320641"/>
                  </a:lnTo>
                  <a:lnTo>
                    <a:pt x="2856912" y="336273"/>
                  </a:lnTo>
                  <a:lnTo>
                    <a:pt x="2836798" y="338226"/>
                  </a:lnTo>
                  <a:lnTo>
                    <a:pt x="2819465" y="336983"/>
                  </a:lnTo>
                  <a:lnTo>
                    <a:pt x="2779014" y="318350"/>
                  </a:lnTo>
                  <a:lnTo>
                    <a:pt x="2759261" y="282648"/>
                  </a:lnTo>
                  <a:lnTo>
                    <a:pt x="2757932" y="268122"/>
                  </a:lnTo>
                  <a:lnTo>
                    <a:pt x="2758547" y="258352"/>
                  </a:lnTo>
                  <a:lnTo>
                    <a:pt x="2779093" y="218400"/>
                  </a:lnTo>
                  <a:lnTo>
                    <a:pt x="2815605" y="200342"/>
                  </a:lnTo>
                  <a:lnTo>
                    <a:pt x="2864657" y="189503"/>
                  </a:lnTo>
                  <a:lnTo>
                    <a:pt x="2881550" y="185581"/>
                  </a:lnTo>
                  <a:lnTo>
                    <a:pt x="2895086" y="181798"/>
                  </a:lnTo>
                  <a:lnTo>
                    <a:pt x="2905252" y="178155"/>
                  </a:lnTo>
                  <a:lnTo>
                    <a:pt x="2905252" y="171957"/>
                  </a:lnTo>
                  <a:lnTo>
                    <a:pt x="2883487" y="140350"/>
                  </a:lnTo>
                  <a:lnTo>
                    <a:pt x="2862707" y="138429"/>
                  </a:lnTo>
                  <a:lnTo>
                    <a:pt x="2854779" y="138836"/>
                  </a:lnTo>
                  <a:lnTo>
                    <a:pt x="2821432" y="168147"/>
                  </a:lnTo>
                  <a:lnTo>
                    <a:pt x="2764409" y="157860"/>
                  </a:lnTo>
                  <a:lnTo>
                    <a:pt x="2786590" y="116320"/>
                  </a:lnTo>
                  <a:lnTo>
                    <a:pt x="2826575" y="94535"/>
                  </a:lnTo>
                  <a:lnTo>
                    <a:pt x="2845435" y="91449"/>
                  </a:lnTo>
                  <a:lnTo>
                    <a:pt x="2867152" y="90423"/>
                  </a:lnTo>
                  <a:close/>
                </a:path>
                <a:path w="5785484" h="338454">
                  <a:moveTo>
                    <a:pt x="2127249" y="90423"/>
                  </a:moveTo>
                  <a:lnTo>
                    <a:pt x="2174605" y="99171"/>
                  </a:lnTo>
                  <a:lnTo>
                    <a:pt x="2210816" y="125348"/>
                  </a:lnTo>
                  <a:lnTo>
                    <a:pt x="2233374" y="169616"/>
                  </a:lnTo>
                  <a:lnTo>
                    <a:pt x="2240026" y="232409"/>
                  </a:lnTo>
                  <a:lnTo>
                    <a:pt x="2082927" y="232409"/>
                  </a:lnTo>
                  <a:lnTo>
                    <a:pt x="2084091" y="245588"/>
                  </a:lnTo>
                  <a:lnTo>
                    <a:pt x="2105731" y="282615"/>
                  </a:lnTo>
                  <a:lnTo>
                    <a:pt x="2134235" y="291338"/>
                  </a:lnTo>
                  <a:lnTo>
                    <a:pt x="2141283" y="290835"/>
                  </a:lnTo>
                  <a:lnTo>
                    <a:pt x="2171251" y="265729"/>
                  </a:lnTo>
                  <a:lnTo>
                    <a:pt x="2174112" y="257416"/>
                  </a:lnTo>
                  <a:lnTo>
                    <a:pt x="2236723" y="267906"/>
                  </a:lnTo>
                  <a:lnTo>
                    <a:pt x="2210720" y="310240"/>
                  </a:lnTo>
                  <a:lnTo>
                    <a:pt x="2169350" y="333732"/>
                  </a:lnTo>
                  <a:lnTo>
                    <a:pt x="2133599" y="338226"/>
                  </a:lnTo>
                  <a:lnTo>
                    <a:pt x="2104665" y="335700"/>
                  </a:lnTo>
                  <a:lnTo>
                    <a:pt x="2058894" y="315493"/>
                  </a:lnTo>
                  <a:lnTo>
                    <a:pt x="2031771" y="280570"/>
                  </a:lnTo>
                  <a:lnTo>
                    <a:pt x="2020012" y="239718"/>
                  </a:lnTo>
                  <a:lnTo>
                    <a:pt x="2018537" y="216115"/>
                  </a:lnTo>
                  <a:lnTo>
                    <a:pt x="2020466" y="188243"/>
                  </a:lnTo>
                  <a:lnTo>
                    <a:pt x="2035897" y="142095"/>
                  </a:lnTo>
                  <a:lnTo>
                    <a:pt x="2065831" y="109229"/>
                  </a:lnTo>
                  <a:lnTo>
                    <a:pt x="2104745" y="92517"/>
                  </a:lnTo>
                  <a:lnTo>
                    <a:pt x="2127249" y="90423"/>
                  </a:lnTo>
                  <a:close/>
                </a:path>
                <a:path w="5785484" h="338454">
                  <a:moveTo>
                    <a:pt x="834136" y="90423"/>
                  </a:moveTo>
                  <a:lnTo>
                    <a:pt x="884999" y="95996"/>
                  </a:lnTo>
                  <a:lnTo>
                    <a:pt x="920622" y="118296"/>
                  </a:lnTo>
                  <a:lnTo>
                    <a:pt x="933434" y="162929"/>
                  </a:lnTo>
                  <a:lnTo>
                    <a:pt x="933957" y="181736"/>
                  </a:lnTo>
                  <a:lnTo>
                    <a:pt x="933195" y="254952"/>
                  </a:lnTo>
                  <a:lnTo>
                    <a:pt x="933386" y="269556"/>
                  </a:lnTo>
                  <a:lnTo>
                    <a:pt x="938081" y="308606"/>
                  </a:lnTo>
                  <a:lnTo>
                    <a:pt x="947546" y="332866"/>
                  </a:lnTo>
                  <a:lnTo>
                    <a:pt x="885444" y="332866"/>
                  </a:lnTo>
                  <a:lnTo>
                    <a:pt x="883793" y="328701"/>
                  </a:lnTo>
                  <a:lnTo>
                    <a:pt x="881761" y="322516"/>
                  </a:lnTo>
                  <a:lnTo>
                    <a:pt x="879475" y="314337"/>
                  </a:lnTo>
                  <a:lnTo>
                    <a:pt x="878458" y="310616"/>
                  </a:lnTo>
                  <a:lnTo>
                    <a:pt x="877696" y="308165"/>
                  </a:lnTo>
                  <a:lnTo>
                    <a:pt x="877188" y="306971"/>
                  </a:lnTo>
                  <a:lnTo>
                    <a:pt x="869043" y="314294"/>
                  </a:lnTo>
                  <a:lnTo>
                    <a:pt x="860599" y="320641"/>
                  </a:lnTo>
                  <a:lnTo>
                    <a:pt x="823896" y="336273"/>
                  </a:lnTo>
                  <a:lnTo>
                    <a:pt x="803782" y="338226"/>
                  </a:lnTo>
                  <a:lnTo>
                    <a:pt x="786449" y="336983"/>
                  </a:lnTo>
                  <a:lnTo>
                    <a:pt x="745998" y="318350"/>
                  </a:lnTo>
                  <a:lnTo>
                    <a:pt x="726245" y="282648"/>
                  </a:lnTo>
                  <a:lnTo>
                    <a:pt x="724915" y="268122"/>
                  </a:lnTo>
                  <a:lnTo>
                    <a:pt x="725531" y="258352"/>
                  </a:lnTo>
                  <a:lnTo>
                    <a:pt x="746077" y="218400"/>
                  </a:lnTo>
                  <a:lnTo>
                    <a:pt x="782589" y="200342"/>
                  </a:lnTo>
                  <a:lnTo>
                    <a:pt x="831641" y="189503"/>
                  </a:lnTo>
                  <a:lnTo>
                    <a:pt x="848534" y="185581"/>
                  </a:lnTo>
                  <a:lnTo>
                    <a:pt x="862070" y="181798"/>
                  </a:lnTo>
                  <a:lnTo>
                    <a:pt x="872236" y="178155"/>
                  </a:lnTo>
                  <a:lnTo>
                    <a:pt x="872236" y="171957"/>
                  </a:lnTo>
                  <a:lnTo>
                    <a:pt x="850471" y="140350"/>
                  </a:lnTo>
                  <a:lnTo>
                    <a:pt x="829690" y="138429"/>
                  </a:lnTo>
                  <a:lnTo>
                    <a:pt x="821763" y="138836"/>
                  </a:lnTo>
                  <a:lnTo>
                    <a:pt x="788415" y="168147"/>
                  </a:lnTo>
                  <a:lnTo>
                    <a:pt x="731393" y="157860"/>
                  </a:lnTo>
                  <a:lnTo>
                    <a:pt x="753574" y="116320"/>
                  </a:lnTo>
                  <a:lnTo>
                    <a:pt x="793559" y="94535"/>
                  </a:lnTo>
                  <a:lnTo>
                    <a:pt x="812419" y="91449"/>
                  </a:lnTo>
                  <a:lnTo>
                    <a:pt x="834136" y="90423"/>
                  </a:lnTo>
                  <a:close/>
                </a:path>
                <a:path w="5785484" h="338454">
                  <a:moveTo>
                    <a:pt x="3652647" y="12064"/>
                  </a:moveTo>
                  <a:lnTo>
                    <a:pt x="3652647" y="95757"/>
                  </a:lnTo>
                  <a:lnTo>
                    <a:pt x="3695446" y="95757"/>
                  </a:lnTo>
                  <a:lnTo>
                    <a:pt x="3695446" y="145795"/>
                  </a:lnTo>
                  <a:lnTo>
                    <a:pt x="3652647" y="145795"/>
                  </a:lnTo>
                  <a:lnTo>
                    <a:pt x="3652647" y="241338"/>
                  </a:lnTo>
                  <a:lnTo>
                    <a:pt x="3656583" y="281000"/>
                  </a:lnTo>
                  <a:lnTo>
                    <a:pt x="3659504" y="283082"/>
                  </a:lnTo>
                  <a:lnTo>
                    <a:pt x="3662299" y="285165"/>
                  </a:lnTo>
                  <a:lnTo>
                    <a:pt x="3665854" y="286207"/>
                  </a:lnTo>
                  <a:lnTo>
                    <a:pt x="3670046" y="286207"/>
                  </a:lnTo>
                  <a:lnTo>
                    <a:pt x="3674905" y="285830"/>
                  </a:lnTo>
                  <a:lnTo>
                    <a:pt x="3680729" y="284702"/>
                  </a:lnTo>
                  <a:lnTo>
                    <a:pt x="3687530" y="282821"/>
                  </a:lnTo>
                  <a:lnTo>
                    <a:pt x="3695319" y="280187"/>
                  </a:lnTo>
                  <a:lnTo>
                    <a:pt x="3700653" y="328853"/>
                  </a:lnTo>
                  <a:lnTo>
                    <a:pt x="3689342" y="332954"/>
                  </a:lnTo>
                  <a:lnTo>
                    <a:pt x="3677316" y="335883"/>
                  </a:lnTo>
                  <a:lnTo>
                    <a:pt x="3664577" y="337640"/>
                  </a:lnTo>
                  <a:lnTo>
                    <a:pt x="3651123" y="338226"/>
                  </a:lnTo>
                  <a:lnTo>
                    <a:pt x="3642840" y="337869"/>
                  </a:lnTo>
                  <a:lnTo>
                    <a:pt x="3604768" y="323824"/>
                  </a:lnTo>
                  <a:lnTo>
                    <a:pt x="3590833" y="286487"/>
                  </a:lnTo>
                  <a:lnTo>
                    <a:pt x="3589654" y="249148"/>
                  </a:lnTo>
                  <a:lnTo>
                    <a:pt x="3589654" y="145795"/>
                  </a:lnTo>
                  <a:lnTo>
                    <a:pt x="3560826" y="145795"/>
                  </a:lnTo>
                  <a:lnTo>
                    <a:pt x="3560826" y="95757"/>
                  </a:lnTo>
                  <a:lnTo>
                    <a:pt x="3589654" y="95757"/>
                  </a:lnTo>
                  <a:lnTo>
                    <a:pt x="3589654" y="48640"/>
                  </a:lnTo>
                  <a:lnTo>
                    <a:pt x="3652647" y="12064"/>
                  </a:lnTo>
                  <a:close/>
                </a:path>
                <a:path w="5785484" h="338454">
                  <a:moveTo>
                    <a:pt x="3373754" y="12064"/>
                  </a:moveTo>
                  <a:lnTo>
                    <a:pt x="3373754" y="95757"/>
                  </a:lnTo>
                  <a:lnTo>
                    <a:pt x="3416554" y="95757"/>
                  </a:lnTo>
                  <a:lnTo>
                    <a:pt x="3416554" y="145795"/>
                  </a:lnTo>
                  <a:lnTo>
                    <a:pt x="3373754" y="145795"/>
                  </a:lnTo>
                  <a:lnTo>
                    <a:pt x="3373754" y="241338"/>
                  </a:lnTo>
                  <a:lnTo>
                    <a:pt x="3377692" y="281000"/>
                  </a:lnTo>
                  <a:lnTo>
                    <a:pt x="3380612" y="283082"/>
                  </a:lnTo>
                  <a:lnTo>
                    <a:pt x="3383406" y="285165"/>
                  </a:lnTo>
                  <a:lnTo>
                    <a:pt x="3386962" y="286207"/>
                  </a:lnTo>
                  <a:lnTo>
                    <a:pt x="3391154" y="286207"/>
                  </a:lnTo>
                  <a:lnTo>
                    <a:pt x="3396013" y="285830"/>
                  </a:lnTo>
                  <a:lnTo>
                    <a:pt x="3401837" y="284702"/>
                  </a:lnTo>
                  <a:lnTo>
                    <a:pt x="3408638" y="282821"/>
                  </a:lnTo>
                  <a:lnTo>
                    <a:pt x="3416427" y="280187"/>
                  </a:lnTo>
                  <a:lnTo>
                    <a:pt x="3421760" y="328853"/>
                  </a:lnTo>
                  <a:lnTo>
                    <a:pt x="3410450" y="332954"/>
                  </a:lnTo>
                  <a:lnTo>
                    <a:pt x="3398424" y="335883"/>
                  </a:lnTo>
                  <a:lnTo>
                    <a:pt x="3385685" y="337640"/>
                  </a:lnTo>
                  <a:lnTo>
                    <a:pt x="3372230" y="338226"/>
                  </a:lnTo>
                  <a:lnTo>
                    <a:pt x="3363948" y="337869"/>
                  </a:lnTo>
                  <a:lnTo>
                    <a:pt x="3325876" y="323824"/>
                  </a:lnTo>
                  <a:lnTo>
                    <a:pt x="3311941" y="286487"/>
                  </a:lnTo>
                  <a:lnTo>
                    <a:pt x="3310762" y="249148"/>
                  </a:lnTo>
                  <a:lnTo>
                    <a:pt x="3310762" y="145795"/>
                  </a:lnTo>
                  <a:lnTo>
                    <a:pt x="3281933" y="145795"/>
                  </a:lnTo>
                  <a:lnTo>
                    <a:pt x="3281933" y="95757"/>
                  </a:lnTo>
                  <a:lnTo>
                    <a:pt x="3310762" y="95757"/>
                  </a:lnTo>
                  <a:lnTo>
                    <a:pt x="3310762" y="48640"/>
                  </a:lnTo>
                  <a:lnTo>
                    <a:pt x="3373754" y="12064"/>
                  </a:lnTo>
                  <a:close/>
                </a:path>
                <a:path w="5785484" h="338454">
                  <a:moveTo>
                    <a:pt x="1061846" y="12064"/>
                  </a:moveTo>
                  <a:lnTo>
                    <a:pt x="1061846" y="95757"/>
                  </a:lnTo>
                  <a:lnTo>
                    <a:pt x="1104645" y="95757"/>
                  </a:lnTo>
                  <a:lnTo>
                    <a:pt x="1104645" y="145795"/>
                  </a:lnTo>
                  <a:lnTo>
                    <a:pt x="1061846" y="145795"/>
                  </a:lnTo>
                  <a:lnTo>
                    <a:pt x="1061846" y="241338"/>
                  </a:lnTo>
                  <a:lnTo>
                    <a:pt x="1065783" y="281000"/>
                  </a:lnTo>
                  <a:lnTo>
                    <a:pt x="1068705" y="283082"/>
                  </a:lnTo>
                  <a:lnTo>
                    <a:pt x="1071499" y="285165"/>
                  </a:lnTo>
                  <a:lnTo>
                    <a:pt x="1075055" y="286207"/>
                  </a:lnTo>
                  <a:lnTo>
                    <a:pt x="1079245" y="286207"/>
                  </a:lnTo>
                  <a:lnTo>
                    <a:pt x="1084105" y="285830"/>
                  </a:lnTo>
                  <a:lnTo>
                    <a:pt x="1089929" y="284702"/>
                  </a:lnTo>
                  <a:lnTo>
                    <a:pt x="1096730" y="282821"/>
                  </a:lnTo>
                  <a:lnTo>
                    <a:pt x="1104519" y="280187"/>
                  </a:lnTo>
                  <a:lnTo>
                    <a:pt x="1109852" y="328853"/>
                  </a:lnTo>
                  <a:lnTo>
                    <a:pt x="1098542" y="332954"/>
                  </a:lnTo>
                  <a:lnTo>
                    <a:pt x="1086516" y="335883"/>
                  </a:lnTo>
                  <a:lnTo>
                    <a:pt x="1073777" y="337640"/>
                  </a:lnTo>
                  <a:lnTo>
                    <a:pt x="1060323" y="338226"/>
                  </a:lnTo>
                  <a:lnTo>
                    <a:pt x="1052040" y="337869"/>
                  </a:lnTo>
                  <a:lnTo>
                    <a:pt x="1013968" y="323824"/>
                  </a:lnTo>
                  <a:lnTo>
                    <a:pt x="1000033" y="286487"/>
                  </a:lnTo>
                  <a:lnTo>
                    <a:pt x="998855" y="249148"/>
                  </a:lnTo>
                  <a:lnTo>
                    <a:pt x="998855" y="145795"/>
                  </a:lnTo>
                  <a:lnTo>
                    <a:pt x="970026" y="145795"/>
                  </a:lnTo>
                  <a:lnTo>
                    <a:pt x="970026" y="95757"/>
                  </a:lnTo>
                  <a:lnTo>
                    <a:pt x="998855" y="95757"/>
                  </a:lnTo>
                  <a:lnTo>
                    <a:pt x="998855" y="48640"/>
                  </a:lnTo>
                  <a:lnTo>
                    <a:pt x="1061846" y="12064"/>
                  </a:lnTo>
                  <a:close/>
                </a:path>
                <a:path w="5785484" h="338454">
                  <a:moveTo>
                    <a:pt x="4145915" y="5587"/>
                  </a:moveTo>
                  <a:lnTo>
                    <a:pt x="4208653" y="5587"/>
                  </a:lnTo>
                  <a:lnTo>
                    <a:pt x="4208653" y="125983"/>
                  </a:lnTo>
                  <a:lnTo>
                    <a:pt x="4224537" y="110408"/>
                  </a:lnTo>
                  <a:lnTo>
                    <a:pt x="4241911" y="99298"/>
                  </a:lnTo>
                  <a:lnTo>
                    <a:pt x="4260784" y="92640"/>
                  </a:lnTo>
                  <a:lnTo>
                    <a:pt x="4281170" y="90423"/>
                  </a:lnTo>
                  <a:lnTo>
                    <a:pt x="4291744" y="90924"/>
                  </a:lnTo>
                  <a:lnTo>
                    <a:pt x="4328374" y="102711"/>
                  </a:lnTo>
                  <a:lnTo>
                    <a:pt x="4353861" y="132175"/>
                  </a:lnTo>
                  <a:lnTo>
                    <a:pt x="4361495" y="178878"/>
                  </a:lnTo>
                  <a:lnTo>
                    <a:pt x="4361687" y="193789"/>
                  </a:lnTo>
                  <a:lnTo>
                    <a:pt x="4361687" y="332866"/>
                  </a:lnTo>
                  <a:lnTo>
                    <a:pt x="4298950" y="332866"/>
                  </a:lnTo>
                  <a:lnTo>
                    <a:pt x="4298950" y="207632"/>
                  </a:lnTo>
                  <a:lnTo>
                    <a:pt x="4298733" y="190693"/>
                  </a:lnTo>
                  <a:lnTo>
                    <a:pt x="4288917" y="148335"/>
                  </a:lnTo>
                  <a:lnTo>
                    <a:pt x="4282821" y="144398"/>
                  </a:lnTo>
                  <a:lnTo>
                    <a:pt x="4276852" y="140334"/>
                  </a:lnTo>
                  <a:lnTo>
                    <a:pt x="4269232" y="138429"/>
                  </a:lnTo>
                  <a:lnTo>
                    <a:pt x="4260215" y="138429"/>
                  </a:lnTo>
                  <a:lnTo>
                    <a:pt x="4221591" y="155574"/>
                  </a:lnTo>
                  <a:lnTo>
                    <a:pt x="4209008" y="200056"/>
                  </a:lnTo>
                  <a:lnTo>
                    <a:pt x="4208653" y="214096"/>
                  </a:lnTo>
                  <a:lnTo>
                    <a:pt x="4208653" y="332866"/>
                  </a:lnTo>
                  <a:lnTo>
                    <a:pt x="4145915" y="332866"/>
                  </a:lnTo>
                  <a:lnTo>
                    <a:pt x="4145915" y="5587"/>
                  </a:lnTo>
                  <a:close/>
                </a:path>
                <a:path w="5785484" h="338454">
                  <a:moveTo>
                    <a:pt x="1276350" y="5587"/>
                  </a:moveTo>
                  <a:lnTo>
                    <a:pt x="1339088" y="5587"/>
                  </a:lnTo>
                  <a:lnTo>
                    <a:pt x="1339088" y="63626"/>
                  </a:lnTo>
                  <a:lnTo>
                    <a:pt x="1276350" y="63626"/>
                  </a:lnTo>
                  <a:lnTo>
                    <a:pt x="1276350" y="5587"/>
                  </a:lnTo>
                  <a:close/>
                </a:path>
                <a:path w="5785484" h="338454">
                  <a:moveTo>
                    <a:pt x="462406" y="5587"/>
                  </a:moveTo>
                  <a:lnTo>
                    <a:pt x="525144" y="5587"/>
                  </a:lnTo>
                  <a:lnTo>
                    <a:pt x="525144" y="125983"/>
                  </a:lnTo>
                  <a:lnTo>
                    <a:pt x="541029" y="110408"/>
                  </a:lnTo>
                  <a:lnTo>
                    <a:pt x="558403" y="99298"/>
                  </a:lnTo>
                  <a:lnTo>
                    <a:pt x="577276" y="92640"/>
                  </a:lnTo>
                  <a:lnTo>
                    <a:pt x="597662" y="90423"/>
                  </a:lnTo>
                  <a:lnTo>
                    <a:pt x="608236" y="90924"/>
                  </a:lnTo>
                  <a:lnTo>
                    <a:pt x="644866" y="102711"/>
                  </a:lnTo>
                  <a:lnTo>
                    <a:pt x="670353" y="132175"/>
                  </a:lnTo>
                  <a:lnTo>
                    <a:pt x="677987" y="178878"/>
                  </a:lnTo>
                  <a:lnTo>
                    <a:pt x="678180" y="193789"/>
                  </a:lnTo>
                  <a:lnTo>
                    <a:pt x="678180" y="332866"/>
                  </a:lnTo>
                  <a:lnTo>
                    <a:pt x="615442" y="332866"/>
                  </a:lnTo>
                  <a:lnTo>
                    <a:pt x="615442" y="207632"/>
                  </a:lnTo>
                  <a:lnTo>
                    <a:pt x="615225" y="190693"/>
                  </a:lnTo>
                  <a:lnTo>
                    <a:pt x="605408" y="148335"/>
                  </a:lnTo>
                  <a:lnTo>
                    <a:pt x="599313" y="144398"/>
                  </a:lnTo>
                  <a:lnTo>
                    <a:pt x="593344" y="140334"/>
                  </a:lnTo>
                  <a:lnTo>
                    <a:pt x="585724" y="138429"/>
                  </a:lnTo>
                  <a:lnTo>
                    <a:pt x="576707" y="138429"/>
                  </a:lnTo>
                  <a:lnTo>
                    <a:pt x="538083" y="155574"/>
                  </a:lnTo>
                  <a:lnTo>
                    <a:pt x="525500" y="200056"/>
                  </a:lnTo>
                  <a:lnTo>
                    <a:pt x="525144" y="214096"/>
                  </a:lnTo>
                  <a:lnTo>
                    <a:pt x="525144" y="332866"/>
                  </a:lnTo>
                  <a:lnTo>
                    <a:pt x="462406" y="332866"/>
                  </a:lnTo>
                  <a:lnTo>
                    <a:pt x="462406" y="5587"/>
                  </a:lnTo>
                  <a:close/>
                </a:path>
                <a:path w="5785484" h="338454">
                  <a:moveTo>
                    <a:pt x="0" y="5587"/>
                  </a:moveTo>
                  <a:lnTo>
                    <a:pt x="67690" y="5587"/>
                  </a:lnTo>
                  <a:lnTo>
                    <a:pt x="116967" y="230403"/>
                  </a:lnTo>
                  <a:lnTo>
                    <a:pt x="176783" y="5587"/>
                  </a:lnTo>
                  <a:lnTo>
                    <a:pt x="255396" y="5587"/>
                  </a:lnTo>
                  <a:lnTo>
                    <a:pt x="312800" y="234187"/>
                  </a:lnTo>
                  <a:lnTo>
                    <a:pt x="363093" y="5587"/>
                  </a:lnTo>
                  <a:lnTo>
                    <a:pt x="429513" y="5587"/>
                  </a:lnTo>
                  <a:lnTo>
                    <a:pt x="350138" y="332866"/>
                  </a:lnTo>
                  <a:lnTo>
                    <a:pt x="280034" y="332866"/>
                  </a:lnTo>
                  <a:lnTo>
                    <a:pt x="214756" y="88137"/>
                  </a:lnTo>
                  <a:lnTo>
                    <a:pt x="149859" y="332866"/>
                  </a:lnTo>
                  <a:lnTo>
                    <a:pt x="78231" y="332866"/>
                  </a:lnTo>
                  <a:lnTo>
                    <a:pt x="0" y="5587"/>
                  </a:lnTo>
                  <a:close/>
                </a:path>
                <a:path w="5785484" h="338454">
                  <a:moveTo>
                    <a:pt x="1483233" y="0"/>
                  </a:moveTo>
                  <a:lnTo>
                    <a:pt x="1496589" y="500"/>
                  </a:lnTo>
                  <a:lnTo>
                    <a:pt x="1509791" y="2000"/>
                  </a:lnTo>
                  <a:lnTo>
                    <a:pt x="1522827" y="4500"/>
                  </a:lnTo>
                  <a:lnTo>
                    <a:pt x="1535683" y="8000"/>
                  </a:lnTo>
                  <a:lnTo>
                    <a:pt x="1527174" y="51815"/>
                  </a:lnTo>
                  <a:lnTo>
                    <a:pt x="1519797" y="50242"/>
                  </a:lnTo>
                  <a:lnTo>
                    <a:pt x="1512538" y="49133"/>
                  </a:lnTo>
                  <a:lnTo>
                    <a:pt x="1505422" y="48476"/>
                  </a:lnTo>
                  <a:lnTo>
                    <a:pt x="1498473" y="48259"/>
                  </a:lnTo>
                  <a:lnTo>
                    <a:pt x="1489329" y="48259"/>
                  </a:lnTo>
                  <a:lnTo>
                    <a:pt x="1482852" y="50291"/>
                  </a:lnTo>
                  <a:lnTo>
                    <a:pt x="1478914" y="54609"/>
                  </a:lnTo>
                  <a:lnTo>
                    <a:pt x="1474977" y="58800"/>
                  </a:lnTo>
                  <a:lnTo>
                    <a:pt x="1472945" y="66928"/>
                  </a:lnTo>
                  <a:lnTo>
                    <a:pt x="1472945" y="78993"/>
                  </a:lnTo>
                  <a:lnTo>
                    <a:pt x="1472945" y="95757"/>
                  </a:lnTo>
                  <a:lnTo>
                    <a:pt x="1519808" y="95757"/>
                  </a:lnTo>
                  <a:lnTo>
                    <a:pt x="1519808" y="145160"/>
                  </a:lnTo>
                  <a:lnTo>
                    <a:pt x="1472945" y="145160"/>
                  </a:lnTo>
                  <a:lnTo>
                    <a:pt x="1472945" y="332866"/>
                  </a:lnTo>
                  <a:lnTo>
                    <a:pt x="1410208" y="332866"/>
                  </a:lnTo>
                  <a:lnTo>
                    <a:pt x="1410208" y="145160"/>
                  </a:lnTo>
                  <a:lnTo>
                    <a:pt x="1375409" y="145160"/>
                  </a:lnTo>
                  <a:lnTo>
                    <a:pt x="1375409" y="95757"/>
                  </a:lnTo>
                  <a:lnTo>
                    <a:pt x="1410208" y="95757"/>
                  </a:lnTo>
                  <a:lnTo>
                    <a:pt x="1410208" y="77977"/>
                  </a:lnTo>
                  <a:lnTo>
                    <a:pt x="1416684" y="33273"/>
                  </a:lnTo>
                  <a:lnTo>
                    <a:pt x="1449175" y="5197"/>
                  </a:lnTo>
                  <a:lnTo>
                    <a:pt x="1470753" y="573"/>
                  </a:lnTo>
                  <a:lnTo>
                    <a:pt x="1483233" y="0"/>
                  </a:lnTo>
                  <a:close/>
                </a:path>
              </a:pathLst>
            </a:custGeom>
            <a:ln w="18288">
              <a:solidFill>
                <a:srgbClr val="FB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388107" y="5952744"/>
            <a:ext cx="4531360" cy="515620"/>
            <a:chOff x="2388107" y="5952744"/>
            <a:chExt cx="4531360" cy="515620"/>
          </a:xfrm>
        </p:grpSpPr>
        <p:sp>
          <p:nvSpPr>
            <p:cNvPr id="25" name="object 25"/>
            <p:cNvSpPr/>
            <p:nvPr/>
          </p:nvSpPr>
          <p:spPr>
            <a:xfrm>
              <a:off x="2388107" y="5952744"/>
              <a:ext cx="4530852" cy="5151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2430" y="5966548"/>
              <a:ext cx="4442460" cy="4268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27062" y="6234442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0" y="0"/>
                  </a:moveTo>
                  <a:lnTo>
                    <a:pt x="62737" y="0"/>
                  </a:lnTo>
                  <a:lnTo>
                    <a:pt x="62737" y="62725"/>
                  </a:lnTo>
                  <a:lnTo>
                    <a:pt x="0" y="62725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B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82920" y="6174168"/>
              <a:ext cx="102870" cy="932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8692" y="6096711"/>
              <a:ext cx="134239" cy="1638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86632" y="6096711"/>
              <a:ext cx="134239" cy="1638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21373" y="6095136"/>
              <a:ext cx="123698" cy="1667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44670" y="6093574"/>
              <a:ext cx="123190" cy="1685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32430" y="5966548"/>
              <a:ext cx="4442460" cy="427355"/>
            </a:xfrm>
            <a:custGeom>
              <a:avLst/>
              <a:gdLst/>
              <a:ahLst/>
              <a:cxnLst/>
              <a:rect l="l" t="t" r="r" b="b"/>
              <a:pathLst>
                <a:path w="4442459" h="427354">
                  <a:moveTo>
                    <a:pt x="3250692" y="93535"/>
                  </a:moveTo>
                  <a:lnTo>
                    <a:pt x="3313429" y="93535"/>
                  </a:lnTo>
                  <a:lnTo>
                    <a:pt x="3313429" y="202476"/>
                  </a:lnTo>
                  <a:lnTo>
                    <a:pt x="3313644" y="225059"/>
                  </a:lnTo>
                  <a:lnTo>
                    <a:pt x="3316858" y="263753"/>
                  </a:lnTo>
                  <a:lnTo>
                    <a:pt x="3343275" y="288201"/>
                  </a:lnTo>
                  <a:lnTo>
                    <a:pt x="3352673" y="288201"/>
                  </a:lnTo>
                  <a:lnTo>
                    <a:pt x="3392201" y="269508"/>
                  </a:lnTo>
                  <a:lnTo>
                    <a:pt x="3403312" y="216634"/>
                  </a:lnTo>
                  <a:lnTo>
                    <a:pt x="3403600" y="193547"/>
                  </a:lnTo>
                  <a:lnTo>
                    <a:pt x="3403600" y="93535"/>
                  </a:lnTo>
                  <a:lnTo>
                    <a:pt x="3466338" y="93535"/>
                  </a:lnTo>
                  <a:lnTo>
                    <a:pt x="3466338" y="330619"/>
                  </a:lnTo>
                  <a:lnTo>
                    <a:pt x="3408045" y="330619"/>
                  </a:lnTo>
                  <a:lnTo>
                    <a:pt x="3408045" y="295122"/>
                  </a:lnTo>
                  <a:lnTo>
                    <a:pt x="3401065" y="304107"/>
                  </a:lnTo>
                  <a:lnTo>
                    <a:pt x="3363293" y="329827"/>
                  </a:lnTo>
                  <a:lnTo>
                    <a:pt x="3329431" y="335978"/>
                  </a:lnTo>
                  <a:lnTo>
                    <a:pt x="3317815" y="335321"/>
                  </a:lnTo>
                  <a:lnTo>
                    <a:pt x="3277774" y="319709"/>
                  </a:lnTo>
                  <a:lnTo>
                    <a:pt x="3255460" y="285617"/>
                  </a:lnTo>
                  <a:lnTo>
                    <a:pt x="3250692" y="243547"/>
                  </a:lnTo>
                  <a:lnTo>
                    <a:pt x="3250692" y="93535"/>
                  </a:lnTo>
                  <a:close/>
                </a:path>
                <a:path w="4442459" h="427354">
                  <a:moveTo>
                    <a:pt x="3124199" y="93535"/>
                  </a:moveTo>
                  <a:lnTo>
                    <a:pt x="3186938" y="93535"/>
                  </a:lnTo>
                  <a:lnTo>
                    <a:pt x="3186938" y="323253"/>
                  </a:lnTo>
                  <a:lnTo>
                    <a:pt x="3185429" y="361903"/>
                  </a:lnTo>
                  <a:lnTo>
                    <a:pt x="3172317" y="403815"/>
                  </a:lnTo>
                  <a:lnTo>
                    <a:pt x="3139059" y="424213"/>
                  </a:lnTo>
                  <a:lnTo>
                    <a:pt x="3115310" y="426834"/>
                  </a:lnTo>
                  <a:lnTo>
                    <a:pt x="3108960" y="426834"/>
                  </a:lnTo>
                  <a:lnTo>
                    <a:pt x="3071748" y="420141"/>
                  </a:lnTo>
                  <a:lnTo>
                    <a:pt x="3082671" y="366560"/>
                  </a:lnTo>
                  <a:lnTo>
                    <a:pt x="3085592" y="367156"/>
                  </a:lnTo>
                  <a:lnTo>
                    <a:pt x="3088385" y="367639"/>
                  </a:lnTo>
                  <a:lnTo>
                    <a:pt x="3091053" y="368007"/>
                  </a:lnTo>
                  <a:lnTo>
                    <a:pt x="3093593" y="368388"/>
                  </a:lnTo>
                  <a:lnTo>
                    <a:pt x="3096006" y="368566"/>
                  </a:lnTo>
                  <a:lnTo>
                    <a:pt x="3098292" y="368566"/>
                  </a:lnTo>
                  <a:lnTo>
                    <a:pt x="3104642" y="368566"/>
                  </a:lnTo>
                  <a:lnTo>
                    <a:pt x="3109976" y="367195"/>
                  </a:lnTo>
                  <a:lnTo>
                    <a:pt x="3114040" y="364439"/>
                  </a:lnTo>
                  <a:lnTo>
                    <a:pt x="3118104" y="361683"/>
                  </a:lnTo>
                  <a:lnTo>
                    <a:pt x="3120771" y="358381"/>
                  </a:lnTo>
                  <a:lnTo>
                    <a:pt x="3124199" y="319684"/>
                  </a:lnTo>
                  <a:lnTo>
                    <a:pt x="3124199" y="93535"/>
                  </a:lnTo>
                  <a:close/>
                </a:path>
                <a:path w="4442459" h="427354">
                  <a:moveTo>
                    <a:pt x="1929130" y="93535"/>
                  </a:moveTo>
                  <a:lnTo>
                    <a:pt x="1991868" y="93535"/>
                  </a:lnTo>
                  <a:lnTo>
                    <a:pt x="1991868" y="330619"/>
                  </a:lnTo>
                  <a:lnTo>
                    <a:pt x="1929130" y="330619"/>
                  </a:lnTo>
                  <a:lnTo>
                    <a:pt x="1929130" y="93535"/>
                  </a:lnTo>
                  <a:close/>
                </a:path>
                <a:path w="4442459" h="427354">
                  <a:moveTo>
                    <a:pt x="1650238" y="93535"/>
                  </a:moveTo>
                  <a:lnTo>
                    <a:pt x="1712976" y="93535"/>
                  </a:lnTo>
                  <a:lnTo>
                    <a:pt x="1712976" y="330619"/>
                  </a:lnTo>
                  <a:lnTo>
                    <a:pt x="1650238" y="330619"/>
                  </a:lnTo>
                  <a:lnTo>
                    <a:pt x="1650238" y="93535"/>
                  </a:lnTo>
                  <a:close/>
                </a:path>
                <a:path w="4442459" h="427354">
                  <a:moveTo>
                    <a:pt x="0" y="93535"/>
                  </a:moveTo>
                  <a:lnTo>
                    <a:pt x="62737" y="93535"/>
                  </a:lnTo>
                  <a:lnTo>
                    <a:pt x="62737" y="202476"/>
                  </a:lnTo>
                  <a:lnTo>
                    <a:pt x="62952" y="225059"/>
                  </a:lnTo>
                  <a:lnTo>
                    <a:pt x="66167" y="263753"/>
                  </a:lnTo>
                  <a:lnTo>
                    <a:pt x="92582" y="288201"/>
                  </a:lnTo>
                  <a:lnTo>
                    <a:pt x="101981" y="288201"/>
                  </a:lnTo>
                  <a:lnTo>
                    <a:pt x="141509" y="269508"/>
                  </a:lnTo>
                  <a:lnTo>
                    <a:pt x="152620" y="216634"/>
                  </a:lnTo>
                  <a:lnTo>
                    <a:pt x="152907" y="193547"/>
                  </a:lnTo>
                  <a:lnTo>
                    <a:pt x="152907" y="93535"/>
                  </a:lnTo>
                  <a:lnTo>
                    <a:pt x="215645" y="93535"/>
                  </a:lnTo>
                  <a:lnTo>
                    <a:pt x="215645" y="330619"/>
                  </a:lnTo>
                  <a:lnTo>
                    <a:pt x="157352" y="330619"/>
                  </a:lnTo>
                  <a:lnTo>
                    <a:pt x="157352" y="295122"/>
                  </a:lnTo>
                  <a:lnTo>
                    <a:pt x="150373" y="304107"/>
                  </a:lnTo>
                  <a:lnTo>
                    <a:pt x="112601" y="329827"/>
                  </a:lnTo>
                  <a:lnTo>
                    <a:pt x="78739" y="335978"/>
                  </a:lnTo>
                  <a:lnTo>
                    <a:pt x="67123" y="335321"/>
                  </a:lnTo>
                  <a:lnTo>
                    <a:pt x="27082" y="319709"/>
                  </a:lnTo>
                  <a:lnTo>
                    <a:pt x="4768" y="285617"/>
                  </a:lnTo>
                  <a:lnTo>
                    <a:pt x="0" y="243547"/>
                  </a:lnTo>
                  <a:lnTo>
                    <a:pt x="0" y="93535"/>
                  </a:lnTo>
                  <a:close/>
                </a:path>
                <a:path w="4442459" h="427354">
                  <a:moveTo>
                    <a:pt x="4068445" y="88176"/>
                  </a:moveTo>
                  <a:lnTo>
                    <a:pt x="4106592" y="96270"/>
                  </a:lnTo>
                  <a:lnTo>
                    <a:pt x="4138549" y="120548"/>
                  </a:lnTo>
                  <a:lnTo>
                    <a:pt x="4160091" y="159278"/>
                  </a:lnTo>
                  <a:lnTo>
                    <a:pt x="4167251" y="210743"/>
                  </a:lnTo>
                  <a:lnTo>
                    <a:pt x="4165441" y="238780"/>
                  </a:lnTo>
                  <a:lnTo>
                    <a:pt x="4150963" y="284933"/>
                  </a:lnTo>
                  <a:lnTo>
                    <a:pt x="4123033" y="317456"/>
                  </a:lnTo>
                  <a:lnTo>
                    <a:pt x="4087842" y="333920"/>
                  </a:lnTo>
                  <a:lnTo>
                    <a:pt x="4067936" y="335978"/>
                  </a:lnTo>
                  <a:lnTo>
                    <a:pt x="4058362" y="335490"/>
                  </a:lnTo>
                  <a:lnTo>
                    <a:pt x="4015978" y="317555"/>
                  </a:lnTo>
                  <a:lnTo>
                    <a:pt x="3998722" y="301370"/>
                  </a:lnTo>
                  <a:lnTo>
                    <a:pt x="3998722" y="420814"/>
                  </a:lnTo>
                  <a:lnTo>
                    <a:pt x="3935983" y="420814"/>
                  </a:lnTo>
                  <a:lnTo>
                    <a:pt x="3935983" y="93535"/>
                  </a:lnTo>
                  <a:lnTo>
                    <a:pt x="3994530" y="93535"/>
                  </a:lnTo>
                  <a:lnTo>
                    <a:pt x="3994530" y="128358"/>
                  </a:lnTo>
                  <a:lnTo>
                    <a:pt x="4000744" y="119850"/>
                  </a:lnTo>
                  <a:lnTo>
                    <a:pt x="4035244" y="94455"/>
                  </a:lnTo>
                  <a:lnTo>
                    <a:pt x="4056822" y="88873"/>
                  </a:lnTo>
                  <a:lnTo>
                    <a:pt x="4068445" y="88176"/>
                  </a:lnTo>
                  <a:close/>
                </a:path>
                <a:path w="4442459" h="427354">
                  <a:moveTo>
                    <a:pt x="3657980" y="88176"/>
                  </a:moveTo>
                  <a:lnTo>
                    <a:pt x="3697478" y="97548"/>
                  </a:lnTo>
                  <a:lnTo>
                    <a:pt x="3724909" y="125907"/>
                  </a:lnTo>
                  <a:lnTo>
                    <a:pt x="3732865" y="117020"/>
                  </a:lnTo>
                  <a:lnTo>
                    <a:pt x="3767776" y="93448"/>
                  </a:lnTo>
                  <a:lnTo>
                    <a:pt x="3797173" y="88176"/>
                  </a:lnTo>
                  <a:lnTo>
                    <a:pt x="3809795" y="88838"/>
                  </a:lnTo>
                  <a:lnTo>
                    <a:pt x="3849899" y="104705"/>
                  </a:lnTo>
                  <a:lnTo>
                    <a:pt x="3871253" y="138683"/>
                  </a:lnTo>
                  <a:lnTo>
                    <a:pt x="3874897" y="179031"/>
                  </a:lnTo>
                  <a:lnTo>
                    <a:pt x="3874897" y="330619"/>
                  </a:lnTo>
                  <a:lnTo>
                    <a:pt x="3812158" y="330619"/>
                  </a:lnTo>
                  <a:lnTo>
                    <a:pt x="3812158" y="195110"/>
                  </a:lnTo>
                  <a:lnTo>
                    <a:pt x="3811754" y="179034"/>
                  </a:lnTo>
                  <a:lnTo>
                    <a:pt x="3794664" y="139520"/>
                  </a:lnTo>
                  <a:lnTo>
                    <a:pt x="3778884" y="136169"/>
                  </a:lnTo>
                  <a:lnTo>
                    <a:pt x="3772407" y="136671"/>
                  </a:lnTo>
                  <a:lnTo>
                    <a:pt x="3740332" y="160473"/>
                  </a:lnTo>
                  <a:lnTo>
                    <a:pt x="3732587" y="201142"/>
                  </a:lnTo>
                  <a:lnTo>
                    <a:pt x="3732276" y="216763"/>
                  </a:lnTo>
                  <a:lnTo>
                    <a:pt x="3732276" y="330619"/>
                  </a:lnTo>
                  <a:lnTo>
                    <a:pt x="3669538" y="330619"/>
                  </a:lnTo>
                  <a:lnTo>
                    <a:pt x="3669538" y="200685"/>
                  </a:lnTo>
                  <a:lnTo>
                    <a:pt x="3669325" y="184921"/>
                  </a:lnTo>
                  <a:lnTo>
                    <a:pt x="3660521" y="144360"/>
                  </a:lnTo>
                  <a:lnTo>
                    <a:pt x="3644773" y="136169"/>
                  </a:lnTo>
                  <a:lnTo>
                    <a:pt x="3636772" y="136169"/>
                  </a:lnTo>
                  <a:lnTo>
                    <a:pt x="3600624" y="153535"/>
                  </a:lnTo>
                  <a:lnTo>
                    <a:pt x="3589222" y="199564"/>
                  </a:lnTo>
                  <a:lnTo>
                    <a:pt x="3588893" y="215430"/>
                  </a:lnTo>
                  <a:lnTo>
                    <a:pt x="3588893" y="330619"/>
                  </a:lnTo>
                  <a:lnTo>
                    <a:pt x="3526154" y="330619"/>
                  </a:lnTo>
                  <a:lnTo>
                    <a:pt x="3526154" y="93535"/>
                  </a:lnTo>
                  <a:lnTo>
                    <a:pt x="3584067" y="93535"/>
                  </a:lnTo>
                  <a:lnTo>
                    <a:pt x="3584067" y="125907"/>
                  </a:lnTo>
                  <a:lnTo>
                    <a:pt x="3600330" y="109398"/>
                  </a:lnTo>
                  <a:lnTo>
                    <a:pt x="3618071" y="97607"/>
                  </a:lnTo>
                  <a:lnTo>
                    <a:pt x="3637287" y="90533"/>
                  </a:lnTo>
                  <a:lnTo>
                    <a:pt x="3657980" y="88176"/>
                  </a:lnTo>
                  <a:close/>
                </a:path>
                <a:path w="4442459" h="427354">
                  <a:moveTo>
                    <a:pt x="2706116" y="88176"/>
                  </a:moveTo>
                  <a:lnTo>
                    <a:pt x="2756979" y="93764"/>
                  </a:lnTo>
                  <a:lnTo>
                    <a:pt x="2792602" y="116029"/>
                  </a:lnTo>
                  <a:lnTo>
                    <a:pt x="2805414" y="160655"/>
                  </a:lnTo>
                  <a:lnTo>
                    <a:pt x="2805938" y="179489"/>
                  </a:lnTo>
                  <a:lnTo>
                    <a:pt x="2805176" y="252704"/>
                  </a:lnTo>
                  <a:lnTo>
                    <a:pt x="2805366" y="267308"/>
                  </a:lnTo>
                  <a:lnTo>
                    <a:pt x="2810061" y="306358"/>
                  </a:lnTo>
                  <a:lnTo>
                    <a:pt x="2819527" y="330619"/>
                  </a:lnTo>
                  <a:lnTo>
                    <a:pt x="2757423" y="330619"/>
                  </a:lnTo>
                  <a:lnTo>
                    <a:pt x="2755772" y="326453"/>
                  </a:lnTo>
                  <a:lnTo>
                    <a:pt x="2753741" y="320281"/>
                  </a:lnTo>
                  <a:lnTo>
                    <a:pt x="2751455" y="312089"/>
                  </a:lnTo>
                  <a:lnTo>
                    <a:pt x="2750439" y="308368"/>
                  </a:lnTo>
                  <a:lnTo>
                    <a:pt x="2749677" y="305917"/>
                  </a:lnTo>
                  <a:lnTo>
                    <a:pt x="2749169" y="304723"/>
                  </a:lnTo>
                  <a:lnTo>
                    <a:pt x="2741023" y="312046"/>
                  </a:lnTo>
                  <a:lnTo>
                    <a:pt x="2732579" y="318393"/>
                  </a:lnTo>
                  <a:lnTo>
                    <a:pt x="2695876" y="334025"/>
                  </a:lnTo>
                  <a:lnTo>
                    <a:pt x="2675763" y="335978"/>
                  </a:lnTo>
                  <a:lnTo>
                    <a:pt x="2658429" y="334735"/>
                  </a:lnTo>
                  <a:lnTo>
                    <a:pt x="2617978" y="316102"/>
                  </a:lnTo>
                  <a:lnTo>
                    <a:pt x="2598225" y="280400"/>
                  </a:lnTo>
                  <a:lnTo>
                    <a:pt x="2596896" y="265874"/>
                  </a:lnTo>
                  <a:lnTo>
                    <a:pt x="2597511" y="256104"/>
                  </a:lnTo>
                  <a:lnTo>
                    <a:pt x="2618057" y="216152"/>
                  </a:lnTo>
                  <a:lnTo>
                    <a:pt x="2654569" y="198094"/>
                  </a:lnTo>
                  <a:lnTo>
                    <a:pt x="2703621" y="187255"/>
                  </a:lnTo>
                  <a:lnTo>
                    <a:pt x="2720514" y="183334"/>
                  </a:lnTo>
                  <a:lnTo>
                    <a:pt x="2734050" y="179550"/>
                  </a:lnTo>
                  <a:lnTo>
                    <a:pt x="2744216" y="175907"/>
                  </a:lnTo>
                  <a:lnTo>
                    <a:pt x="2744216" y="169659"/>
                  </a:lnTo>
                  <a:lnTo>
                    <a:pt x="2722451" y="138099"/>
                  </a:lnTo>
                  <a:lnTo>
                    <a:pt x="2701671" y="136169"/>
                  </a:lnTo>
                  <a:lnTo>
                    <a:pt x="2693743" y="136581"/>
                  </a:lnTo>
                  <a:lnTo>
                    <a:pt x="2660396" y="165861"/>
                  </a:lnTo>
                  <a:lnTo>
                    <a:pt x="2603372" y="155600"/>
                  </a:lnTo>
                  <a:lnTo>
                    <a:pt x="2625554" y="114073"/>
                  </a:lnTo>
                  <a:lnTo>
                    <a:pt x="2665539" y="92308"/>
                  </a:lnTo>
                  <a:lnTo>
                    <a:pt x="2684399" y="89209"/>
                  </a:lnTo>
                  <a:lnTo>
                    <a:pt x="2706116" y="88176"/>
                  </a:lnTo>
                  <a:close/>
                </a:path>
                <a:path w="4442459" h="427354">
                  <a:moveTo>
                    <a:pt x="2470531" y="88176"/>
                  </a:moveTo>
                  <a:lnTo>
                    <a:pt x="2508504" y="95656"/>
                  </a:lnTo>
                  <a:lnTo>
                    <a:pt x="2538587" y="120742"/>
                  </a:lnTo>
                  <a:lnTo>
                    <a:pt x="2549302" y="159002"/>
                  </a:lnTo>
                  <a:lnTo>
                    <a:pt x="2550160" y="183273"/>
                  </a:lnTo>
                  <a:lnTo>
                    <a:pt x="2550160" y="330619"/>
                  </a:lnTo>
                  <a:lnTo>
                    <a:pt x="2487422" y="330619"/>
                  </a:lnTo>
                  <a:lnTo>
                    <a:pt x="2487422" y="209626"/>
                  </a:lnTo>
                  <a:lnTo>
                    <a:pt x="2487181" y="192119"/>
                  </a:lnTo>
                  <a:lnTo>
                    <a:pt x="2480818" y="152438"/>
                  </a:lnTo>
                  <a:lnTo>
                    <a:pt x="2470404" y="142430"/>
                  </a:lnTo>
                  <a:lnTo>
                    <a:pt x="2464435" y="138252"/>
                  </a:lnTo>
                  <a:lnTo>
                    <a:pt x="2457069" y="136169"/>
                  </a:lnTo>
                  <a:lnTo>
                    <a:pt x="2448686" y="136169"/>
                  </a:lnTo>
                  <a:lnTo>
                    <a:pt x="2408475" y="155482"/>
                  </a:lnTo>
                  <a:lnTo>
                    <a:pt x="2397160" y="204933"/>
                  </a:lnTo>
                  <a:lnTo>
                    <a:pt x="2396871" y="223240"/>
                  </a:lnTo>
                  <a:lnTo>
                    <a:pt x="2396871" y="330619"/>
                  </a:lnTo>
                  <a:lnTo>
                    <a:pt x="2334133" y="330619"/>
                  </a:lnTo>
                  <a:lnTo>
                    <a:pt x="2334133" y="93535"/>
                  </a:lnTo>
                  <a:lnTo>
                    <a:pt x="2392426" y="93535"/>
                  </a:lnTo>
                  <a:lnTo>
                    <a:pt x="2392426" y="128358"/>
                  </a:lnTo>
                  <a:lnTo>
                    <a:pt x="2408951" y="110780"/>
                  </a:lnTo>
                  <a:lnTo>
                    <a:pt x="2427478" y="98223"/>
                  </a:lnTo>
                  <a:lnTo>
                    <a:pt x="2448004" y="90688"/>
                  </a:lnTo>
                  <a:lnTo>
                    <a:pt x="2470531" y="88176"/>
                  </a:lnTo>
                  <a:close/>
                </a:path>
                <a:path w="4442459" h="427354">
                  <a:moveTo>
                    <a:pt x="2163318" y="88176"/>
                  </a:moveTo>
                  <a:lnTo>
                    <a:pt x="2212244" y="96910"/>
                  </a:lnTo>
                  <a:lnTo>
                    <a:pt x="2251456" y="123113"/>
                  </a:lnTo>
                  <a:lnTo>
                    <a:pt x="2277237" y="162653"/>
                  </a:lnTo>
                  <a:lnTo>
                    <a:pt x="2285872" y="211404"/>
                  </a:lnTo>
                  <a:lnTo>
                    <a:pt x="2283704" y="237152"/>
                  </a:lnTo>
                  <a:lnTo>
                    <a:pt x="2266316" y="281748"/>
                  </a:lnTo>
                  <a:lnTo>
                    <a:pt x="2232618" y="316074"/>
                  </a:lnTo>
                  <a:lnTo>
                    <a:pt x="2188942" y="333766"/>
                  </a:lnTo>
                  <a:lnTo>
                    <a:pt x="2163698" y="335978"/>
                  </a:lnTo>
                  <a:lnTo>
                    <a:pt x="2147601" y="335057"/>
                  </a:lnTo>
                  <a:lnTo>
                    <a:pt x="2101596" y="321246"/>
                  </a:lnTo>
                  <a:lnTo>
                    <a:pt x="2065109" y="291414"/>
                  </a:lnTo>
                  <a:lnTo>
                    <a:pt x="2045017" y="246483"/>
                  </a:lnTo>
                  <a:lnTo>
                    <a:pt x="2041144" y="208724"/>
                  </a:lnTo>
                  <a:lnTo>
                    <a:pt x="2042116" y="193227"/>
                  </a:lnTo>
                  <a:lnTo>
                    <a:pt x="2056510" y="148234"/>
                  </a:lnTo>
                  <a:lnTo>
                    <a:pt x="2086889" y="112149"/>
                  </a:lnTo>
                  <a:lnTo>
                    <a:pt x="2130091" y="92025"/>
                  </a:lnTo>
                  <a:lnTo>
                    <a:pt x="2163318" y="88176"/>
                  </a:lnTo>
                  <a:close/>
                </a:path>
                <a:path w="4442459" h="427354">
                  <a:moveTo>
                    <a:pt x="1228470" y="88176"/>
                  </a:moveTo>
                  <a:lnTo>
                    <a:pt x="1266444" y="95656"/>
                  </a:lnTo>
                  <a:lnTo>
                    <a:pt x="1296527" y="120742"/>
                  </a:lnTo>
                  <a:lnTo>
                    <a:pt x="1307242" y="159002"/>
                  </a:lnTo>
                  <a:lnTo>
                    <a:pt x="1308099" y="183273"/>
                  </a:lnTo>
                  <a:lnTo>
                    <a:pt x="1308099" y="330619"/>
                  </a:lnTo>
                  <a:lnTo>
                    <a:pt x="1245489" y="330619"/>
                  </a:lnTo>
                  <a:lnTo>
                    <a:pt x="1245489" y="209626"/>
                  </a:lnTo>
                  <a:lnTo>
                    <a:pt x="1245229" y="192119"/>
                  </a:lnTo>
                  <a:lnTo>
                    <a:pt x="1238758" y="152438"/>
                  </a:lnTo>
                  <a:lnTo>
                    <a:pt x="1228344" y="142430"/>
                  </a:lnTo>
                  <a:lnTo>
                    <a:pt x="1222374" y="138252"/>
                  </a:lnTo>
                  <a:lnTo>
                    <a:pt x="1215008" y="136169"/>
                  </a:lnTo>
                  <a:lnTo>
                    <a:pt x="1206627" y="136169"/>
                  </a:lnTo>
                  <a:lnTo>
                    <a:pt x="1166415" y="155482"/>
                  </a:lnTo>
                  <a:lnTo>
                    <a:pt x="1155100" y="204933"/>
                  </a:lnTo>
                  <a:lnTo>
                    <a:pt x="1154810" y="223240"/>
                  </a:lnTo>
                  <a:lnTo>
                    <a:pt x="1154810" y="330619"/>
                  </a:lnTo>
                  <a:lnTo>
                    <a:pt x="1092072" y="330619"/>
                  </a:lnTo>
                  <a:lnTo>
                    <a:pt x="1092072" y="93535"/>
                  </a:lnTo>
                  <a:lnTo>
                    <a:pt x="1150366" y="93535"/>
                  </a:lnTo>
                  <a:lnTo>
                    <a:pt x="1150366" y="128358"/>
                  </a:lnTo>
                  <a:lnTo>
                    <a:pt x="1166891" y="110780"/>
                  </a:lnTo>
                  <a:lnTo>
                    <a:pt x="1185418" y="98223"/>
                  </a:lnTo>
                  <a:lnTo>
                    <a:pt x="1205944" y="90688"/>
                  </a:lnTo>
                  <a:lnTo>
                    <a:pt x="1228470" y="88176"/>
                  </a:lnTo>
                  <a:close/>
                </a:path>
                <a:path w="4442459" h="427354">
                  <a:moveTo>
                    <a:pt x="921257" y="88176"/>
                  </a:moveTo>
                  <a:lnTo>
                    <a:pt x="970184" y="96910"/>
                  </a:lnTo>
                  <a:lnTo>
                    <a:pt x="1009395" y="123113"/>
                  </a:lnTo>
                  <a:lnTo>
                    <a:pt x="1035177" y="162653"/>
                  </a:lnTo>
                  <a:lnTo>
                    <a:pt x="1043813" y="211404"/>
                  </a:lnTo>
                  <a:lnTo>
                    <a:pt x="1041644" y="237152"/>
                  </a:lnTo>
                  <a:lnTo>
                    <a:pt x="1024256" y="281748"/>
                  </a:lnTo>
                  <a:lnTo>
                    <a:pt x="990558" y="316074"/>
                  </a:lnTo>
                  <a:lnTo>
                    <a:pt x="946882" y="333766"/>
                  </a:lnTo>
                  <a:lnTo>
                    <a:pt x="921639" y="335978"/>
                  </a:lnTo>
                  <a:lnTo>
                    <a:pt x="905541" y="335057"/>
                  </a:lnTo>
                  <a:lnTo>
                    <a:pt x="859535" y="321246"/>
                  </a:lnTo>
                  <a:lnTo>
                    <a:pt x="823049" y="291414"/>
                  </a:lnTo>
                  <a:lnTo>
                    <a:pt x="802957" y="246483"/>
                  </a:lnTo>
                  <a:lnTo>
                    <a:pt x="799083" y="208724"/>
                  </a:lnTo>
                  <a:lnTo>
                    <a:pt x="800056" y="193227"/>
                  </a:lnTo>
                  <a:lnTo>
                    <a:pt x="814451" y="148234"/>
                  </a:lnTo>
                  <a:lnTo>
                    <a:pt x="844829" y="112149"/>
                  </a:lnTo>
                  <a:lnTo>
                    <a:pt x="888031" y="92025"/>
                  </a:lnTo>
                  <a:lnTo>
                    <a:pt x="921257" y="88176"/>
                  </a:lnTo>
                  <a:close/>
                </a:path>
                <a:path w="4442459" h="427354">
                  <a:moveTo>
                    <a:pt x="660273" y="88176"/>
                  </a:moveTo>
                  <a:lnTo>
                    <a:pt x="699119" y="92835"/>
                  </a:lnTo>
                  <a:lnTo>
                    <a:pt x="740985" y="117358"/>
                  </a:lnTo>
                  <a:lnTo>
                    <a:pt x="765810" y="163639"/>
                  </a:lnTo>
                  <a:lnTo>
                    <a:pt x="703961" y="174790"/>
                  </a:lnTo>
                  <a:lnTo>
                    <a:pt x="701936" y="166101"/>
                  </a:lnTo>
                  <a:lnTo>
                    <a:pt x="698912" y="158553"/>
                  </a:lnTo>
                  <a:lnTo>
                    <a:pt x="661162" y="137515"/>
                  </a:lnTo>
                  <a:lnTo>
                    <a:pt x="650039" y="138527"/>
                  </a:lnTo>
                  <a:lnTo>
                    <a:pt x="617602" y="163151"/>
                  </a:lnTo>
                  <a:lnTo>
                    <a:pt x="609726" y="207835"/>
                  </a:lnTo>
                  <a:lnTo>
                    <a:pt x="610627" y="227383"/>
                  </a:lnTo>
                  <a:lnTo>
                    <a:pt x="623951" y="267436"/>
                  </a:lnTo>
                  <a:lnTo>
                    <a:pt x="662051" y="284848"/>
                  </a:lnTo>
                  <a:lnTo>
                    <a:pt x="670526" y="284214"/>
                  </a:lnTo>
                  <a:lnTo>
                    <a:pt x="700992" y="260880"/>
                  </a:lnTo>
                  <a:lnTo>
                    <a:pt x="707389" y="239763"/>
                  </a:lnTo>
                  <a:lnTo>
                    <a:pt x="768985" y="250253"/>
                  </a:lnTo>
                  <a:lnTo>
                    <a:pt x="754951" y="287475"/>
                  </a:lnTo>
                  <a:lnTo>
                    <a:pt x="717369" y="323794"/>
                  </a:lnTo>
                  <a:lnTo>
                    <a:pt x="659130" y="335978"/>
                  </a:lnTo>
                  <a:lnTo>
                    <a:pt x="634438" y="333928"/>
                  </a:lnTo>
                  <a:lnTo>
                    <a:pt x="592961" y="317520"/>
                  </a:lnTo>
                  <a:lnTo>
                    <a:pt x="562677" y="285173"/>
                  </a:lnTo>
                  <a:lnTo>
                    <a:pt x="547159" y="239744"/>
                  </a:lnTo>
                  <a:lnTo>
                    <a:pt x="545211" y="212305"/>
                  </a:lnTo>
                  <a:lnTo>
                    <a:pt x="547161" y="184574"/>
                  </a:lnTo>
                  <a:lnTo>
                    <a:pt x="562731" y="138859"/>
                  </a:lnTo>
                  <a:lnTo>
                    <a:pt x="593211" y="106574"/>
                  </a:lnTo>
                  <a:lnTo>
                    <a:pt x="635172" y="90221"/>
                  </a:lnTo>
                  <a:lnTo>
                    <a:pt x="660273" y="88176"/>
                  </a:lnTo>
                  <a:close/>
                </a:path>
                <a:path w="4442459" h="427354">
                  <a:moveTo>
                    <a:pt x="416179" y="88176"/>
                  </a:moveTo>
                  <a:lnTo>
                    <a:pt x="454151" y="95656"/>
                  </a:lnTo>
                  <a:lnTo>
                    <a:pt x="484235" y="120742"/>
                  </a:lnTo>
                  <a:lnTo>
                    <a:pt x="494950" y="159002"/>
                  </a:lnTo>
                  <a:lnTo>
                    <a:pt x="495807" y="183273"/>
                  </a:lnTo>
                  <a:lnTo>
                    <a:pt x="495807" y="330619"/>
                  </a:lnTo>
                  <a:lnTo>
                    <a:pt x="433069" y="330619"/>
                  </a:lnTo>
                  <a:lnTo>
                    <a:pt x="433069" y="209626"/>
                  </a:lnTo>
                  <a:lnTo>
                    <a:pt x="432829" y="192119"/>
                  </a:lnTo>
                  <a:lnTo>
                    <a:pt x="426466" y="152438"/>
                  </a:lnTo>
                  <a:lnTo>
                    <a:pt x="416051" y="142430"/>
                  </a:lnTo>
                  <a:lnTo>
                    <a:pt x="410082" y="138252"/>
                  </a:lnTo>
                  <a:lnTo>
                    <a:pt x="402717" y="136169"/>
                  </a:lnTo>
                  <a:lnTo>
                    <a:pt x="394335" y="136169"/>
                  </a:lnTo>
                  <a:lnTo>
                    <a:pt x="354123" y="155482"/>
                  </a:lnTo>
                  <a:lnTo>
                    <a:pt x="342808" y="204933"/>
                  </a:lnTo>
                  <a:lnTo>
                    <a:pt x="342519" y="223240"/>
                  </a:lnTo>
                  <a:lnTo>
                    <a:pt x="342519" y="330619"/>
                  </a:lnTo>
                  <a:lnTo>
                    <a:pt x="279781" y="330619"/>
                  </a:lnTo>
                  <a:lnTo>
                    <a:pt x="279781" y="93535"/>
                  </a:lnTo>
                  <a:lnTo>
                    <a:pt x="338074" y="93535"/>
                  </a:lnTo>
                  <a:lnTo>
                    <a:pt x="338074" y="128358"/>
                  </a:lnTo>
                  <a:lnTo>
                    <a:pt x="354599" y="110780"/>
                  </a:lnTo>
                  <a:lnTo>
                    <a:pt x="373126" y="98223"/>
                  </a:lnTo>
                  <a:lnTo>
                    <a:pt x="393652" y="90688"/>
                  </a:lnTo>
                  <a:lnTo>
                    <a:pt x="416179" y="88176"/>
                  </a:lnTo>
                  <a:close/>
                </a:path>
                <a:path w="4442459" h="427354">
                  <a:moveTo>
                    <a:pt x="1842643" y="9817"/>
                  </a:moveTo>
                  <a:lnTo>
                    <a:pt x="1842643" y="93535"/>
                  </a:lnTo>
                  <a:lnTo>
                    <a:pt x="1885442" y="93535"/>
                  </a:lnTo>
                  <a:lnTo>
                    <a:pt x="1885442" y="143535"/>
                  </a:lnTo>
                  <a:lnTo>
                    <a:pt x="1842643" y="143535"/>
                  </a:lnTo>
                  <a:lnTo>
                    <a:pt x="1842643" y="239090"/>
                  </a:lnTo>
                  <a:lnTo>
                    <a:pt x="1846580" y="278752"/>
                  </a:lnTo>
                  <a:lnTo>
                    <a:pt x="1849501" y="280835"/>
                  </a:lnTo>
                  <a:lnTo>
                    <a:pt x="1852295" y="282917"/>
                  </a:lnTo>
                  <a:lnTo>
                    <a:pt x="1855851" y="283959"/>
                  </a:lnTo>
                  <a:lnTo>
                    <a:pt x="1860042" y="283959"/>
                  </a:lnTo>
                  <a:lnTo>
                    <a:pt x="1864901" y="283583"/>
                  </a:lnTo>
                  <a:lnTo>
                    <a:pt x="1870725" y="282454"/>
                  </a:lnTo>
                  <a:lnTo>
                    <a:pt x="1877526" y="280573"/>
                  </a:lnTo>
                  <a:lnTo>
                    <a:pt x="1885315" y="277939"/>
                  </a:lnTo>
                  <a:lnTo>
                    <a:pt x="1890648" y="326605"/>
                  </a:lnTo>
                  <a:lnTo>
                    <a:pt x="1879338" y="330706"/>
                  </a:lnTo>
                  <a:lnTo>
                    <a:pt x="1867312" y="333635"/>
                  </a:lnTo>
                  <a:lnTo>
                    <a:pt x="1854573" y="335392"/>
                  </a:lnTo>
                  <a:lnTo>
                    <a:pt x="1841119" y="335978"/>
                  </a:lnTo>
                  <a:lnTo>
                    <a:pt x="1832836" y="335621"/>
                  </a:lnTo>
                  <a:lnTo>
                    <a:pt x="1794764" y="321576"/>
                  </a:lnTo>
                  <a:lnTo>
                    <a:pt x="1780829" y="284239"/>
                  </a:lnTo>
                  <a:lnTo>
                    <a:pt x="1779651" y="246900"/>
                  </a:lnTo>
                  <a:lnTo>
                    <a:pt x="1779651" y="143535"/>
                  </a:lnTo>
                  <a:lnTo>
                    <a:pt x="1750821" y="143535"/>
                  </a:lnTo>
                  <a:lnTo>
                    <a:pt x="1750821" y="93535"/>
                  </a:lnTo>
                  <a:lnTo>
                    <a:pt x="1779651" y="93535"/>
                  </a:lnTo>
                  <a:lnTo>
                    <a:pt x="1779651" y="46431"/>
                  </a:lnTo>
                  <a:lnTo>
                    <a:pt x="1842643" y="9817"/>
                  </a:lnTo>
                  <a:close/>
                </a:path>
                <a:path w="4442459" h="427354">
                  <a:moveTo>
                    <a:pt x="3124199" y="3340"/>
                  </a:moveTo>
                  <a:lnTo>
                    <a:pt x="3186938" y="3340"/>
                  </a:lnTo>
                  <a:lnTo>
                    <a:pt x="3186938" y="61391"/>
                  </a:lnTo>
                  <a:lnTo>
                    <a:pt x="3124199" y="61391"/>
                  </a:lnTo>
                  <a:lnTo>
                    <a:pt x="3124199" y="3340"/>
                  </a:lnTo>
                  <a:close/>
                </a:path>
                <a:path w="4442459" h="427354">
                  <a:moveTo>
                    <a:pt x="2867914" y="3340"/>
                  </a:moveTo>
                  <a:lnTo>
                    <a:pt x="2930652" y="3340"/>
                  </a:lnTo>
                  <a:lnTo>
                    <a:pt x="2930652" y="330619"/>
                  </a:lnTo>
                  <a:lnTo>
                    <a:pt x="2867914" y="330619"/>
                  </a:lnTo>
                  <a:lnTo>
                    <a:pt x="2867914" y="3340"/>
                  </a:lnTo>
                  <a:close/>
                </a:path>
                <a:path w="4442459" h="427354">
                  <a:moveTo>
                    <a:pt x="1929130" y="3340"/>
                  </a:moveTo>
                  <a:lnTo>
                    <a:pt x="1991868" y="3340"/>
                  </a:lnTo>
                  <a:lnTo>
                    <a:pt x="1991868" y="61391"/>
                  </a:lnTo>
                  <a:lnTo>
                    <a:pt x="1929130" y="61391"/>
                  </a:lnTo>
                  <a:lnTo>
                    <a:pt x="1929130" y="3340"/>
                  </a:lnTo>
                  <a:close/>
                </a:path>
                <a:path w="4442459" h="427354">
                  <a:moveTo>
                    <a:pt x="1650238" y="3340"/>
                  </a:moveTo>
                  <a:lnTo>
                    <a:pt x="1712976" y="3340"/>
                  </a:lnTo>
                  <a:lnTo>
                    <a:pt x="1712976" y="61391"/>
                  </a:lnTo>
                  <a:lnTo>
                    <a:pt x="1650238" y="61391"/>
                  </a:lnTo>
                  <a:lnTo>
                    <a:pt x="1650238" y="3340"/>
                  </a:lnTo>
                  <a:close/>
                </a:path>
                <a:path w="4442459" h="427354">
                  <a:moveTo>
                    <a:pt x="1526158" y="3340"/>
                  </a:moveTo>
                  <a:lnTo>
                    <a:pt x="1588896" y="3340"/>
                  </a:lnTo>
                  <a:lnTo>
                    <a:pt x="1588896" y="330619"/>
                  </a:lnTo>
                  <a:lnTo>
                    <a:pt x="1530604" y="330619"/>
                  </a:lnTo>
                  <a:lnTo>
                    <a:pt x="1530604" y="295795"/>
                  </a:lnTo>
                  <a:lnTo>
                    <a:pt x="1523031" y="305301"/>
                  </a:lnTo>
                  <a:lnTo>
                    <a:pt x="1486404" y="330390"/>
                  </a:lnTo>
                  <a:lnTo>
                    <a:pt x="1456435" y="335978"/>
                  </a:lnTo>
                  <a:lnTo>
                    <a:pt x="1436768" y="333920"/>
                  </a:lnTo>
                  <a:lnTo>
                    <a:pt x="1401768" y="317456"/>
                  </a:lnTo>
                  <a:lnTo>
                    <a:pt x="1373717" y="284960"/>
                  </a:lnTo>
                  <a:lnTo>
                    <a:pt x="1359187" y="239026"/>
                  </a:lnTo>
                  <a:lnTo>
                    <a:pt x="1357376" y="211188"/>
                  </a:lnTo>
                  <a:lnTo>
                    <a:pt x="1359140" y="182856"/>
                  </a:lnTo>
                  <a:lnTo>
                    <a:pt x="1373288" y="137032"/>
                  </a:lnTo>
                  <a:lnTo>
                    <a:pt x="1400817" y="105819"/>
                  </a:lnTo>
                  <a:lnTo>
                    <a:pt x="1436631" y="90136"/>
                  </a:lnTo>
                  <a:lnTo>
                    <a:pt x="1457324" y="88176"/>
                  </a:lnTo>
                  <a:lnTo>
                    <a:pt x="1476545" y="90240"/>
                  </a:lnTo>
                  <a:lnTo>
                    <a:pt x="1494408" y="96435"/>
                  </a:lnTo>
                  <a:lnTo>
                    <a:pt x="1510938" y="106762"/>
                  </a:lnTo>
                  <a:lnTo>
                    <a:pt x="1526158" y="121221"/>
                  </a:lnTo>
                  <a:lnTo>
                    <a:pt x="1526158" y="3340"/>
                  </a:lnTo>
                  <a:close/>
                </a:path>
                <a:path w="4442459" h="427354">
                  <a:moveTo>
                    <a:pt x="4324477" y="0"/>
                  </a:moveTo>
                  <a:lnTo>
                    <a:pt x="4373038" y="7058"/>
                  </a:lnTo>
                  <a:lnTo>
                    <a:pt x="4410456" y="28232"/>
                  </a:lnTo>
                  <a:lnTo>
                    <a:pt x="4434459" y="58791"/>
                  </a:lnTo>
                  <a:lnTo>
                    <a:pt x="4442460" y="93979"/>
                  </a:lnTo>
                  <a:lnTo>
                    <a:pt x="4441721" y="104221"/>
                  </a:lnTo>
                  <a:lnTo>
                    <a:pt x="4423152" y="143377"/>
                  </a:lnTo>
                  <a:lnTo>
                    <a:pt x="4380611" y="183730"/>
                  </a:lnTo>
                  <a:lnTo>
                    <a:pt x="4371580" y="191584"/>
                  </a:lnTo>
                  <a:lnTo>
                    <a:pt x="4351649" y="234273"/>
                  </a:lnTo>
                  <a:lnTo>
                    <a:pt x="4351528" y="246227"/>
                  </a:lnTo>
                  <a:lnTo>
                    <a:pt x="4294632" y="246227"/>
                  </a:lnTo>
                  <a:lnTo>
                    <a:pt x="4294505" y="238048"/>
                  </a:lnTo>
                  <a:lnTo>
                    <a:pt x="4294378" y="233057"/>
                  </a:lnTo>
                  <a:lnTo>
                    <a:pt x="4294378" y="231279"/>
                  </a:lnTo>
                  <a:lnTo>
                    <a:pt x="4303522" y="185737"/>
                  </a:lnTo>
                  <a:lnTo>
                    <a:pt x="4340098" y="145554"/>
                  </a:lnTo>
                  <a:lnTo>
                    <a:pt x="4352506" y="135353"/>
                  </a:lnTo>
                  <a:lnTo>
                    <a:pt x="4362116" y="127077"/>
                  </a:lnTo>
                  <a:lnTo>
                    <a:pt x="4381246" y="92201"/>
                  </a:lnTo>
                  <a:lnTo>
                    <a:pt x="4380339" y="83375"/>
                  </a:lnTo>
                  <a:lnTo>
                    <a:pt x="4349480" y="51031"/>
                  </a:lnTo>
                  <a:lnTo>
                    <a:pt x="4327271" y="47764"/>
                  </a:lnTo>
                  <a:lnTo>
                    <a:pt x="4315769" y="48616"/>
                  </a:lnTo>
                  <a:lnTo>
                    <a:pt x="4279812" y="69093"/>
                  </a:lnTo>
                  <a:lnTo>
                    <a:pt x="4265168" y="102908"/>
                  </a:lnTo>
                  <a:lnTo>
                    <a:pt x="4207510" y="95770"/>
                  </a:lnTo>
                  <a:lnTo>
                    <a:pt x="4217289" y="58821"/>
                  </a:lnTo>
                  <a:lnTo>
                    <a:pt x="4241546" y="27901"/>
                  </a:lnTo>
                  <a:lnTo>
                    <a:pt x="4278106" y="6973"/>
                  </a:lnTo>
                  <a:lnTo>
                    <a:pt x="4300071" y="1743"/>
                  </a:lnTo>
                  <a:lnTo>
                    <a:pt x="4324477" y="0"/>
                  </a:lnTo>
                  <a:close/>
                </a:path>
              </a:pathLst>
            </a:custGeom>
            <a:ln w="18288">
              <a:solidFill>
                <a:srgbClr val="FB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8624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6B3953-AEB1-4262-8D68-2CEB45EA3434}" type="slidenum">
              <a:rPr lang="en-US">
                <a:latin typeface="Arial Black" pitchFamily="34" charset="0"/>
              </a:rPr>
              <a:pPr/>
              <a:t>44</a:t>
            </a:fld>
            <a:endParaRPr lang="en-US">
              <a:latin typeface="Arial Black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066800"/>
          </a:xfrm>
        </p:spPr>
        <p:txBody>
          <a:bodyPr/>
          <a:lstStyle/>
          <a:p>
            <a:pPr eaLnBrk="1" hangingPunct="1"/>
            <a:r>
              <a:rPr lang="en-US" sz="4000" smtClean="0"/>
              <a:t>Overview of two pass assembler</a:t>
            </a:r>
          </a:p>
        </p:txBody>
      </p:sp>
      <p:pic>
        <p:nvPicPr>
          <p:cNvPr id="3379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76400"/>
            <a:ext cx="8458200" cy="4495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FFA1604-515B-4A86-978A-B94B2783BA7A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5CA3A8-59BE-44E8-B4E6-2485E4797434}" type="slidenum">
              <a:rPr lang="en-US">
                <a:latin typeface="Arial Black" pitchFamily="34" charset="0"/>
              </a:rPr>
              <a:pPr/>
              <a:t>45</a:t>
            </a:fld>
            <a:endParaRPr lang="en-US">
              <a:latin typeface="Arial Black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Tasks of two pass assembler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43800" cy="4495800"/>
          </a:xfrm>
        </p:spPr>
        <p:txBody>
          <a:bodyPr/>
          <a:lstStyle/>
          <a:p>
            <a:pPr marL="609600" indent="-609600" eaLnBrk="1" hangingPunct="1"/>
            <a:r>
              <a:rPr lang="en-US" sz="2800" smtClean="0"/>
              <a:t>Pass 1</a:t>
            </a:r>
          </a:p>
          <a:p>
            <a:pPr marL="990600" lvl="1" indent="-533400" eaLnBrk="1" hangingPunct="1"/>
            <a:r>
              <a:rPr lang="en-US" sz="2400" smtClean="0"/>
              <a:t>Separate the symbol, mnemonic opcode &amp; operand fields.</a:t>
            </a:r>
          </a:p>
          <a:p>
            <a:pPr marL="990600" lvl="1" indent="-533400" eaLnBrk="1" hangingPunct="1"/>
            <a:r>
              <a:rPr lang="en-US" sz="2400" smtClean="0"/>
              <a:t>Build the symbol table, Literal table, Pool table</a:t>
            </a:r>
          </a:p>
          <a:p>
            <a:pPr marL="990600" lvl="1" indent="-533400" eaLnBrk="1" hangingPunct="1"/>
            <a:r>
              <a:rPr lang="en-US" sz="2400" smtClean="0"/>
              <a:t>Perform LC processing</a:t>
            </a:r>
          </a:p>
          <a:p>
            <a:pPr marL="990600" lvl="1" indent="-533400" eaLnBrk="1" hangingPunct="1"/>
            <a:r>
              <a:rPr lang="en-US" sz="2400" smtClean="0"/>
              <a:t>Construct intermediate representation.</a:t>
            </a:r>
          </a:p>
          <a:p>
            <a:pPr marL="609600" indent="-609600" eaLnBrk="1" hangingPunct="1"/>
            <a:r>
              <a:rPr lang="en-US" sz="2800" smtClean="0"/>
              <a:t>Pass 2</a:t>
            </a:r>
          </a:p>
          <a:p>
            <a:pPr marL="990600" lvl="1" indent="-533400" eaLnBrk="1" hangingPunct="1"/>
            <a:r>
              <a:rPr lang="en-US" sz="2400" smtClean="0"/>
              <a:t>Synthesize the target program.</a:t>
            </a:r>
          </a:p>
          <a:p>
            <a:pPr marL="990600" lvl="1" indent="-533400"/>
            <a:r>
              <a:rPr lang="en-US" sz="2400" smtClean="0"/>
              <a:t>Evaluate fields and generate code</a:t>
            </a:r>
          </a:p>
          <a:p>
            <a:pPr marL="990600" lvl="1" indent="-533400"/>
            <a:r>
              <a:rPr lang="en-US" sz="2400" smtClean="0"/>
              <a:t>Process pseudo –opcodes </a:t>
            </a:r>
          </a:p>
          <a:p>
            <a:pPr marL="990600" lvl="1" indent="-533400" eaLnBrk="1" hangingPunct="1"/>
            <a:endParaRPr 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AB6BC3B-DC29-4331-9270-19A388554A3D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D1C0DC-FED9-4592-9EDB-CAFF0CAB657F}" type="slidenum">
              <a:rPr lang="en-US">
                <a:latin typeface="Arial Black" pitchFamily="34" charset="0"/>
              </a:rPr>
              <a:pPr/>
              <a:t>46</a:t>
            </a:fld>
            <a:endParaRPr lang="en-US">
              <a:latin typeface="Arial Black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sz="3200" smtClean="0"/>
              <a:t>Data structures of assembler pass I</a:t>
            </a:r>
          </a:p>
        </p:txBody>
      </p:sp>
      <p:pic>
        <p:nvPicPr>
          <p:cNvPr id="3277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19200"/>
            <a:ext cx="8382000" cy="49530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A3568F1-8AE8-4387-A489-FDC2C86E03C8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16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164" y="467994"/>
            <a:ext cx="26974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POOLTAB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64" y="1103375"/>
            <a:ext cx="9014460" cy="5356860"/>
            <a:chOff x="16764" y="1103375"/>
            <a:chExt cx="9014460" cy="5356860"/>
          </a:xfrm>
        </p:grpSpPr>
        <p:sp>
          <p:nvSpPr>
            <p:cNvPr id="4" name="object 4"/>
            <p:cNvSpPr/>
            <p:nvPr/>
          </p:nvSpPr>
          <p:spPr>
            <a:xfrm>
              <a:off x="16764" y="1159763"/>
              <a:ext cx="5099304" cy="5300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447799"/>
              <a:ext cx="4523232" cy="4724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843" y="1418843"/>
              <a:ext cx="4581525" cy="4782820"/>
            </a:xfrm>
            <a:custGeom>
              <a:avLst/>
              <a:gdLst/>
              <a:ahLst/>
              <a:cxnLst/>
              <a:rect l="l" t="t" r="r" b="b"/>
              <a:pathLst>
                <a:path w="4581525" h="4782820">
                  <a:moveTo>
                    <a:pt x="0" y="4782311"/>
                  </a:moveTo>
                  <a:lnTo>
                    <a:pt x="4581144" y="4782311"/>
                  </a:lnTo>
                  <a:lnTo>
                    <a:pt x="4581144" y="0"/>
                  </a:lnTo>
                  <a:lnTo>
                    <a:pt x="0" y="0"/>
                  </a:lnTo>
                  <a:lnTo>
                    <a:pt x="0" y="4782311"/>
                  </a:lnTo>
                  <a:close/>
                </a:path>
              </a:pathLst>
            </a:custGeom>
            <a:ln w="57912">
              <a:solidFill>
                <a:srgbClr val="4B7B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3564" y="1159763"/>
              <a:ext cx="2404872" cy="3319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1599" y="1447799"/>
              <a:ext cx="1828800" cy="2743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52643" y="1418843"/>
              <a:ext cx="1887220" cy="2801620"/>
            </a:xfrm>
            <a:custGeom>
              <a:avLst/>
              <a:gdLst/>
              <a:ahLst/>
              <a:cxnLst/>
              <a:rect l="l" t="t" r="r" b="b"/>
              <a:pathLst>
                <a:path w="1887220" h="2801620">
                  <a:moveTo>
                    <a:pt x="0" y="2801111"/>
                  </a:moveTo>
                  <a:lnTo>
                    <a:pt x="1886711" y="2801111"/>
                  </a:lnTo>
                  <a:lnTo>
                    <a:pt x="1886711" y="0"/>
                  </a:lnTo>
                  <a:lnTo>
                    <a:pt x="0" y="0"/>
                  </a:lnTo>
                  <a:lnTo>
                    <a:pt x="0" y="2801111"/>
                  </a:lnTo>
                  <a:close/>
                </a:path>
              </a:pathLst>
            </a:custGeom>
            <a:ln w="57912">
              <a:solidFill>
                <a:srgbClr val="6D9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0775" y="1103375"/>
              <a:ext cx="2060448" cy="3432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8999" y="1371599"/>
              <a:ext cx="1524000" cy="2895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9949" y="1352549"/>
              <a:ext cx="1562100" cy="2933700"/>
            </a:xfrm>
            <a:custGeom>
              <a:avLst/>
              <a:gdLst/>
              <a:ahLst/>
              <a:cxnLst/>
              <a:rect l="l" t="t" r="r" b="b"/>
              <a:pathLst>
                <a:path w="1562100" h="2933700">
                  <a:moveTo>
                    <a:pt x="0" y="2933700"/>
                  </a:moveTo>
                  <a:lnTo>
                    <a:pt x="1562100" y="2933700"/>
                  </a:lnTo>
                  <a:lnTo>
                    <a:pt x="1562100" y="0"/>
                  </a:lnTo>
                  <a:lnTo>
                    <a:pt x="0" y="0"/>
                  </a:lnTo>
                  <a:lnTo>
                    <a:pt x="0" y="2933700"/>
                  </a:lnTo>
                  <a:close/>
                </a:path>
              </a:pathLst>
            </a:custGeom>
            <a:ln w="38100">
              <a:solidFill>
                <a:srgbClr val="6D9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531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248536-D0F9-4BA3-8A84-F5A75CEA1441}" type="slidenum">
              <a:rPr lang="en-US">
                <a:latin typeface="Arial Black" pitchFamily="34" charset="0"/>
              </a:rPr>
              <a:pPr/>
              <a:t>48</a:t>
            </a:fld>
            <a:endParaRPr lang="en-US">
              <a:latin typeface="Arial Black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An Intermediate code unit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 flipV="1">
            <a:off x="6019800" y="7315200"/>
            <a:ext cx="3695700" cy="7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smtClean="0"/>
          </a:p>
        </p:txBody>
      </p:sp>
      <p:graphicFrame>
        <p:nvGraphicFramePr>
          <p:cNvPr id="45060" name="Group 4"/>
          <p:cNvGraphicFramePr>
            <a:graphicFrameLocks noGrp="1"/>
          </p:cNvGraphicFramePr>
          <p:nvPr>
            <p:ph sz="half" idx="2"/>
          </p:nvPr>
        </p:nvGraphicFramePr>
        <p:xfrm>
          <a:off x="706438" y="2341563"/>
          <a:ext cx="6983412" cy="1143000"/>
        </p:xfrm>
        <a:graphic>
          <a:graphicData uri="http://schemas.openxmlformats.org/drawingml/2006/table">
            <a:tbl>
              <a:tblPr/>
              <a:tblGrid>
                <a:gridCol w="2327275"/>
                <a:gridCol w="2328862"/>
                <a:gridCol w="2327275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1E154DF-0360-4C9E-A3BA-9BD87ABB9D04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D3AF53-213F-4F9D-A692-D2D074786BDC}" type="slidenum">
              <a:rPr lang="en-US">
                <a:latin typeface="Arial Black" pitchFamily="34" charset="0"/>
              </a:rPr>
              <a:pPr/>
              <a:t>49</a:t>
            </a:fld>
            <a:endParaRPr lang="en-US">
              <a:latin typeface="Arial Black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57225"/>
          </a:xfrm>
        </p:spPr>
        <p:txBody>
          <a:bodyPr/>
          <a:lstStyle/>
          <a:p>
            <a:pPr eaLnBrk="1" hangingPunct="1"/>
            <a:r>
              <a:rPr lang="en-US" sz="3600" smtClean="0"/>
              <a:t>Intermediate code – variant I</a:t>
            </a:r>
          </a:p>
        </p:txBody>
      </p:sp>
      <p:pic>
        <p:nvPicPr>
          <p:cNvPr id="3789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8458200" cy="51054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A41E676-CF4B-4ECA-8563-20D25E31A6D5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198" y="6248400"/>
            <a:ext cx="510540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EF6446-4C72-4A9C-85F7-ADE32487D8D9}" type="slidenum">
              <a:rPr lang="en-US">
                <a:latin typeface="Arial Black" pitchFamily="34" charset="0"/>
              </a:rPr>
              <a:pPr/>
              <a:t>5</a:t>
            </a:fld>
            <a:endParaRPr lang="en-US">
              <a:latin typeface="Arial Black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17600" indent="-1117600" eaLnBrk="1" hangingPunct="1"/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ASSEMBLER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dirty="0"/>
              <a:t>Assembler is </a:t>
            </a:r>
            <a:r>
              <a:rPr lang="en-US" dirty="0" smtClean="0"/>
              <a:t>a program that turns symbols into machine instructions.</a:t>
            </a:r>
            <a:endParaRPr lang="en-US" dirty="0"/>
          </a:p>
          <a:p>
            <a:pPr eaLnBrk="1" hangingPunct="1"/>
            <a:r>
              <a:rPr lang="en-US" dirty="0" smtClean="0"/>
              <a:t>Assembler is a program which translates assembly language program in machine language program.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403C34F-0EBA-44B1-B907-23533F553405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7AA9395-0EB5-4EAC-A29D-AA09541BA887}" type="slidenum">
              <a:rPr lang="en-US">
                <a:latin typeface="Arial Black" pitchFamily="34" charset="0"/>
              </a:rPr>
              <a:pPr/>
              <a:t>50</a:t>
            </a:fld>
            <a:endParaRPr lang="en-US">
              <a:latin typeface="Arial Black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03275"/>
          </a:xfrm>
        </p:spPr>
        <p:txBody>
          <a:bodyPr/>
          <a:lstStyle/>
          <a:p>
            <a:pPr eaLnBrk="1" hangingPunct="1"/>
            <a:r>
              <a:rPr lang="en-US" sz="3600" smtClean="0"/>
              <a:t>Intermediate code – variant II</a:t>
            </a:r>
          </a:p>
        </p:txBody>
      </p:sp>
      <p:pic>
        <p:nvPicPr>
          <p:cNvPr id="3891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8458200" cy="50292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78C54BD-86AD-4671-8862-01D965479CB4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409388-0CC2-459D-8ACD-72A8CDBED0DF}" type="slidenum">
              <a:rPr lang="en-US">
                <a:latin typeface="Arial Black" pitchFamily="34" charset="0"/>
              </a:rPr>
              <a:pPr/>
              <a:t>51</a:t>
            </a:fld>
            <a:endParaRPr lang="en-US">
              <a:latin typeface="Arial Black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68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Memory requirements using variant I (a) and variant II (b)</a:t>
            </a:r>
          </a:p>
        </p:txBody>
      </p:sp>
      <p:pic>
        <p:nvPicPr>
          <p:cNvPr id="3994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8305800" cy="4114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923F5DA-24A1-4B40-8D94-C79589D2989C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817" y="467994"/>
            <a:ext cx="36918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</a:t>
            </a:r>
            <a:r>
              <a:rPr spc="-70" dirty="0"/>
              <a:t> </a:t>
            </a:r>
            <a:r>
              <a:rPr spc="-5" dirty="0"/>
              <a:t>patching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622501"/>
            <a:ext cx="8037830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6350" indent="-382905" algn="just">
              <a:lnSpc>
                <a:spcPct val="100000"/>
              </a:lnSpc>
              <a:spcBef>
                <a:spcPts val="100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operand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field of an instruction </a:t>
            </a:r>
            <a:r>
              <a:rPr sz="3000" spc="-355" dirty="0">
                <a:solidFill>
                  <a:schemeClr val="tx2"/>
                </a:solidFill>
                <a:latin typeface="Arial"/>
                <a:cs typeface="Arial"/>
              </a:rPr>
              <a:t>is  </a:t>
            </a: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containing forward reference </a:t>
            </a:r>
            <a:r>
              <a:rPr sz="3000" b="1" spc="-10" dirty="0">
                <a:solidFill>
                  <a:schemeClr val="tx2"/>
                </a:solidFill>
                <a:latin typeface="Arial"/>
                <a:cs typeface="Arial"/>
              </a:rPr>
              <a:t>is 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kept  </a:t>
            </a: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blank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chemeClr val="tx2"/>
                </a:solidFill>
                <a:latin typeface="Arial"/>
                <a:cs typeface="Arial"/>
              </a:rPr>
              <a:t>initially.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94970" marR="5080" indent="-382905" algn="just">
              <a:lnSpc>
                <a:spcPct val="100000"/>
              </a:lnSpc>
              <a:spcBef>
                <a:spcPts val="725"/>
              </a:spcBef>
              <a:buClr>
                <a:srgbClr val="6D9FAF"/>
              </a:buClr>
              <a:buSzPct val="80000"/>
              <a:buChar char=""/>
              <a:tabLst>
                <a:tab pos="395605" algn="l"/>
              </a:tabLst>
            </a:pP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address of that symbol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is </a:t>
            </a:r>
            <a:r>
              <a:rPr sz="3000" spc="-10" dirty="0">
                <a:solidFill>
                  <a:schemeClr val="tx2"/>
                </a:solidFill>
                <a:latin typeface="Arial"/>
                <a:cs typeface="Arial"/>
              </a:rPr>
              <a:t>put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into </a:t>
            </a:r>
            <a:r>
              <a:rPr sz="3000" spc="-150" dirty="0">
                <a:solidFill>
                  <a:schemeClr val="tx2"/>
                </a:solidFill>
                <a:latin typeface="Arial"/>
                <a:cs typeface="Arial"/>
              </a:rPr>
              <a:t>field  </a:t>
            </a:r>
            <a:r>
              <a:rPr sz="3000" spc="-5" dirty="0">
                <a:solidFill>
                  <a:schemeClr val="tx2"/>
                </a:solidFill>
                <a:latin typeface="Arial"/>
                <a:cs typeface="Arial"/>
              </a:rPr>
              <a:t>when </a:t>
            </a:r>
            <a:r>
              <a:rPr sz="3000" dirty="0">
                <a:solidFill>
                  <a:schemeClr val="tx2"/>
                </a:solidFill>
                <a:latin typeface="Arial"/>
                <a:cs typeface="Arial"/>
              </a:rPr>
              <a:t>its </a:t>
            </a:r>
            <a:r>
              <a:rPr sz="3000" b="1" spc="-5" dirty="0">
                <a:solidFill>
                  <a:schemeClr val="tx2"/>
                </a:solidFill>
                <a:latin typeface="Arial"/>
                <a:cs typeface="Arial"/>
              </a:rPr>
              <a:t>address </a:t>
            </a:r>
            <a:r>
              <a:rPr sz="3000" b="1" spc="-10" dirty="0">
                <a:solidFill>
                  <a:schemeClr val="tx2"/>
                </a:solidFill>
                <a:latin typeface="Arial"/>
                <a:cs typeface="Arial"/>
              </a:rPr>
              <a:t>is</a:t>
            </a:r>
            <a:r>
              <a:rPr sz="3000" b="1" spc="-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chemeClr val="tx2"/>
                </a:solidFill>
                <a:latin typeface="Arial"/>
                <a:cs typeface="Arial"/>
              </a:rPr>
              <a:t>encountered.</a:t>
            </a:r>
            <a:endParaRPr sz="30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2663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835" y="467994"/>
            <a:ext cx="61944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Tasks </a:t>
            </a:r>
            <a:r>
              <a:rPr spc="-5" dirty="0"/>
              <a:t>of analysis</a:t>
            </a:r>
            <a:r>
              <a:rPr spc="70" dirty="0"/>
              <a:t> </a:t>
            </a:r>
            <a:r>
              <a:rPr spc="-5" dirty="0"/>
              <a:t>phase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6111" y="1505711"/>
            <a:ext cx="3923029" cy="1941830"/>
            <a:chOff x="896111" y="1505711"/>
            <a:chExt cx="3923029" cy="1941830"/>
          </a:xfrm>
        </p:grpSpPr>
        <p:sp>
          <p:nvSpPr>
            <p:cNvPr id="4" name="object 4"/>
            <p:cNvSpPr/>
            <p:nvPr/>
          </p:nvSpPr>
          <p:spPr>
            <a:xfrm>
              <a:off x="896111" y="1505711"/>
              <a:ext cx="3922776" cy="1941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599" y="16001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3441700" y="0"/>
                  </a:moveTo>
                  <a:lnTo>
                    <a:pt x="292100" y="0"/>
                  </a:lnTo>
                  <a:lnTo>
                    <a:pt x="244721" y="3823"/>
                  </a:lnTo>
                  <a:lnTo>
                    <a:pt x="199776" y="14894"/>
                  </a:lnTo>
                  <a:lnTo>
                    <a:pt x="157866" y="32609"/>
                  </a:lnTo>
                  <a:lnTo>
                    <a:pt x="119592" y="56367"/>
                  </a:lnTo>
                  <a:lnTo>
                    <a:pt x="85556" y="85566"/>
                  </a:lnTo>
                  <a:lnTo>
                    <a:pt x="56360" y="119603"/>
                  </a:lnTo>
                  <a:lnTo>
                    <a:pt x="32604" y="157877"/>
                  </a:lnTo>
                  <a:lnTo>
                    <a:pt x="14892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2" y="1552813"/>
                  </a:lnTo>
                  <a:lnTo>
                    <a:pt x="32604" y="1594722"/>
                  </a:lnTo>
                  <a:lnTo>
                    <a:pt x="56360" y="1632996"/>
                  </a:lnTo>
                  <a:lnTo>
                    <a:pt x="85556" y="1667033"/>
                  </a:lnTo>
                  <a:lnTo>
                    <a:pt x="119592" y="1696232"/>
                  </a:lnTo>
                  <a:lnTo>
                    <a:pt x="157866" y="1719990"/>
                  </a:lnTo>
                  <a:lnTo>
                    <a:pt x="199776" y="1737705"/>
                  </a:lnTo>
                  <a:lnTo>
                    <a:pt x="244721" y="1748776"/>
                  </a:lnTo>
                  <a:lnTo>
                    <a:pt x="292100" y="1752600"/>
                  </a:lnTo>
                  <a:lnTo>
                    <a:pt x="3441700" y="1752600"/>
                  </a:lnTo>
                  <a:lnTo>
                    <a:pt x="3489072" y="1748776"/>
                  </a:lnTo>
                  <a:lnTo>
                    <a:pt x="3534013" y="1737705"/>
                  </a:lnTo>
                  <a:lnTo>
                    <a:pt x="3575922" y="1719990"/>
                  </a:lnTo>
                  <a:lnTo>
                    <a:pt x="3614196" y="1696232"/>
                  </a:lnTo>
                  <a:lnTo>
                    <a:pt x="3648233" y="1667033"/>
                  </a:lnTo>
                  <a:lnTo>
                    <a:pt x="3677432" y="1632996"/>
                  </a:lnTo>
                  <a:lnTo>
                    <a:pt x="3701190" y="1594722"/>
                  </a:lnTo>
                  <a:lnTo>
                    <a:pt x="3718905" y="1552813"/>
                  </a:lnTo>
                  <a:lnTo>
                    <a:pt x="3729976" y="1507872"/>
                  </a:lnTo>
                  <a:lnTo>
                    <a:pt x="3733800" y="1460500"/>
                  </a:lnTo>
                  <a:lnTo>
                    <a:pt x="3733800" y="292100"/>
                  </a:lnTo>
                  <a:lnTo>
                    <a:pt x="3729976" y="244727"/>
                  </a:lnTo>
                  <a:lnTo>
                    <a:pt x="3718905" y="199786"/>
                  </a:lnTo>
                  <a:lnTo>
                    <a:pt x="3701190" y="157877"/>
                  </a:lnTo>
                  <a:lnTo>
                    <a:pt x="3677432" y="119603"/>
                  </a:lnTo>
                  <a:lnTo>
                    <a:pt x="3648233" y="85566"/>
                  </a:lnTo>
                  <a:lnTo>
                    <a:pt x="3614196" y="56367"/>
                  </a:lnTo>
                  <a:lnTo>
                    <a:pt x="3575922" y="32609"/>
                  </a:lnTo>
                  <a:lnTo>
                    <a:pt x="3534013" y="14894"/>
                  </a:lnTo>
                  <a:lnTo>
                    <a:pt x="3489072" y="3823"/>
                  </a:lnTo>
                  <a:lnTo>
                    <a:pt x="34417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599" y="16001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2" y="199786"/>
                  </a:lnTo>
                  <a:lnTo>
                    <a:pt x="32604" y="157877"/>
                  </a:lnTo>
                  <a:lnTo>
                    <a:pt x="56360" y="119603"/>
                  </a:lnTo>
                  <a:lnTo>
                    <a:pt x="85556" y="85566"/>
                  </a:lnTo>
                  <a:lnTo>
                    <a:pt x="119592" y="56367"/>
                  </a:lnTo>
                  <a:lnTo>
                    <a:pt x="157866" y="32609"/>
                  </a:lnTo>
                  <a:lnTo>
                    <a:pt x="199776" y="14894"/>
                  </a:lnTo>
                  <a:lnTo>
                    <a:pt x="244721" y="3823"/>
                  </a:lnTo>
                  <a:lnTo>
                    <a:pt x="292100" y="0"/>
                  </a:lnTo>
                  <a:lnTo>
                    <a:pt x="3441700" y="0"/>
                  </a:lnTo>
                  <a:lnTo>
                    <a:pt x="3489072" y="3823"/>
                  </a:lnTo>
                  <a:lnTo>
                    <a:pt x="3534013" y="14894"/>
                  </a:lnTo>
                  <a:lnTo>
                    <a:pt x="3575922" y="32609"/>
                  </a:lnTo>
                  <a:lnTo>
                    <a:pt x="3614196" y="56367"/>
                  </a:lnTo>
                  <a:lnTo>
                    <a:pt x="3648233" y="85566"/>
                  </a:lnTo>
                  <a:lnTo>
                    <a:pt x="3677432" y="119603"/>
                  </a:lnTo>
                  <a:lnTo>
                    <a:pt x="3701190" y="157877"/>
                  </a:lnTo>
                  <a:lnTo>
                    <a:pt x="3718905" y="199786"/>
                  </a:lnTo>
                  <a:lnTo>
                    <a:pt x="3729976" y="244727"/>
                  </a:lnTo>
                  <a:lnTo>
                    <a:pt x="3733800" y="292100"/>
                  </a:lnTo>
                  <a:lnTo>
                    <a:pt x="3733800" y="1460500"/>
                  </a:lnTo>
                  <a:lnTo>
                    <a:pt x="3729976" y="1507872"/>
                  </a:lnTo>
                  <a:lnTo>
                    <a:pt x="3718905" y="1552813"/>
                  </a:lnTo>
                  <a:lnTo>
                    <a:pt x="3701190" y="1594722"/>
                  </a:lnTo>
                  <a:lnTo>
                    <a:pt x="3677432" y="1632996"/>
                  </a:lnTo>
                  <a:lnTo>
                    <a:pt x="3648233" y="1667033"/>
                  </a:lnTo>
                  <a:lnTo>
                    <a:pt x="3614196" y="1696232"/>
                  </a:lnTo>
                  <a:lnTo>
                    <a:pt x="3575922" y="1719990"/>
                  </a:lnTo>
                  <a:lnTo>
                    <a:pt x="3534013" y="1737705"/>
                  </a:lnTo>
                  <a:lnTo>
                    <a:pt x="3489072" y="1748776"/>
                  </a:lnTo>
                  <a:lnTo>
                    <a:pt x="3441700" y="1752600"/>
                  </a:lnTo>
                  <a:lnTo>
                    <a:pt x="292100" y="1752600"/>
                  </a:lnTo>
                  <a:lnTo>
                    <a:pt x="244721" y="1748776"/>
                  </a:lnTo>
                  <a:lnTo>
                    <a:pt x="199776" y="1737705"/>
                  </a:lnTo>
                  <a:lnTo>
                    <a:pt x="157866" y="1719990"/>
                  </a:lnTo>
                  <a:lnTo>
                    <a:pt x="119592" y="1696232"/>
                  </a:lnTo>
                  <a:lnTo>
                    <a:pt x="85556" y="1667033"/>
                  </a:lnTo>
                  <a:lnTo>
                    <a:pt x="56360" y="1632996"/>
                  </a:lnTo>
                  <a:lnTo>
                    <a:pt x="32604" y="1594722"/>
                  </a:lnTo>
                  <a:lnTo>
                    <a:pt x="14892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84477" y="2028570"/>
            <a:ext cx="31470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1. Separate label,  opcode &amp;</a:t>
            </a:r>
            <a:r>
              <a:rPr sz="2800" b="1" spc="-4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operand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8511" y="1505711"/>
            <a:ext cx="3923029" cy="1941830"/>
            <a:chOff x="4858511" y="1505711"/>
            <a:chExt cx="3923029" cy="1941830"/>
          </a:xfrm>
        </p:grpSpPr>
        <p:sp>
          <p:nvSpPr>
            <p:cNvPr id="9" name="object 9"/>
            <p:cNvSpPr/>
            <p:nvPr/>
          </p:nvSpPr>
          <p:spPr>
            <a:xfrm>
              <a:off x="4858511" y="1505711"/>
              <a:ext cx="3922776" cy="1941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2999" y="16001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3441700" y="0"/>
                  </a:moveTo>
                  <a:lnTo>
                    <a:pt x="292100" y="0"/>
                  </a:ln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4" y="1552813"/>
                  </a:lnTo>
                  <a:lnTo>
                    <a:pt x="32609" y="1594722"/>
                  </a:lnTo>
                  <a:lnTo>
                    <a:pt x="56367" y="1632996"/>
                  </a:lnTo>
                  <a:lnTo>
                    <a:pt x="85566" y="1667033"/>
                  </a:lnTo>
                  <a:lnTo>
                    <a:pt x="119603" y="1696232"/>
                  </a:lnTo>
                  <a:lnTo>
                    <a:pt x="157877" y="1719990"/>
                  </a:lnTo>
                  <a:lnTo>
                    <a:pt x="199786" y="1737705"/>
                  </a:lnTo>
                  <a:lnTo>
                    <a:pt x="244727" y="1748776"/>
                  </a:lnTo>
                  <a:lnTo>
                    <a:pt x="292100" y="1752600"/>
                  </a:lnTo>
                  <a:lnTo>
                    <a:pt x="3441700" y="1752600"/>
                  </a:lnTo>
                  <a:lnTo>
                    <a:pt x="3489072" y="1748776"/>
                  </a:lnTo>
                  <a:lnTo>
                    <a:pt x="3534013" y="1737705"/>
                  </a:lnTo>
                  <a:lnTo>
                    <a:pt x="3575922" y="1719990"/>
                  </a:lnTo>
                  <a:lnTo>
                    <a:pt x="3614196" y="1696232"/>
                  </a:lnTo>
                  <a:lnTo>
                    <a:pt x="3648233" y="1667033"/>
                  </a:lnTo>
                  <a:lnTo>
                    <a:pt x="3677432" y="1632996"/>
                  </a:lnTo>
                  <a:lnTo>
                    <a:pt x="3701190" y="1594722"/>
                  </a:lnTo>
                  <a:lnTo>
                    <a:pt x="3718905" y="1552813"/>
                  </a:lnTo>
                  <a:lnTo>
                    <a:pt x="3729976" y="1507872"/>
                  </a:lnTo>
                  <a:lnTo>
                    <a:pt x="3733800" y="1460500"/>
                  </a:lnTo>
                  <a:lnTo>
                    <a:pt x="3733800" y="292100"/>
                  </a:lnTo>
                  <a:lnTo>
                    <a:pt x="3729976" y="244727"/>
                  </a:lnTo>
                  <a:lnTo>
                    <a:pt x="3718905" y="199786"/>
                  </a:lnTo>
                  <a:lnTo>
                    <a:pt x="3701190" y="157877"/>
                  </a:lnTo>
                  <a:lnTo>
                    <a:pt x="3677432" y="119603"/>
                  </a:lnTo>
                  <a:lnTo>
                    <a:pt x="3648233" y="85566"/>
                  </a:lnTo>
                  <a:lnTo>
                    <a:pt x="3614196" y="56367"/>
                  </a:lnTo>
                  <a:lnTo>
                    <a:pt x="3575922" y="32609"/>
                  </a:lnTo>
                  <a:lnTo>
                    <a:pt x="3534013" y="14894"/>
                  </a:lnTo>
                  <a:lnTo>
                    <a:pt x="3489072" y="3823"/>
                  </a:lnTo>
                  <a:lnTo>
                    <a:pt x="34417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2999" y="16001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3441700" y="0"/>
                  </a:lnTo>
                  <a:lnTo>
                    <a:pt x="3489072" y="3823"/>
                  </a:lnTo>
                  <a:lnTo>
                    <a:pt x="3534013" y="14894"/>
                  </a:lnTo>
                  <a:lnTo>
                    <a:pt x="3575922" y="32609"/>
                  </a:lnTo>
                  <a:lnTo>
                    <a:pt x="3614196" y="56367"/>
                  </a:lnTo>
                  <a:lnTo>
                    <a:pt x="3648233" y="85566"/>
                  </a:lnTo>
                  <a:lnTo>
                    <a:pt x="3677432" y="119603"/>
                  </a:lnTo>
                  <a:lnTo>
                    <a:pt x="3701190" y="157877"/>
                  </a:lnTo>
                  <a:lnTo>
                    <a:pt x="3718905" y="199786"/>
                  </a:lnTo>
                  <a:lnTo>
                    <a:pt x="3729976" y="244727"/>
                  </a:lnTo>
                  <a:lnTo>
                    <a:pt x="3733800" y="292100"/>
                  </a:lnTo>
                  <a:lnTo>
                    <a:pt x="3733800" y="1460500"/>
                  </a:lnTo>
                  <a:lnTo>
                    <a:pt x="3729976" y="1507872"/>
                  </a:lnTo>
                  <a:lnTo>
                    <a:pt x="3718905" y="1552813"/>
                  </a:lnTo>
                  <a:lnTo>
                    <a:pt x="3701190" y="1594722"/>
                  </a:lnTo>
                  <a:lnTo>
                    <a:pt x="3677432" y="1632996"/>
                  </a:lnTo>
                  <a:lnTo>
                    <a:pt x="3648233" y="1667033"/>
                  </a:lnTo>
                  <a:lnTo>
                    <a:pt x="3614196" y="1696232"/>
                  </a:lnTo>
                  <a:lnTo>
                    <a:pt x="3575922" y="1719990"/>
                  </a:lnTo>
                  <a:lnTo>
                    <a:pt x="3534013" y="1737705"/>
                  </a:lnTo>
                  <a:lnTo>
                    <a:pt x="3489072" y="1748776"/>
                  </a:lnTo>
                  <a:lnTo>
                    <a:pt x="3441700" y="1752600"/>
                  </a:lnTo>
                  <a:lnTo>
                    <a:pt x="292100" y="1752600"/>
                  </a:lnTo>
                  <a:lnTo>
                    <a:pt x="244727" y="1748776"/>
                  </a:lnTo>
                  <a:lnTo>
                    <a:pt x="199786" y="1737705"/>
                  </a:lnTo>
                  <a:lnTo>
                    <a:pt x="157877" y="1719990"/>
                  </a:lnTo>
                  <a:lnTo>
                    <a:pt x="119603" y="1696232"/>
                  </a:lnTo>
                  <a:lnTo>
                    <a:pt x="85566" y="1667033"/>
                  </a:lnTo>
                  <a:lnTo>
                    <a:pt x="56367" y="1632996"/>
                  </a:lnTo>
                  <a:lnTo>
                    <a:pt x="32609" y="1594722"/>
                  </a:lnTo>
                  <a:lnTo>
                    <a:pt x="14894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67934" y="1964563"/>
            <a:ext cx="25082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3355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2. </a:t>
            </a: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Build the  symbol</a:t>
            </a:r>
            <a:r>
              <a:rPr sz="3200" b="1" spc="-114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2311" y="4629911"/>
            <a:ext cx="3923029" cy="1941830"/>
            <a:chOff x="972311" y="4629911"/>
            <a:chExt cx="3923029" cy="1941830"/>
          </a:xfrm>
        </p:grpSpPr>
        <p:sp>
          <p:nvSpPr>
            <p:cNvPr id="14" name="object 14"/>
            <p:cNvSpPr/>
            <p:nvPr/>
          </p:nvSpPr>
          <p:spPr>
            <a:xfrm>
              <a:off x="972311" y="4629911"/>
              <a:ext cx="3922776" cy="1941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799" y="47243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3441700" y="0"/>
                  </a:moveTo>
                  <a:lnTo>
                    <a:pt x="292100" y="0"/>
                  </a:lnTo>
                  <a:lnTo>
                    <a:pt x="244721" y="3823"/>
                  </a:lnTo>
                  <a:lnTo>
                    <a:pt x="199776" y="14894"/>
                  </a:lnTo>
                  <a:lnTo>
                    <a:pt x="157866" y="32609"/>
                  </a:lnTo>
                  <a:lnTo>
                    <a:pt x="119592" y="56367"/>
                  </a:lnTo>
                  <a:lnTo>
                    <a:pt x="85556" y="85566"/>
                  </a:lnTo>
                  <a:lnTo>
                    <a:pt x="56360" y="119603"/>
                  </a:lnTo>
                  <a:lnTo>
                    <a:pt x="32604" y="157877"/>
                  </a:lnTo>
                  <a:lnTo>
                    <a:pt x="14892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8"/>
                  </a:lnTo>
                  <a:lnTo>
                    <a:pt x="14892" y="1552823"/>
                  </a:lnTo>
                  <a:lnTo>
                    <a:pt x="32604" y="1594733"/>
                  </a:lnTo>
                  <a:lnTo>
                    <a:pt x="56360" y="1633007"/>
                  </a:lnTo>
                  <a:lnTo>
                    <a:pt x="85556" y="1667043"/>
                  </a:lnTo>
                  <a:lnTo>
                    <a:pt x="119592" y="1696239"/>
                  </a:lnTo>
                  <a:lnTo>
                    <a:pt x="157866" y="1719995"/>
                  </a:lnTo>
                  <a:lnTo>
                    <a:pt x="199776" y="1737707"/>
                  </a:lnTo>
                  <a:lnTo>
                    <a:pt x="244721" y="1748776"/>
                  </a:lnTo>
                  <a:lnTo>
                    <a:pt x="292100" y="1752600"/>
                  </a:lnTo>
                  <a:lnTo>
                    <a:pt x="3441700" y="1752600"/>
                  </a:lnTo>
                  <a:lnTo>
                    <a:pt x="3489072" y="1748776"/>
                  </a:lnTo>
                  <a:lnTo>
                    <a:pt x="3534013" y="1737707"/>
                  </a:lnTo>
                  <a:lnTo>
                    <a:pt x="3575922" y="1719995"/>
                  </a:lnTo>
                  <a:lnTo>
                    <a:pt x="3614196" y="1696239"/>
                  </a:lnTo>
                  <a:lnTo>
                    <a:pt x="3648233" y="1667043"/>
                  </a:lnTo>
                  <a:lnTo>
                    <a:pt x="3677432" y="1633007"/>
                  </a:lnTo>
                  <a:lnTo>
                    <a:pt x="3701190" y="1594733"/>
                  </a:lnTo>
                  <a:lnTo>
                    <a:pt x="3718905" y="1552823"/>
                  </a:lnTo>
                  <a:lnTo>
                    <a:pt x="3729976" y="1507878"/>
                  </a:lnTo>
                  <a:lnTo>
                    <a:pt x="3733800" y="1460500"/>
                  </a:lnTo>
                  <a:lnTo>
                    <a:pt x="3733800" y="292100"/>
                  </a:lnTo>
                  <a:lnTo>
                    <a:pt x="3729976" y="244727"/>
                  </a:lnTo>
                  <a:lnTo>
                    <a:pt x="3718905" y="199786"/>
                  </a:lnTo>
                  <a:lnTo>
                    <a:pt x="3701190" y="157877"/>
                  </a:lnTo>
                  <a:lnTo>
                    <a:pt x="3677432" y="119603"/>
                  </a:lnTo>
                  <a:lnTo>
                    <a:pt x="3648233" y="85566"/>
                  </a:lnTo>
                  <a:lnTo>
                    <a:pt x="3614196" y="56367"/>
                  </a:lnTo>
                  <a:lnTo>
                    <a:pt x="3575922" y="32609"/>
                  </a:lnTo>
                  <a:lnTo>
                    <a:pt x="3534013" y="14894"/>
                  </a:lnTo>
                  <a:lnTo>
                    <a:pt x="3489072" y="3823"/>
                  </a:lnTo>
                  <a:lnTo>
                    <a:pt x="34417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799" y="47243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2" y="199786"/>
                  </a:lnTo>
                  <a:lnTo>
                    <a:pt x="32604" y="157877"/>
                  </a:lnTo>
                  <a:lnTo>
                    <a:pt x="56360" y="119603"/>
                  </a:lnTo>
                  <a:lnTo>
                    <a:pt x="85556" y="85566"/>
                  </a:lnTo>
                  <a:lnTo>
                    <a:pt x="119592" y="56367"/>
                  </a:lnTo>
                  <a:lnTo>
                    <a:pt x="157866" y="32609"/>
                  </a:lnTo>
                  <a:lnTo>
                    <a:pt x="199776" y="14894"/>
                  </a:lnTo>
                  <a:lnTo>
                    <a:pt x="244721" y="3823"/>
                  </a:lnTo>
                  <a:lnTo>
                    <a:pt x="292100" y="0"/>
                  </a:lnTo>
                  <a:lnTo>
                    <a:pt x="3441700" y="0"/>
                  </a:lnTo>
                  <a:lnTo>
                    <a:pt x="3489072" y="3823"/>
                  </a:lnTo>
                  <a:lnTo>
                    <a:pt x="3534013" y="14894"/>
                  </a:lnTo>
                  <a:lnTo>
                    <a:pt x="3575922" y="32609"/>
                  </a:lnTo>
                  <a:lnTo>
                    <a:pt x="3614196" y="56367"/>
                  </a:lnTo>
                  <a:lnTo>
                    <a:pt x="3648233" y="85566"/>
                  </a:lnTo>
                  <a:lnTo>
                    <a:pt x="3677432" y="119603"/>
                  </a:lnTo>
                  <a:lnTo>
                    <a:pt x="3701190" y="157877"/>
                  </a:lnTo>
                  <a:lnTo>
                    <a:pt x="3718905" y="199786"/>
                  </a:lnTo>
                  <a:lnTo>
                    <a:pt x="3729976" y="244727"/>
                  </a:lnTo>
                  <a:lnTo>
                    <a:pt x="3733800" y="292100"/>
                  </a:lnTo>
                  <a:lnTo>
                    <a:pt x="3733800" y="1460500"/>
                  </a:lnTo>
                  <a:lnTo>
                    <a:pt x="3729976" y="1507878"/>
                  </a:lnTo>
                  <a:lnTo>
                    <a:pt x="3718905" y="1552823"/>
                  </a:lnTo>
                  <a:lnTo>
                    <a:pt x="3701190" y="1594733"/>
                  </a:lnTo>
                  <a:lnTo>
                    <a:pt x="3677432" y="1633007"/>
                  </a:lnTo>
                  <a:lnTo>
                    <a:pt x="3648233" y="1667043"/>
                  </a:lnTo>
                  <a:lnTo>
                    <a:pt x="3614196" y="1696239"/>
                  </a:lnTo>
                  <a:lnTo>
                    <a:pt x="3575922" y="1719995"/>
                  </a:lnTo>
                  <a:lnTo>
                    <a:pt x="3534013" y="1737707"/>
                  </a:lnTo>
                  <a:lnTo>
                    <a:pt x="3489072" y="1748776"/>
                  </a:lnTo>
                  <a:lnTo>
                    <a:pt x="3441700" y="1752600"/>
                  </a:lnTo>
                  <a:lnTo>
                    <a:pt x="292100" y="1752600"/>
                  </a:lnTo>
                  <a:lnTo>
                    <a:pt x="244721" y="1748776"/>
                  </a:lnTo>
                  <a:lnTo>
                    <a:pt x="199776" y="1737707"/>
                  </a:lnTo>
                  <a:lnTo>
                    <a:pt x="157866" y="1719995"/>
                  </a:lnTo>
                  <a:lnTo>
                    <a:pt x="119592" y="1696239"/>
                  </a:lnTo>
                  <a:lnTo>
                    <a:pt x="85556" y="1667043"/>
                  </a:lnTo>
                  <a:lnTo>
                    <a:pt x="56360" y="1633007"/>
                  </a:lnTo>
                  <a:lnTo>
                    <a:pt x="32604" y="1594733"/>
                  </a:lnTo>
                  <a:lnTo>
                    <a:pt x="14892" y="1552823"/>
                  </a:lnTo>
                  <a:lnTo>
                    <a:pt x="3823" y="1507878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88135" y="5089397"/>
            <a:ext cx="26911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3. Perform</a:t>
            </a:r>
            <a:r>
              <a:rPr sz="3200" b="1" spc="-10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LC  </a:t>
            </a:r>
            <a:r>
              <a:rPr sz="3200" b="1" spc="-5" dirty="0">
                <a:solidFill>
                  <a:srgbClr val="F7DF55"/>
                </a:solidFill>
                <a:latin typeface="Arial"/>
                <a:cs typeface="Arial"/>
              </a:rPr>
              <a:t>processing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58511" y="4629911"/>
            <a:ext cx="3923029" cy="1941830"/>
            <a:chOff x="4858511" y="4629911"/>
            <a:chExt cx="3923029" cy="1941830"/>
          </a:xfrm>
        </p:grpSpPr>
        <p:sp>
          <p:nvSpPr>
            <p:cNvPr id="19" name="object 19"/>
            <p:cNvSpPr/>
            <p:nvPr/>
          </p:nvSpPr>
          <p:spPr>
            <a:xfrm>
              <a:off x="4858511" y="4629911"/>
              <a:ext cx="3922776" cy="1941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2999" y="47243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3441700" y="0"/>
                  </a:moveTo>
                  <a:lnTo>
                    <a:pt x="292100" y="0"/>
                  </a:ln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8"/>
                  </a:lnTo>
                  <a:lnTo>
                    <a:pt x="14894" y="1552823"/>
                  </a:lnTo>
                  <a:lnTo>
                    <a:pt x="32609" y="1594733"/>
                  </a:lnTo>
                  <a:lnTo>
                    <a:pt x="56367" y="1633007"/>
                  </a:lnTo>
                  <a:lnTo>
                    <a:pt x="85566" y="1667043"/>
                  </a:lnTo>
                  <a:lnTo>
                    <a:pt x="119603" y="1696239"/>
                  </a:lnTo>
                  <a:lnTo>
                    <a:pt x="157877" y="1719995"/>
                  </a:lnTo>
                  <a:lnTo>
                    <a:pt x="199786" y="1737707"/>
                  </a:lnTo>
                  <a:lnTo>
                    <a:pt x="244727" y="1748776"/>
                  </a:lnTo>
                  <a:lnTo>
                    <a:pt x="292100" y="1752600"/>
                  </a:lnTo>
                  <a:lnTo>
                    <a:pt x="3441700" y="1752600"/>
                  </a:lnTo>
                  <a:lnTo>
                    <a:pt x="3489072" y="1748776"/>
                  </a:lnTo>
                  <a:lnTo>
                    <a:pt x="3534013" y="1737707"/>
                  </a:lnTo>
                  <a:lnTo>
                    <a:pt x="3575922" y="1719995"/>
                  </a:lnTo>
                  <a:lnTo>
                    <a:pt x="3614196" y="1696239"/>
                  </a:lnTo>
                  <a:lnTo>
                    <a:pt x="3648233" y="1667043"/>
                  </a:lnTo>
                  <a:lnTo>
                    <a:pt x="3677432" y="1633007"/>
                  </a:lnTo>
                  <a:lnTo>
                    <a:pt x="3701190" y="1594733"/>
                  </a:lnTo>
                  <a:lnTo>
                    <a:pt x="3718905" y="1552823"/>
                  </a:lnTo>
                  <a:lnTo>
                    <a:pt x="3729976" y="1507878"/>
                  </a:lnTo>
                  <a:lnTo>
                    <a:pt x="3733800" y="1460500"/>
                  </a:lnTo>
                  <a:lnTo>
                    <a:pt x="3733800" y="292100"/>
                  </a:lnTo>
                  <a:lnTo>
                    <a:pt x="3729976" y="244727"/>
                  </a:lnTo>
                  <a:lnTo>
                    <a:pt x="3718905" y="199786"/>
                  </a:lnTo>
                  <a:lnTo>
                    <a:pt x="3701190" y="157877"/>
                  </a:lnTo>
                  <a:lnTo>
                    <a:pt x="3677432" y="119603"/>
                  </a:lnTo>
                  <a:lnTo>
                    <a:pt x="3648233" y="85566"/>
                  </a:lnTo>
                  <a:lnTo>
                    <a:pt x="3614196" y="56367"/>
                  </a:lnTo>
                  <a:lnTo>
                    <a:pt x="3575922" y="32609"/>
                  </a:lnTo>
                  <a:lnTo>
                    <a:pt x="3534013" y="14894"/>
                  </a:lnTo>
                  <a:lnTo>
                    <a:pt x="3489072" y="3823"/>
                  </a:lnTo>
                  <a:lnTo>
                    <a:pt x="34417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52999" y="47243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3441700" y="0"/>
                  </a:lnTo>
                  <a:lnTo>
                    <a:pt x="3489072" y="3823"/>
                  </a:lnTo>
                  <a:lnTo>
                    <a:pt x="3534013" y="14894"/>
                  </a:lnTo>
                  <a:lnTo>
                    <a:pt x="3575922" y="32609"/>
                  </a:lnTo>
                  <a:lnTo>
                    <a:pt x="3614196" y="56367"/>
                  </a:lnTo>
                  <a:lnTo>
                    <a:pt x="3648233" y="85566"/>
                  </a:lnTo>
                  <a:lnTo>
                    <a:pt x="3677432" y="119603"/>
                  </a:lnTo>
                  <a:lnTo>
                    <a:pt x="3701190" y="157877"/>
                  </a:lnTo>
                  <a:lnTo>
                    <a:pt x="3718905" y="199786"/>
                  </a:lnTo>
                  <a:lnTo>
                    <a:pt x="3729976" y="244727"/>
                  </a:lnTo>
                  <a:lnTo>
                    <a:pt x="3733800" y="292100"/>
                  </a:lnTo>
                  <a:lnTo>
                    <a:pt x="3733800" y="1460500"/>
                  </a:lnTo>
                  <a:lnTo>
                    <a:pt x="3729976" y="1507878"/>
                  </a:lnTo>
                  <a:lnTo>
                    <a:pt x="3718905" y="1552823"/>
                  </a:lnTo>
                  <a:lnTo>
                    <a:pt x="3701190" y="1594733"/>
                  </a:lnTo>
                  <a:lnTo>
                    <a:pt x="3677432" y="1633007"/>
                  </a:lnTo>
                  <a:lnTo>
                    <a:pt x="3648233" y="1667043"/>
                  </a:lnTo>
                  <a:lnTo>
                    <a:pt x="3614196" y="1696239"/>
                  </a:lnTo>
                  <a:lnTo>
                    <a:pt x="3575922" y="1719995"/>
                  </a:lnTo>
                  <a:lnTo>
                    <a:pt x="3534013" y="1737707"/>
                  </a:lnTo>
                  <a:lnTo>
                    <a:pt x="3489072" y="1748776"/>
                  </a:lnTo>
                  <a:lnTo>
                    <a:pt x="3441700" y="1752600"/>
                  </a:lnTo>
                  <a:lnTo>
                    <a:pt x="292100" y="1752600"/>
                  </a:lnTo>
                  <a:lnTo>
                    <a:pt x="244727" y="1748776"/>
                  </a:lnTo>
                  <a:lnTo>
                    <a:pt x="199786" y="1737707"/>
                  </a:lnTo>
                  <a:lnTo>
                    <a:pt x="157877" y="1719995"/>
                  </a:lnTo>
                  <a:lnTo>
                    <a:pt x="119603" y="1696239"/>
                  </a:lnTo>
                  <a:lnTo>
                    <a:pt x="85566" y="1667043"/>
                  </a:lnTo>
                  <a:lnTo>
                    <a:pt x="56367" y="1633007"/>
                  </a:lnTo>
                  <a:lnTo>
                    <a:pt x="32609" y="1594733"/>
                  </a:lnTo>
                  <a:lnTo>
                    <a:pt x="14894" y="1552823"/>
                  </a:lnTo>
                  <a:lnTo>
                    <a:pt x="3823" y="1507878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64860" y="5333187"/>
            <a:ext cx="2914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4. Construct</a:t>
            </a:r>
            <a:r>
              <a:rPr sz="3200" b="1" spc="-11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7DF55"/>
                </a:solidFill>
                <a:latin typeface="Arial"/>
                <a:cs typeface="Arial"/>
              </a:rPr>
              <a:t>IC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87979" y="3497579"/>
            <a:ext cx="3827145" cy="1083945"/>
            <a:chOff x="2887979" y="3497579"/>
            <a:chExt cx="3827145" cy="1083945"/>
          </a:xfrm>
        </p:grpSpPr>
        <p:sp>
          <p:nvSpPr>
            <p:cNvPr id="24" name="object 24"/>
            <p:cNvSpPr/>
            <p:nvPr/>
          </p:nvSpPr>
          <p:spPr>
            <a:xfrm>
              <a:off x="2887979" y="3497579"/>
              <a:ext cx="3826764" cy="1083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2561" y="3582161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1828800" y="0"/>
                  </a:moveTo>
                  <a:lnTo>
                    <a:pt x="1755245" y="363"/>
                  </a:lnTo>
                  <a:lnTo>
                    <a:pt x="1682428" y="1443"/>
                  </a:lnTo>
                  <a:lnTo>
                    <a:pt x="1610403" y="3226"/>
                  </a:lnTo>
                  <a:lnTo>
                    <a:pt x="1539225" y="5700"/>
                  </a:lnTo>
                  <a:lnTo>
                    <a:pt x="1468947" y="8849"/>
                  </a:lnTo>
                  <a:lnTo>
                    <a:pt x="1399626" y="12661"/>
                  </a:lnTo>
                  <a:lnTo>
                    <a:pt x="1331315" y="17121"/>
                  </a:lnTo>
                  <a:lnTo>
                    <a:pt x="1264069" y="22216"/>
                  </a:lnTo>
                  <a:lnTo>
                    <a:pt x="1197943" y="27933"/>
                  </a:lnTo>
                  <a:lnTo>
                    <a:pt x="1132991" y="34258"/>
                  </a:lnTo>
                  <a:lnTo>
                    <a:pt x="1069268" y="41177"/>
                  </a:lnTo>
                  <a:lnTo>
                    <a:pt x="1006828" y="48676"/>
                  </a:lnTo>
                  <a:lnTo>
                    <a:pt x="945727" y="56742"/>
                  </a:lnTo>
                  <a:lnTo>
                    <a:pt x="886019" y="65361"/>
                  </a:lnTo>
                  <a:lnTo>
                    <a:pt x="827758" y="74519"/>
                  </a:lnTo>
                  <a:lnTo>
                    <a:pt x="770999" y="84203"/>
                  </a:lnTo>
                  <a:lnTo>
                    <a:pt x="715797" y="94399"/>
                  </a:lnTo>
                  <a:lnTo>
                    <a:pt x="662206" y="105094"/>
                  </a:lnTo>
                  <a:lnTo>
                    <a:pt x="610282" y="116273"/>
                  </a:lnTo>
                  <a:lnTo>
                    <a:pt x="560078" y="127923"/>
                  </a:lnTo>
                  <a:lnTo>
                    <a:pt x="511649" y="140031"/>
                  </a:lnTo>
                  <a:lnTo>
                    <a:pt x="465050" y="152583"/>
                  </a:lnTo>
                  <a:lnTo>
                    <a:pt x="420335" y="165564"/>
                  </a:lnTo>
                  <a:lnTo>
                    <a:pt x="377560" y="178962"/>
                  </a:lnTo>
                  <a:lnTo>
                    <a:pt x="336778" y="192763"/>
                  </a:lnTo>
                  <a:lnTo>
                    <a:pt x="298045" y="206953"/>
                  </a:lnTo>
                  <a:lnTo>
                    <a:pt x="261415" y="221518"/>
                  </a:lnTo>
                  <a:lnTo>
                    <a:pt x="194682" y="251721"/>
                  </a:lnTo>
                  <a:lnTo>
                    <a:pt x="137017" y="283261"/>
                  </a:lnTo>
                  <a:lnTo>
                    <a:pt x="88856" y="316029"/>
                  </a:lnTo>
                  <a:lnTo>
                    <a:pt x="50637" y="349916"/>
                  </a:lnTo>
                  <a:lnTo>
                    <a:pt x="22796" y="384813"/>
                  </a:lnTo>
                  <a:lnTo>
                    <a:pt x="5772" y="420611"/>
                  </a:lnTo>
                  <a:lnTo>
                    <a:pt x="0" y="457200"/>
                  </a:lnTo>
                  <a:lnTo>
                    <a:pt x="1452" y="475586"/>
                  </a:lnTo>
                  <a:lnTo>
                    <a:pt x="22796" y="529586"/>
                  </a:lnTo>
                  <a:lnTo>
                    <a:pt x="50637" y="564483"/>
                  </a:lnTo>
                  <a:lnTo>
                    <a:pt x="88856" y="598370"/>
                  </a:lnTo>
                  <a:lnTo>
                    <a:pt x="137017" y="631138"/>
                  </a:lnTo>
                  <a:lnTo>
                    <a:pt x="194682" y="662678"/>
                  </a:lnTo>
                  <a:lnTo>
                    <a:pt x="261415" y="692881"/>
                  </a:lnTo>
                  <a:lnTo>
                    <a:pt x="298045" y="707446"/>
                  </a:lnTo>
                  <a:lnTo>
                    <a:pt x="336778" y="721636"/>
                  </a:lnTo>
                  <a:lnTo>
                    <a:pt x="377560" y="735437"/>
                  </a:lnTo>
                  <a:lnTo>
                    <a:pt x="420335" y="748835"/>
                  </a:lnTo>
                  <a:lnTo>
                    <a:pt x="465050" y="761816"/>
                  </a:lnTo>
                  <a:lnTo>
                    <a:pt x="511649" y="774368"/>
                  </a:lnTo>
                  <a:lnTo>
                    <a:pt x="560078" y="786476"/>
                  </a:lnTo>
                  <a:lnTo>
                    <a:pt x="610282" y="798126"/>
                  </a:lnTo>
                  <a:lnTo>
                    <a:pt x="662206" y="809305"/>
                  </a:lnTo>
                  <a:lnTo>
                    <a:pt x="715797" y="820000"/>
                  </a:lnTo>
                  <a:lnTo>
                    <a:pt x="770999" y="830196"/>
                  </a:lnTo>
                  <a:lnTo>
                    <a:pt x="827758" y="839880"/>
                  </a:lnTo>
                  <a:lnTo>
                    <a:pt x="886019" y="849038"/>
                  </a:lnTo>
                  <a:lnTo>
                    <a:pt x="945727" y="857657"/>
                  </a:lnTo>
                  <a:lnTo>
                    <a:pt x="1006828" y="865723"/>
                  </a:lnTo>
                  <a:lnTo>
                    <a:pt x="1069268" y="873222"/>
                  </a:lnTo>
                  <a:lnTo>
                    <a:pt x="1132991" y="880141"/>
                  </a:lnTo>
                  <a:lnTo>
                    <a:pt x="1197943" y="886466"/>
                  </a:lnTo>
                  <a:lnTo>
                    <a:pt x="1264069" y="892183"/>
                  </a:lnTo>
                  <a:lnTo>
                    <a:pt x="1331315" y="897278"/>
                  </a:lnTo>
                  <a:lnTo>
                    <a:pt x="1399626" y="901738"/>
                  </a:lnTo>
                  <a:lnTo>
                    <a:pt x="1468947" y="905550"/>
                  </a:lnTo>
                  <a:lnTo>
                    <a:pt x="1539225" y="908699"/>
                  </a:lnTo>
                  <a:lnTo>
                    <a:pt x="1610403" y="911173"/>
                  </a:lnTo>
                  <a:lnTo>
                    <a:pt x="1682428" y="912956"/>
                  </a:lnTo>
                  <a:lnTo>
                    <a:pt x="1755245" y="914036"/>
                  </a:lnTo>
                  <a:lnTo>
                    <a:pt x="1828800" y="914400"/>
                  </a:lnTo>
                  <a:lnTo>
                    <a:pt x="1902354" y="914036"/>
                  </a:lnTo>
                  <a:lnTo>
                    <a:pt x="1975171" y="912956"/>
                  </a:lnTo>
                  <a:lnTo>
                    <a:pt x="2047196" y="911173"/>
                  </a:lnTo>
                  <a:lnTo>
                    <a:pt x="2118374" y="908699"/>
                  </a:lnTo>
                  <a:lnTo>
                    <a:pt x="2188652" y="905550"/>
                  </a:lnTo>
                  <a:lnTo>
                    <a:pt x="2257973" y="901738"/>
                  </a:lnTo>
                  <a:lnTo>
                    <a:pt x="2326284" y="897278"/>
                  </a:lnTo>
                  <a:lnTo>
                    <a:pt x="2393530" y="892183"/>
                  </a:lnTo>
                  <a:lnTo>
                    <a:pt x="2459656" y="886466"/>
                  </a:lnTo>
                  <a:lnTo>
                    <a:pt x="2524608" y="880141"/>
                  </a:lnTo>
                  <a:lnTo>
                    <a:pt x="2588331" y="873222"/>
                  </a:lnTo>
                  <a:lnTo>
                    <a:pt x="2650771" y="865723"/>
                  </a:lnTo>
                  <a:lnTo>
                    <a:pt x="2711872" y="857657"/>
                  </a:lnTo>
                  <a:lnTo>
                    <a:pt x="2771580" y="849038"/>
                  </a:lnTo>
                  <a:lnTo>
                    <a:pt x="2829841" y="839880"/>
                  </a:lnTo>
                  <a:lnTo>
                    <a:pt x="2886600" y="830196"/>
                  </a:lnTo>
                  <a:lnTo>
                    <a:pt x="2941802" y="820000"/>
                  </a:lnTo>
                  <a:lnTo>
                    <a:pt x="2995393" y="809305"/>
                  </a:lnTo>
                  <a:lnTo>
                    <a:pt x="3047317" y="798126"/>
                  </a:lnTo>
                  <a:lnTo>
                    <a:pt x="3097521" y="786476"/>
                  </a:lnTo>
                  <a:lnTo>
                    <a:pt x="3145950" y="774368"/>
                  </a:lnTo>
                  <a:lnTo>
                    <a:pt x="3192549" y="761816"/>
                  </a:lnTo>
                  <a:lnTo>
                    <a:pt x="3237264" y="748835"/>
                  </a:lnTo>
                  <a:lnTo>
                    <a:pt x="3280039" y="735437"/>
                  </a:lnTo>
                  <a:lnTo>
                    <a:pt x="3320821" y="721636"/>
                  </a:lnTo>
                  <a:lnTo>
                    <a:pt x="3359554" y="707446"/>
                  </a:lnTo>
                  <a:lnTo>
                    <a:pt x="3396184" y="692881"/>
                  </a:lnTo>
                  <a:lnTo>
                    <a:pt x="3462917" y="662678"/>
                  </a:lnTo>
                  <a:lnTo>
                    <a:pt x="3520582" y="631138"/>
                  </a:lnTo>
                  <a:lnTo>
                    <a:pt x="3568743" y="598370"/>
                  </a:lnTo>
                  <a:lnTo>
                    <a:pt x="3606962" y="564483"/>
                  </a:lnTo>
                  <a:lnTo>
                    <a:pt x="3634803" y="529586"/>
                  </a:lnTo>
                  <a:lnTo>
                    <a:pt x="3651827" y="493788"/>
                  </a:lnTo>
                  <a:lnTo>
                    <a:pt x="3657599" y="457200"/>
                  </a:lnTo>
                  <a:lnTo>
                    <a:pt x="3656147" y="438813"/>
                  </a:lnTo>
                  <a:lnTo>
                    <a:pt x="3634803" y="384813"/>
                  </a:lnTo>
                  <a:lnTo>
                    <a:pt x="3606962" y="349916"/>
                  </a:lnTo>
                  <a:lnTo>
                    <a:pt x="3568743" y="316029"/>
                  </a:lnTo>
                  <a:lnTo>
                    <a:pt x="3520582" y="283261"/>
                  </a:lnTo>
                  <a:lnTo>
                    <a:pt x="3462917" y="251721"/>
                  </a:lnTo>
                  <a:lnTo>
                    <a:pt x="3396184" y="221518"/>
                  </a:lnTo>
                  <a:lnTo>
                    <a:pt x="3359554" y="206953"/>
                  </a:lnTo>
                  <a:lnTo>
                    <a:pt x="3320821" y="192763"/>
                  </a:lnTo>
                  <a:lnTo>
                    <a:pt x="3280039" y="178962"/>
                  </a:lnTo>
                  <a:lnTo>
                    <a:pt x="3237264" y="165564"/>
                  </a:lnTo>
                  <a:lnTo>
                    <a:pt x="3192549" y="152583"/>
                  </a:lnTo>
                  <a:lnTo>
                    <a:pt x="3145950" y="140031"/>
                  </a:lnTo>
                  <a:lnTo>
                    <a:pt x="3097521" y="127923"/>
                  </a:lnTo>
                  <a:lnTo>
                    <a:pt x="3047317" y="116273"/>
                  </a:lnTo>
                  <a:lnTo>
                    <a:pt x="2995393" y="105094"/>
                  </a:lnTo>
                  <a:lnTo>
                    <a:pt x="2941802" y="94399"/>
                  </a:lnTo>
                  <a:lnTo>
                    <a:pt x="2886600" y="84203"/>
                  </a:lnTo>
                  <a:lnTo>
                    <a:pt x="2829841" y="74519"/>
                  </a:lnTo>
                  <a:lnTo>
                    <a:pt x="2771580" y="65361"/>
                  </a:lnTo>
                  <a:lnTo>
                    <a:pt x="2711872" y="56742"/>
                  </a:lnTo>
                  <a:lnTo>
                    <a:pt x="2650771" y="48676"/>
                  </a:lnTo>
                  <a:lnTo>
                    <a:pt x="2588331" y="41177"/>
                  </a:lnTo>
                  <a:lnTo>
                    <a:pt x="2524608" y="34258"/>
                  </a:lnTo>
                  <a:lnTo>
                    <a:pt x="2459656" y="27933"/>
                  </a:lnTo>
                  <a:lnTo>
                    <a:pt x="2393530" y="22216"/>
                  </a:lnTo>
                  <a:lnTo>
                    <a:pt x="2326284" y="17121"/>
                  </a:lnTo>
                  <a:lnTo>
                    <a:pt x="2257973" y="12661"/>
                  </a:lnTo>
                  <a:lnTo>
                    <a:pt x="2188652" y="8849"/>
                  </a:lnTo>
                  <a:lnTo>
                    <a:pt x="2118374" y="5700"/>
                  </a:lnTo>
                  <a:lnTo>
                    <a:pt x="2047196" y="3226"/>
                  </a:lnTo>
                  <a:lnTo>
                    <a:pt x="1975171" y="1443"/>
                  </a:lnTo>
                  <a:lnTo>
                    <a:pt x="1902354" y="363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2561" y="3582161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0" y="457200"/>
                  </a:moveTo>
                  <a:lnTo>
                    <a:pt x="12905" y="402606"/>
                  </a:lnTo>
                  <a:lnTo>
                    <a:pt x="35392" y="367245"/>
                  </a:lnTo>
                  <a:lnTo>
                    <a:pt x="68476" y="332840"/>
                  </a:lnTo>
                  <a:lnTo>
                    <a:pt x="111721" y="299498"/>
                  </a:lnTo>
                  <a:lnTo>
                    <a:pt x="164688" y="267330"/>
                  </a:lnTo>
                  <a:lnTo>
                    <a:pt x="226942" y="236446"/>
                  </a:lnTo>
                  <a:lnTo>
                    <a:pt x="298045" y="206953"/>
                  </a:lnTo>
                  <a:lnTo>
                    <a:pt x="336778" y="192763"/>
                  </a:lnTo>
                  <a:lnTo>
                    <a:pt x="377560" y="178962"/>
                  </a:lnTo>
                  <a:lnTo>
                    <a:pt x="420335" y="165564"/>
                  </a:lnTo>
                  <a:lnTo>
                    <a:pt x="465050" y="152583"/>
                  </a:lnTo>
                  <a:lnTo>
                    <a:pt x="511649" y="140031"/>
                  </a:lnTo>
                  <a:lnTo>
                    <a:pt x="560078" y="127923"/>
                  </a:lnTo>
                  <a:lnTo>
                    <a:pt x="610282" y="116273"/>
                  </a:lnTo>
                  <a:lnTo>
                    <a:pt x="662206" y="105094"/>
                  </a:lnTo>
                  <a:lnTo>
                    <a:pt x="715797" y="94399"/>
                  </a:lnTo>
                  <a:lnTo>
                    <a:pt x="770999" y="84203"/>
                  </a:lnTo>
                  <a:lnTo>
                    <a:pt x="827758" y="74519"/>
                  </a:lnTo>
                  <a:lnTo>
                    <a:pt x="886019" y="65361"/>
                  </a:lnTo>
                  <a:lnTo>
                    <a:pt x="945727" y="56742"/>
                  </a:lnTo>
                  <a:lnTo>
                    <a:pt x="1006828" y="48676"/>
                  </a:lnTo>
                  <a:lnTo>
                    <a:pt x="1069268" y="41177"/>
                  </a:lnTo>
                  <a:lnTo>
                    <a:pt x="1132991" y="34258"/>
                  </a:lnTo>
                  <a:lnTo>
                    <a:pt x="1197943" y="27933"/>
                  </a:lnTo>
                  <a:lnTo>
                    <a:pt x="1264069" y="22216"/>
                  </a:lnTo>
                  <a:lnTo>
                    <a:pt x="1331315" y="17121"/>
                  </a:lnTo>
                  <a:lnTo>
                    <a:pt x="1399626" y="12661"/>
                  </a:lnTo>
                  <a:lnTo>
                    <a:pt x="1468947" y="8849"/>
                  </a:lnTo>
                  <a:lnTo>
                    <a:pt x="1539225" y="5700"/>
                  </a:lnTo>
                  <a:lnTo>
                    <a:pt x="1610403" y="3226"/>
                  </a:lnTo>
                  <a:lnTo>
                    <a:pt x="1682428" y="1443"/>
                  </a:lnTo>
                  <a:lnTo>
                    <a:pt x="1755245" y="363"/>
                  </a:lnTo>
                  <a:lnTo>
                    <a:pt x="1828800" y="0"/>
                  </a:lnTo>
                  <a:lnTo>
                    <a:pt x="1902354" y="363"/>
                  </a:lnTo>
                  <a:lnTo>
                    <a:pt x="1975171" y="1443"/>
                  </a:lnTo>
                  <a:lnTo>
                    <a:pt x="2047196" y="3226"/>
                  </a:lnTo>
                  <a:lnTo>
                    <a:pt x="2118374" y="5700"/>
                  </a:lnTo>
                  <a:lnTo>
                    <a:pt x="2188652" y="8849"/>
                  </a:lnTo>
                  <a:lnTo>
                    <a:pt x="2257973" y="12661"/>
                  </a:lnTo>
                  <a:lnTo>
                    <a:pt x="2326284" y="17121"/>
                  </a:lnTo>
                  <a:lnTo>
                    <a:pt x="2393530" y="22216"/>
                  </a:lnTo>
                  <a:lnTo>
                    <a:pt x="2459656" y="27933"/>
                  </a:lnTo>
                  <a:lnTo>
                    <a:pt x="2524608" y="34258"/>
                  </a:lnTo>
                  <a:lnTo>
                    <a:pt x="2588331" y="41177"/>
                  </a:lnTo>
                  <a:lnTo>
                    <a:pt x="2650771" y="48676"/>
                  </a:lnTo>
                  <a:lnTo>
                    <a:pt x="2711872" y="56742"/>
                  </a:lnTo>
                  <a:lnTo>
                    <a:pt x="2771580" y="65361"/>
                  </a:lnTo>
                  <a:lnTo>
                    <a:pt x="2829841" y="74519"/>
                  </a:lnTo>
                  <a:lnTo>
                    <a:pt x="2886600" y="84203"/>
                  </a:lnTo>
                  <a:lnTo>
                    <a:pt x="2941802" y="94399"/>
                  </a:lnTo>
                  <a:lnTo>
                    <a:pt x="2995393" y="105094"/>
                  </a:lnTo>
                  <a:lnTo>
                    <a:pt x="3047317" y="116273"/>
                  </a:lnTo>
                  <a:lnTo>
                    <a:pt x="3097521" y="127923"/>
                  </a:lnTo>
                  <a:lnTo>
                    <a:pt x="3145950" y="140031"/>
                  </a:lnTo>
                  <a:lnTo>
                    <a:pt x="3192549" y="152583"/>
                  </a:lnTo>
                  <a:lnTo>
                    <a:pt x="3237264" y="165564"/>
                  </a:lnTo>
                  <a:lnTo>
                    <a:pt x="3280039" y="178962"/>
                  </a:lnTo>
                  <a:lnTo>
                    <a:pt x="3320821" y="192763"/>
                  </a:lnTo>
                  <a:lnTo>
                    <a:pt x="3359554" y="206953"/>
                  </a:lnTo>
                  <a:lnTo>
                    <a:pt x="3396184" y="221518"/>
                  </a:lnTo>
                  <a:lnTo>
                    <a:pt x="3462917" y="251721"/>
                  </a:lnTo>
                  <a:lnTo>
                    <a:pt x="3520582" y="283261"/>
                  </a:lnTo>
                  <a:lnTo>
                    <a:pt x="3568743" y="316029"/>
                  </a:lnTo>
                  <a:lnTo>
                    <a:pt x="3606962" y="349916"/>
                  </a:lnTo>
                  <a:lnTo>
                    <a:pt x="3634803" y="384813"/>
                  </a:lnTo>
                  <a:lnTo>
                    <a:pt x="3651827" y="420611"/>
                  </a:lnTo>
                  <a:lnTo>
                    <a:pt x="3657599" y="457200"/>
                  </a:lnTo>
                  <a:lnTo>
                    <a:pt x="3656147" y="475586"/>
                  </a:lnTo>
                  <a:lnTo>
                    <a:pt x="3634803" y="529586"/>
                  </a:lnTo>
                  <a:lnTo>
                    <a:pt x="3606962" y="564483"/>
                  </a:lnTo>
                  <a:lnTo>
                    <a:pt x="3568743" y="598370"/>
                  </a:lnTo>
                  <a:lnTo>
                    <a:pt x="3520582" y="631138"/>
                  </a:lnTo>
                  <a:lnTo>
                    <a:pt x="3462917" y="662678"/>
                  </a:lnTo>
                  <a:lnTo>
                    <a:pt x="3396184" y="692881"/>
                  </a:lnTo>
                  <a:lnTo>
                    <a:pt x="3359554" y="707446"/>
                  </a:lnTo>
                  <a:lnTo>
                    <a:pt x="3320821" y="721636"/>
                  </a:lnTo>
                  <a:lnTo>
                    <a:pt x="3280039" y="735437"/>
                  </a:lnTo>
                  <a:lnTo>
                    <a:pt x="3237264" y="748835"/>
                  </a:lnTo>
                  <a:lnTo>
                    <a:pt x="3192549" y="761816"/>
                  </a:lnTo>
                  <a:lnTo>
                    <a:pt x="3145950" y="774368"/>
                  </a:lnTo>
                  <a:lnTo>
                    <a:pt x="3097521" y="786476"/>
                  </a:lnTo>
                  <a:lnTo>
                    <a:pt x="3047317" y="798126"/>
                  </a:lnTo>
                  <a:lnTo>
                    <a:pt x="2995393" y="809305"/>
                  </a:lnTo>
                  <a:lnTo>
                    <a:pt x="2941802" y="820000"/>
                  </a:lnTo>
                  <a:lnTo>
                    <a:pt x="2886600" y="830196"/>
                  </a:lnTo>
                  <a:lnTo>
                    <a:pt x="2829841" y="839880"/>
                  </a:lnTo>
                  <a:lnTo>
                    <a:pt x="2771580" y="849038"/>
                  </a:lnTo>
                  <a:lnTo>
                    <a:pt x="2711872" y="857657"/>
                  </a:lnTo>
                  <a:lnTo>
                    <a:pt x="2650771" y="865723"/>
                  </a:lnTo>
                  <a:lnTo>
                    <a:pt x="2588331" y="873222"/>
                  </a:lnTo>
                  <a:lnTo>
                    <a:pt x="2524608" y="880141"/>
                  </a:lnTo>
                  <a:lnTo>
                    <a:pt x="2459656" y="886466"/>
                  </a:lnTo>
                  <a:lnTo>
                    <a:pt x="2393530" y="892183"/>
                  </a:lnTo>
                  <a:lnTo>
                    <a:pt x="2326284" y="897278"/>
                  </a:lnTo>
                  <a:lnTo>
                    <a:pt x="2257973" y="901738"/>
                  </a:lnTo>
                  <a:lnTo>
                    <a:pt x="2188652" y="905550"/>
                  </a:lnTo>
                  <a:lnTo>
                    <a:pt x="2118374" y="908699"/>
                  </a:lnTo>
                  <a:lnTo>
                    <a:pt x="2047196" y="911173"/>
                  </a:lnTo>
                  <a:lnTo>
                    <a:pt x="1975171" y="912956"/>
                  </a:lnTo>
                  <a:lnTo>
                    <a:pt x="1902354" y="914036"/>
                  </a:lnTo>
                  <a:lnTo>
                    <a:pt x="1828800" y="914400"/>
                  </a:lnTo>
                  <a:lnTo>
                    <a:pt x="1755245" y="914036"/>
                  </a:lnTo>
                  <a:lnTo>
                    <a:pt x="1682428" y="912956"/>
                  </a:lnTo>
                  <a:lnTo>
                    <a:pt x="1610403" y="911173"/>
                  </a:lnTo>
                  <a:lnTo>
                    <a:pt x="1539225" y="908699"/>
                  </a:lnTo>
                  <a:lnTo>
                    <a:pt x="1468947" y="905550"/>
                  </a:lnTo>
                  <a:lnTo>
                    <a:pt x="1399626" y="901738"/>
                  </a:lnTo>
                  <a:lnTo>
                    <a:pt x="1331315" y="897278"/>
                  </a:lnTo>
                  <a:lnTo>
                    <a:pt x="1264069" y="892183"/>
                  </a:lnTo>
                  <a:lnTo>
                    <a:pt x="1197943" y="886466"/>
                  </a:lnTo>
                  <a:lnTo>
                    <a:pt x="1132991" y="880141"/>
                  </a:lnTo>
                  <a:lnTo>
                    <a:pt x="1069268" y="873222"/>
                  </a:lnTo>
                  <a:lnTo>
                    <a:pt x="1006828" y="865723"/>
                  </a:lnTo>
                  <a:lnTo>
                    <a:pt x="945727" y="857657"/>
                  </a:lnTo>
                  <a:lnTo>
                    <a:pt x="886019" y="849038"/>
                  </a:lnTo>
                  <a:lnTo>
                    <a:pt x="827758" y="839880"/>
                  </a:lnTo>
                  <a:lnTo>
                    <a:pt x="770999" y="830196"/>
                  </a:lnTo>
                  <a:lnTo>
                    <a:pt x="715797" y="820000"/>
                  </a:lnTo>
                  <a:lnTo>
                    <a:pt x="662206" y="809305"/>
                  </a:lnTo>
                  <a:lnTo>
                    <a:pt x="610282" y="798126"/>
                  </a:lnTo>
                  <a:lnTo>
                    <a:pt x="560078" y="786476"/>
                  </a:lnTo>
                  <a:lnTo>
                    <a:pt x="511649" y="774368"/>
                  </a:lnTo>
                  <a:lnTo>
                    <a:pt x="465050" y="761816"/>
                  </a:lnTo>
                  <a:lnTo>
                    <a:pt x="420335" y="748835"/>
                  </a:lnTo>
                  <a:lnTo>
                    <a:pt x="377560" y="735437"/>
                  </a:lnTo>
                  <a:lnTo>
                    <a:pt x="336778" y="721636"/>
                  </a:lnTo>
                  <a:lnTo>
                    <a:pt x="298045" y="707446"/>
                  </a:lnTo>
                  <a:lnTo>
                    <a:pt x="261415" y="692881"/>
                  </a:lnTo>
                  <a:lnTo>
                    <a:pt x="194682" y="662678"/>
                  </a:lnTo>
                  <a:lnTo>
                    <a:pt x="137017" y="631138"/>
                  </a:lnTo>
                  <a:lnTo>
                    <a:pt x="88856" y="598370"/>
                  </a:lnTo>
                  <a:lnTo>
                    <a:pt x="50637" y="564483"/>
                  </a:lnTo>
                  <a:lnTo>
                    <a:pt x="22796" y="529586"/>
                  </a:lnTo>
                  <a:lnTo>
                    <a:pt x="5772" y="493788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48227" y="3740277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7DF55"/>
                </a:solidFill>
                <a:latin typeface="Arial"/>
                <a:cs typeface="Arial"/>
              </a:rPr>
              <a:t>Analysis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938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/>
              <a:t>MANISHA MALI</a:t>
            </a:r>
          </a:p>
        </p:txBody>
      </p:sp>
      <p:sp>
        <p:nvSpPr>
          <p:cNvPr id="96259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BF823E0-9219-4234-B197-71429F82EC9F}" type="slidenum">
              <a:rPr lang="en-US" sz="1200">
                <a:latin typeface="Arial Black" pitchFamily="34" charset="0"/>
              </a:rPr>
              <a:pPr algn="r" eaLnBrk="1" hangingPunct="1"/>
              <a:t>54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First pass of two pass assembler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800" dirty="0" smtClean="0"/>
              <a:t>Input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 smtClean="0"/>
              <a:t>Machine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table (MOT)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 smtClean="0"/>
              <a:t>Copy of source program (.ASM file)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dirty="0" smtClean="0"/>
              <a:t>Output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 smtClean="0"/>
              <a:t>Location counter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dirty="0" smtClean="0"/>
              <a:t>OPTAB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 smtClean="0"/>
              <a:t>Symbol table (SYMTAB)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 smtClean="0"/>
              <a:t>Literal table (LITTAB)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 smtClean="0"/>
              <a:t>Pool table (POOL TAB)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 smtClean="0"/>
              <a:t>Intermediate representation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 smtClean="0"/>
              <a:t>Error report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2F33EE7-9ED0-4E2E-81FC-09565E5A3EFC}" type="datetime1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C3F7CD-873A-4E78-AB52-17ABF7A27B6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502" y="467994"/>
            <a:ext cx="46539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PASS-1</a:t>
            </a:r>
            <a:r>
              <a:rPr spc="-300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85088" y="3447288"/>
            <a:ext cx="7179945" cy="1373505"/>
            <a:chOff x="1085088" y="3447288"/>
            <a:chExt cx="7179945" cy="1373505"/>
          </a:xfrm>
        </p:grpSpPr>
        <p:sp>
          <p:nvSpPr>
            <p:cNvPr id="4" name="object 4"/>
            <p:cNvSpPr/>
            <p:nvPr/>
          </p:nvSpPr>
          <p:spPr>
            <a:xfrm>
              <a:off x="1143000" y="3505200"/>
              <a:ext cx="7063740" cy="1257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4044" y="3476244"/>
              <a:ext cx="7122159" cy="1315720"/>
            </a:xfrm>
            <a:custGeom>
              <a:avLst/>
              <a:gdLst/>
              <a:ahLst/>
              <a:cxnLst/>
              <a:rect l="l" t="t" r="r" b="b"/>
              <a:pathLst>
                <a:path w="7122159" h="1315720">
                  <a:moveTo>
                    <a:pt x="0" y="1315211"/>
                  </a:moveTo>
                  <a:lnTo>
                    <a:pt x="7121652" y="1315211"/>
                  </a:lnTo>
                  <a:lnTo>
                    <a:pt x="7121652" y="0"/>
                  </a:lnTo>
                  <a:lnTo>
                    <a:pt x="0" y="0"/>
                  </a:lnTo>
                  <a:lnTo>
                    <a:pt x="0" y="1315211"/>
                  </a:lnTo>
                  <a:close/>
                </a:path>
              </a:pathLst>
            </a:custGeom>
            <a:ln w="57912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85088" y="5123688"/>
            <a:ext cx="7335520" cy="1527175"/>
            <a:chOff x="1085088" y="5123688"/>
            <a:chExt cx="7335520" cy="1527175"/>
          </a:xfrm>
        </p:grpSpPr>
        <p:sp>
          <p:nvSpPr>
            <p:cNvPr id="7" name="object 7"/>
            <p:cNvSpPr/>
            <p:nvPr/>
          </p:nvSpPr>
          <p:spPr>
            <a:xfrm>
              <a:off x="1143000" y="5181600"/>
              <a:ext cx="7219188" cy="1411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4044" y="5152644"/>
              <a:ext cx="7277100" cy="1469390"/>
            </a:xfrm>
            <a:custGeom>
              <a:avLst/>
              <a:gdLst/>
              <a:ahLst/>
              <a:cxnLst/>
              <a:rect l="l" t="t" r="r" b="b"/>
              <a:pathLst>
                <a:path w="7277100" h="1469390">
                  <a:moveTo>
                    <a:pt x="0" y="1469135"/>
                  </a:moveTo>
                  <a:lnTo>
                    <a:pt x="7277100" y="1469135"/>
                  </a:lnTo>
                  <a:lnTo>
                    <a:pt x="7277100" y="0"/>
                  </a:lnTo>
                  <a:lnTo>
                    <a:pt x="0" y="0"/>
                  </a:lnTo>
                  <a:lnTo>
                    <a:pt x="0" y="1469135"/>
                  </a:lnTo>
                  <a:close/>
                </a:path>
              </a:pathLst>
            </a:custGeom>
            <a:ln w="57912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52144" y="1770888"/>
            <a:ext cx="7047230" cy="1373505"/>
            <a:chOff x="1152144" y="1770888"/>
            <a:chExt cx="7047230" cy="1373505"/>
          </a:xfrm>
        </p:grpSpPr>
        <p:sp>
          <p:nvSpPr>
            <p:cNvPr id="10" name="object 10"/>
            <p:cNvSpPr/>
            <p:nvPr/>
          </p:nvSpPr>
          <p:spPr>
            <a:xfrm>
              <a:off x="1210056" y="1828800"/>
              <a:ext cx="6931152" cy="1257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1100" y="1799844"/>
              <a:ext cx="6989445" cy="1315720"/>
            </a:xfrm>
            <a:custGeom>
              <a:avLst/>
              <a:gdLst/>
              <a:ahLst/>
              <a:cxnLst/>
              <a:rect l="l" t="t" r="r" b="b"/>
              <a:pathLst>
                <a:path w="6989445" h="1315720">
                  <a:moveTo>
                    <a:pt x="0" y="1315212"/>
                  </a:moveTo>
                  <a:lnTo>
                    <a:pt x="6989064" y="1315212"/>
                  </a:lnTo>
                  <a:lnTo>
                    <a:pt x="6989064" y="0"/>
                  </a:lnTo>
                  <a:lnTo>
                    <a:pt x="0" y="0"/>
                  </a:lnTo>
                  <a:lnTo>
                    <a:pt x="0" y="1315212"/>
                  </a:lnTo>
                  <a:close/>
                </a:path>
              </a:pathLst>
            </a:custGeom>
            <a:ln w="57912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40773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7468" y="457200"/>
            <a:ext cx="7660005" cy="3011805"/>
            <a:chOff x="856488" y="170687"/>
            <a:chExt cx="7660005" cy="3011805"/>
          </a:xfrm>
        </p:grpSpPr>
        <p:sp>
          <p:nvSpPr>
            <p:cNvPr id="3" name="object 3"/>
            <p:cNvSpPr/>
            <p:nvPr/>
          </p:nvSpPr>
          <p:spPr>
            <a:xfrm>
              <a:off x="914400" y="228599"/>
              <a:ext cx="7543800" cy="289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5444" y="199643"/>
              <a:ext cx="7602220" cy="2954020"/>
            </a:xfrm>
            <a:custGeom>
              <a:avLst/>
              <a:gdLst/>
              <a:ahLst/>
              <a:cxnLst/>
              <a:rect l="l" t="t" r="r" b="b"/>
              <a:pathLst>
                <a:path w="7602220" h="2954020">
                  <a:moveTo>
                    <a:pt x="0" y="2953511"/>
                  </a:moveTo>
                  <a:lnTo>
                    <a:pt x="7601711" y="2953511"/>
                  </a:lnTo>
                  <a:lnTo>
                    <a:pt x="7601711" y="0"/>
                  </a:lnTo>
                  <a:lnTo>
                    <a:pt x="0" y="0"/>
                  </a:lnTo>
                  <a:lnTo>
                    <a:pt x="0" y="2953511"/>
                  </a:lnTo>
                  <a:close/>
                </a:path>
              </a:pathLst>
            </a:custGeom>
            <a:ln w="57912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27659" y="3675823"/>
            <a:ext cx="7660005" cy="780415"/>
            <a:chOff x="856488" y="3343655"/>
            <a:chExt cx="7660005" cy="780415"/>
          </a:xfrm>
        </p:grpSpPr>
        <p:sp>
          <p:nvSpPr>
            <p:cNvPr id="6" name="object 6"/>
            <p:cNvSpPr/>
            <p:nvPr/>
          </p:nvSpPr>
          <p:spPr>
            <a:xfrm>
              <a:off x="914400" y="3401567"/>
              <a:ext cx="7543800" cy="664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5444" y="3372611"/>
              <a:ext cx="7602220" cy="722630"/>
            </a:xfrm>
            <a:custGeom>
              <a:avLst/>
              <a:gdLst/>
              <a:ahLst/>
              <a:cxnLst/>
              <a:rect l="l" t="t" r="r" b="b"/>
              <a:pathLst>
                <a:path w="7602220" h="722629">
                  <a:moveTo>
                    <a:pt x="0" y="722376"/>
                  </a:moveTo>
                  <a:lnTo>
                    <a:pt x="7601711" y="722376"/>
                  </a:lnTo>
                  <a:lnTo>
                    <a:pt x="7601711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57912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32196" y="4800600"/>
            <a:ext cx="7724140" cy="1417320"/>
            <a:chOff x="856488" y="4472940"/>
            <a:chExt cx="7724140" cy="1417320"/>
          </a:xfrm>
        </p:grpSpPr>
        <p:sp>
          <p:nvSpPr>
            <p:cNvPr id="9" name="object 9"/>
            <p:cNvSpPr/>
            <p:nvPr/>
          </p:nvSpPr>
          <p:spPr>
            <a:xfrm>
              <a:off x="914400" y="4530852"/>
              <a:ext cx="7607808" cy="13014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5444" y="4501896"/>
              <a:ext cx="7665720" cy="1359535"/>
            </a:xfrm>
            <a:custGeom>
              <a:avLst/>
              <a:gdLst/>
              <a:ahLst/>
              <a:cxnLst/>
              <a:rect l="l" t="t" r="r" b="b"/>
              <a:pathLst>
                <a:path w="7665720" h="1359535">
                  <a:moveTo>
                    <a:pt x="0" y="1359407"/>
                  </a:moveTo>
                  <a:lnTo>
                    <a:pt x="7665720" y="1359407"/>
                  </a:lnTo>
                  <a:lnTo>
                    <a:pt x="7665720" y="0"/>
                  </a:lnTo>
                  <a:lnTo>
                    <a:pt x="0" y="0"/>
                  </a:lnTo>
                  <a:lnTo>
                    <a:pt x="0" y="1359407"/>
                  </a:lnTo>
                  <a:close/>
                </a:path>
              </a:pathLst>
            </a:custGeom>
            <a:ln w="57912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8046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7887" y="704087"/>
            <a:ext cx="8075930" cy="2478405"/>
            <a:chOff x="627887" y="704087"/>
            <a:chExt cx="8075930" cy="2478405"/>
          </a:xfrm>
        </p:grpSpPr>
        <p:sp>
          <p:nvSpPr>
            <p:cNvPr id="3" name="object 3"/>
            <p:cNvSpPr/>
            <p:nvPr/>
          </p:nvSpPr>
          <p:spPr>
            <a:xfrm>
              <a:off x="685799" y="761999"/>
              <a:ext cx="7959852" cy="2362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843" y="733043"/>
              <a:ext cx="8018145" cy="2420620"/>
            </a:xfrm>
            <a:custGeom>
              <a:avLst/>
              <a:gdLst/>
              <a:ahLst/>
              <a:cxnLst/>
              <a:rect l="l" t="t" r="r" b="b"/>
              <a:pathLst>
                <a:path w="8018145" h="2420620">
                  <a:moveTo>
                    <a:pt x="0" y="2420112"/>
                  </a:moveTo>
                  <a:lnTo>
                    <a:pt x="8017764" y="2420112"/>
                  </a:lnTo>
                  <a:lnTo>
                    <a:pt x="8017764" y="0"/>
                  </a:lnTo>
                  <a:lnTo>
                    <a:pt x="0" y="0"/>
                  </a:lnTo>
                  <a:lnTo>
                    <a:pt x="0" y="2420112"/>
                  </a:lnTo>
                  <a:close/>
                </a:path>
              </a:pathLst>
            </a:custGeom>
            <a:ln w="57912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04087" y="3523488"/>
            <a:ext cx="8023859" cy="1487805"/>
            <a:chOff x="704087" y="3523488"/>
            <a:chExt cx="8023859" cy="1487805"/>
          </a:xfrm>
        </p:grpSpPr>
        <p:sp>
          <p:nvSpPr>
            <p:cNvPr id="6" name="object 6"/>
            <p:cNvSpPr/>
            <p:nvPr/>
          </p:nvSpPr>
          <p:spPr>
            <a:xfrm>
              <a:off x="761999" y="3581400"/>
              <a:ext cx="7908035" cy="137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043" y="3552444"/>
              <a:ext cx="7966075" cy="1430020"/>
            </a:xfrm>
            <a:custGeom>
              <a:avLst/>
              <a:gdLst/>
              <a:ahLst/>
              <a:cxnLst/>
              <a:rect l="l" t="t" r="r" b="b"/>
              <a:pathLst>
                <a:path w="7966075" h="1430020">
                  <a:moveTo>
                    <a:pt x="0" y="1429511"/>
                  </a:moveTo>
                  <a:lnTo>
                    <a:pt x="7965948" y="1429511"/>
                  </a:lnTo>
                  <a:lnTo>
                    <a:pt x="7965948" y="0"/>
                  </a:lnTo>
                  <a:lnTo>
                    <a:pt x="0" y="0"/>
                  </a:lnTo>
                  <a:lnTo>
                    <a:pt x="0" y="1429511"/>
                  </a:lnTo>
                  <a:close/>
                </a:path>
              </a:pathLst>
            </a:custGeom>
            <a:ln w="57912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0764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7887" y="4590288"/>
            <a:ext cx="8153400" cy="1259205"/>
            <a:chOff x="627887" y="4590288"/>
            <a:chExt cx="8153400" cy="1259205"/>
          </a:xfrm>
        </p:grpSpPr>
        <p:sp>
          <p:nvSpPr>
            <p:cNvPr id="3" name="object 3"/>
            <p:cNvSpPr/>
            <p:nvPr/>
          </p:nvSpPr>
          <p:spPr>
            <a:xfrm>
              <a:off x="685799" y="4648200"/>
              <a:ext cx="8037576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843" y="4619244"/>
              <a:ext cx="8095615" cy="1201420"/>
            </a:xfrm>
            <a:custGeom>
              <a:avLst/>
              <a:gdLst/>
              <a:ahLst/>
              <a:cxnLst/>
              <a:rect l="l" t="t" r="r" b="b"/>
              <a:pathLst>
                <a:path w="8095615" h="1201420">
                  <a:moveTo>
                    <a:pt x="0" y="1200911"/>
                  </a:moveTo>
                  <a:lnTo>
                    <a:pt x="8095488" y="1200911"/>
                  </a:lnTo>
                  <a:lnTo>
                    <a:pt x="8095488" y="0"/>
                  </a:lnTo>
                  <a:lnTo>
                    <a:pt x="0" y="0"/>
                  </a:lnTo>
                  <a:lnTo>
                    <a:pt x="0" y="1200911"/>
                  </a:lnTo>
                  <a:close/>
                </a:path>
              </a:pathLst>
            </a:custGeom>
            <a:ln w="57911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04087" y="246888"/>
            <a:ext cx="7888605" cy="3877310"/>
            <a:chOff x="704087" y="246888"/>
            <a:chExt cx="7888605" cy="3877310"/>
          </a:xfrm>
        </p:grpSpPr>
        <p:sp>
          <p:nvSpPr>
            <p:cNvPr id="6" name="object 6"/>
            <p:cNvSpPr/>
            <p:nvPr/>
          </p:nvSpPr>
          <p:spPr>
            <a:xfrm>
              <a:off x="761999" y="304800"/>
              <a:ext cx="7772400" cy="3761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043" y="275844"/>
              <a:ext cx="7830820" cy="3819525"/>
            </a:xfrm>
            <a:custGeom>
              <a:avLst/>
              <a:gdLst/>
              <a:ahLst/>
              <a:cxnLst/>
              <a:rect l="l" t="t" r="r" b="b"/>
              <a:pathLst>
                <a:path w="7830820" h="3819525">
                  <a:moveTo>
                    <a:pt x="0" y="3819143"/>
                  </a:moveTo>
                  <a:lnTo>
                    <a:pt x="7830311" y="3819143"/>
                  </a:lnTo>
                  <a:lnTo>
                    <a:pt x="7830311" y="0"/>
                  </a:lnTo>
                  <a:lnTo>
                    <a:pt x="0" y="0"/>
                  </a:lnTo>
                  <a:lnTo>
                    <a:pt x="0" y="3819143"/>
                  </a:lnTo>
                  <a:close/>
                </a:path>
              </a:pathLst>
            </a:custGeom>
            <a:ln w="57912">
              <a:solidFill>
                <a:srgbClr val="9EDF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6086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Steps for implementation of First pass of two pass assembler - 1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3724275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Create MNEMONIC OPCODE table (OPTAB with mnemonic opcode, class, opcode and length) &amp; make entries in it statically.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Create data structures for SYMBOL Table (SYMTAB with symbol, address &amp; length), LITERAL Table (LITTAB with literal &amp; address) and POOL Table (POOLTAB with literal_no) using array of structure.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800" smtClean="0"/>
              <a:t>Create and open a source file in read mode having assembly language program (e.g. sample.asm)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US" sz="2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C6AC6B5-F8D6-4A71-AA7D-BDA3ACDCAA64}" type="datetime1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716013-2E20-4D55-8947-1F9258714DB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3FD7ED-FE80-42E4-A0D0-3B7B33301DFC}" type="slidenum">
              <a:rPr lang="en-US">
                <a:latin typeface="Arial Black" pitchFamily="34" charset="0"/>
              </a:rPr>
              <a:pPr/>
              <a:t>6</a:t>
            </a:fld>
            <a:endParaRPr lang="en-US">
              <a:latin typeface="Arial Black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assembly language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Mnemonic operation code (Mnemonic opcode)</a:t>
            </a:r>
          </a:p>
          <a:p>
            <a:pPr eaLnBrk="1" hangingPunct="1"/>
            <a:r>
              <a:rPr lang="en-US" smtClean="0"/>
              <a:t>Symbolic operands</a:t>
            </a:r>
          </a:p>
          <a:p>
            <a:pPr eaLnBrk="1" hangingPunct="1"/>
            <a:r>
              <a:rPr lang="en-US" smtClean="0"/>
              <a:t>Data declarations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4CE1009-DEEB-46A5-A624-43672844602C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Steps for implementation of First pass of two pass assembler - 2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37242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sz="2800" smtClean="0"/>
              <a:t>4. Open a target file (sample_IC.txt) in write mode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800" smtClean="0"/>
              <a:t>5. Initialize variables like loc_cntr = 0 &amp; so on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800" smtClean="0"/>
              <a:t>6. Scan/read source file word by word and proceed as per the algorithm i.e. compare tokens with OPTAB.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800" smtClean="0"/>
              <a:t>7. While doing step 6 make entries in SYMTAB, LITTAB, POOLTAB &amp; intermediate code in target file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800" smtClean="0"/>
              <a:t>8. Show errors at the end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800" smtClean="0"/>
              <a:t>9. Close all files</a:t>
            </a:r>
          </a:p>
          <a:p>
            <a:pPr marL="533400" indent="-533400"/>
            <a:endParaRPr lang="en-US" sz="2800" smtClean="0"/>
          </a:p>
          <a:p>
            <a:pPr marL="533400" indent="-533400"/>
            <a:endParaRPr lang="en-US" sz="2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3C61350-F4F1-41B9-8B73-1398FBEC507E}" type="datetime1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716013-2E20-4D55-8947-1F9258714DB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67994"/>
            <a:ext cx="69824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Tasks </a:t>
            </a:r>
            <a:r>
              <a:rPr spc="-5" dirty="0"/>
              <a:t>of </a:t>
            </a:r>
            <a:r>
              <a:rPr lang="en-US" spc="-5" dirty="0" smtClean="0"/>
              <a:t>synthe</a:t>
            </a:r>
            <a:r>
              <a:rPr spc="-5" dirty="0" smtClean="0"/>
              <a:t>sis</a:t>
            </a:r>
            <a:r>
              <a:rPr spc="70" dirty="0" smtClean="0"/>
              <a:t> </a:t>
            </a:r>
            <a:r>
              <a:rPr spc="-5" dirty="0"/>
              <a:t>phase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6111" y="1505711"/>
            <a:ext cx="3923029" cy="1941830"/>
            <a:chOff x="896111" y="1505711"/>
            <a:chExt cx="3923029" cy="1941830"/>
          </a:xfrm>
        </p:grpSpPr>
        <p:sp>
          <p:nvSpPr>
            <p:cNvPr id="4" name="object 4"/>
            <p:cNvSpPr/>
            <p:nvPr/>
          </p:nvSpPr>
          <p:spPr>
            <a:xfrm>
              <a:off x="896111" y="1505711"/>
              <a:ext cx="3922776" cy="1941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599" y="16001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3441700" y="0"/>
                  </a:moveTo>
                  <a:lnTo>
                    <a:pt x="292100" y="0"/>
                  </a:lnTo>
                  <a:lnTo>
                    <a:pt x="244721" y="3823"/>
                  </a:lnTo>
                  <a:lnTo>
                    <a:pt x="199776" y="14894"/>
                  </a:lnTo>
                  <a:lnTo>
                    <a:pt x="157866" y="32609"/>
                  </a:lnTo>
                  <a:lnTo>
                    <a:pt x="119592" y="56367"/>
                  </a:lnTo>
                  <a:lnTo>
                    <a:pt x="85556" y="85566"/>
                  </a:lnTo>
                  <a:lnTo>
                    <a:pt x="56360" y="119603"/>
                  </a:lnTo>
                  <a:lnTo>
                    <a:pt x="32604" y="157877"/>
                  </a:lnTo>
                  <a:lnTo>
                    <a:pt x="14892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2" y="1552813"/>
                  </a:lnTo>
                  <a:lnTo>
                    <a:pt x="32604" y="1594722"/>
                  </a:lnTo>
                  <a:lnTo>
                    <a:pt x="56360" y="1632996"/>
                  </a:lnTo>
                  <a:lnTo>
                    <a:pt x="85556" y="1667033"/>
                  </a:lnTo>
                  <a:lnTo>
                    <a:pt x="119592" y="1696232"/>
                  </a:lnTo>
                  <a:lnTo>
                    <a:pt x="157866" y="1719990"/>
                  </a:lnTo>
                  <a:lnTo>
                    <a:pt x="199776" y="1737705"/>
                  </a:lnTo>
                  <a:lnTo>
                    <a:pt x="244721" y="1748776"/>
                  </a:lnTo>
                  <a:lnTo>
                    <a:pt x="292100" y="1752600"/>
                  </a:lnTo>
                  <a:lnTo>
                    <a:pt x="3441700" y="1752600"/>
                  </a:lnTo>
                  <a:lnTo>
                    <a:pt x="3489072" y="1748776"/>
                  </a:lnTo>
                  <a:lnTo>
                    <a:pt x="3534013" y="1737705"/>
                  </a:lnTo>
                  <a:lnTo>
                    <a:pt x="3575922" y="1719990"/>
                  </a:lnTo>
                  <a:lnTo>
                    <a:pt x="3614196" y="1696232"/>
                  </a:lnTo>
                  <a:lnTo>
                    <a:pt x="3648233" y="1667033"/>
                  </a:lnTo>
                  <a:lnTo>
                    <a:pt x="3677432" y="1632996"/>
                  </a:lnTo>
                  <a:lnTo>
                    <a:pt x="3701190" y="1594722"/>
                  </a:lnTo>
                  <a:lnTo>
                    <a:pt x="3718905" y="1552813"/>
                  </a:lnTo>
                  <a:lnTo>
                    <a:pt x="3729976" y="1507872"/>
                  </a:lnTo>
                  <a:lnTo>
                    <a:pt x="3733800" y="1460500"/>
                  </a:lnTo>
                  <a:lnTo>
                    <a:pt x="3733800" y="292100"/>
                  </a:lnTo>
                  <a:lnTo>
                    <a:pt x="3729976" y="244727"/>
                  </a:lnTo>
                  <a:lnTo>
                    <a:pt x="3718905" y="199786"/>
                  </a:lnTo>
                  <a:lnTo>
                    <a:pt x="3701190" y="157877"/>
                  </a:lnTo>
                  <a:lnTo>
                    <a:pt x="3677432" y="119603"/>
                  </a:lnTo>
                  <a:lnTo>
                    <a:pt x="3648233" y="85566"/>
                  </a:lnTo>
                  <a:lnTo>
                    <a:pt x="3614196" y="56367"/>
                  </a:lnTo>
                  <a:lnTo>
                    <a:pt x="3575922" y="32609"/>
                  </a:lnTo>
                  <a:lnTo>
                    <a:pt x="3534013" y="14894"/>
                  </a:lnTo>
                  <a:lnTo>
                    <a:pt x="3489072" y="3823"/>
                  </a:lnTo>
                  <a:lnTo>
                    <a:pt x="34417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599" y="16001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2" y="199786"/>
                  </a:lnTo>
                  <a:lnTo>
                    <a:pt x="32604" y="157877"/>
                  </a:lnTo>
                  <a:lnTo>
                    <a:pt x="56360" y="119603"/>
                  </a:lnTo>
                  <a:lnTo>
                    <a:pt x="85556" y="85566"/>
                  </a:lnTo>
                  <a:lnTo>
                    <a:pt x="119592" y="56367"/>
                  </a:lnTo>
                  <a:lnTo>
                    <a:pt x="157866" y="32609"/>
                  </a:lnTo>
                  <a:lnTo>
                    <a:pt x="199776" y="14894"/>
                  </a:lnTo>
                  <a:lnTo>
                    <a:pt x="244721" y="3823"/>
                  </a:lnTo>
                  <a:lnTo>
                    <a:pt x="292100" y="0"/>
                  </a:lnTo>
                  <a:lnTo>
                    <a:pt x="3441700" y="0"/>
                  </a:lnTo>
                  <a:lnTo>
                    <a:pt x="3489072" y="3823"/>
                  </a:lnTo>
                  <a:lnTo>
                    <a:pt x="3534013" y="14894"/>
                  </a:lnTo>
                  <a:lnTo>
                    <a:pt x="3575922" y="32609"/>
                  </a:lnTo>
                  <a:lnTo>
                    <a:pt x="3614196" y="56367"/>
                  </a:lnTo>
                  <a:lnTo>
                    <a:pt x="3648233" y="85566"/>
                  </a:lnTo>
                  <a:lnTo>
                    <a:pt x="3677432" y="119603"/>
                  </a:lnTo>
                  <a:lnTo>
                    <a:pt x="3701190" y="157877"/>
                  </a:lnTo>
                  <a:lnTo>
                    <a:pt x="3718905" y="199786"/>
                  </a:lnTo>
                  <a:lnTo>
                    <a:pt x="3729976" y="244727"/>
                  </a:lnTo>
                  <a:lnTo>
                    <a:pt x="3733800" y="292100"/>
                  </a:lnTo>
                  <a:lnTo>
                    <a:pt x="3733800" y="1460500"/>
                  </a:lnTo>
                  <a:lnTo>
                    <a:pt x="3729976" y="1507872"/>
                  </a:lnTo>
                  <a:lnTo>
                    <a:pt x="3718905" y="1552813"/>
                  </a:lnTo>
                  <a:lnTo>
                    <a:pt x="3701190" y="1594722"/>
                  </a:lnTo>
                  <a:lnTo>
                    <a:pt x="3677432" y="1632996"/>
                  </a:lnTo>
                  <a:lnTo>
                    <a:pt x="3648233" y="1667033"/>
                  </a:lnTo>
                  <a:lnTo>
                    <a:pt x="3614196" y="1696232"/>
                  </a:lnTo>
                  <a:lnTo>
                    <a:pt x="3575922" y="1719990"/>
                  </a:lnTo>
                  <a:lnTo>
                    <a:pt x="3534013" y="1737705"/>
                  </a:lnTo>
                  <a:lnTo>
                    <a:pt x="3489072" y="1748776"/>
                  </a:lnTo>
                  <a:lnTo>
                    <a:pt x="3441700" y="1752600"/>
                  </a:lnTo>
                  <a:lnTo>
                    <a:pt x="292100" y="1752600"/>
                  </a:lnTo>
                  <a:lnTo>
                    <a:pt x="244721" y="1748776"/>
                  </a:lnTo>
                  <a:lnTo>
                    <a:pt x="199776" y="1737705"/>
                  </a:lnTo>
                  <a:lnTo>
                    <a:pt x="157866" y="1719990"/>
                  </a:lnTo>
                  <a:lnTo>
                    <a:pt x="119592" y="1696232"/>
                  </a:lnTo>
                  <a:lnTo>
                    <a:pt x="85556" y="1667033"/>
                  </a:lnTo>
                  <a:lnTo>
                    <a:pt x="56360" y="1632996"/>
                  </a:lnTo>
                  <a:lnTo>
                    <a:pt x="32604" y="1594722"/>
                  </a:lnTo>
                  <a:lnTo>
                    <a:pt x="14892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2394" y="1601469"/>
            <a:ext cx="295021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544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1. Obtain the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 machine opcode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corresponding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mnemonic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8511" y="1505711"/>
            <a:ext cx="3923029" cy="1941830"/>
            <a:chOff x="4858511" y="1505711"/>
            <a:chExt cx="3923029" cy="1941830"/>
          </a:xfrm>
        </p:grpSpPr>
        <p:sp>
          <p:nvSpPr>
            <p:cNvPr id="9" name="object 9"/>
            <p:cNvSpPr/>
            <p:nvPr/>
          </p:nvSpPr>
          <p:spPr>
            <a:xfrm>
              <a:off x="4858511" y="1505711"/>
              <a:ext cx="3922776" cy="1941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2999" y="16001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3441700" y="0"/>
                  </a:moveTo>
                  <a:lnTo>
                    <a:pt x="292100" y="0"/>
                  </a:ln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4" y="1552813"/>
                  </a:lnTo>
                  <a:lnTo>
                    <a:pt x="32609" y="1594722"/>
                  </a:lnTo>
                  <a:lnTo>
                    <a:pt x="56367" y="1632996"/>
                  </a:lnTo>
                  <a:lnTo>
                    <a:pt x="85566" y="1667033"/>
                  </a:lnTo>
                  <a:lnTo>
                    <a:pt x="119603" y="1696232"/>
                  </a:lnTo>
                  <a:lnTo>
                    <a:pt x="157877" y="1719990"/>
                  </a:lnTo>
                  <a:lnTo>
                    <a:pt x="199786" y="1737705"/>
                  </a:lnTo>
                  <a:lnTo>
                    <a:pt x="244727" y="1748776"/>
                  </a:lnTo>
                  <a:lnTo>
                    <a:pt x="292100" y="1752600"/>
                  </a:lnTo>
                  <a:lnTo>
                    <a:pt x="3441700" y="1752600"/>
                  </a:lnTo>
                  <a:lnTo>
                    <a:pt x="3489072" y="1748776"/>
                  </a:lnTo>
                  <a:lnTo>
                    <a:pt x="3534013" y="1737705"/>
                  </a:lnTo>
                  <a:lnTo>
                    <a:pt x="3575922" y="1719990"/>
                  </a:lnTo>
                  <a:lnTo>
                    <a:pt x="3614196" y="1696232"/>
                  </a:lnTo>
                  <a:lnTo>
                    <a:pt x="3648233" y="1667033"/>
                  </a:lnTo>
                  <a:lnTo>
                    <a:pt x="3677432" y="1632996"/>
                  </a:lnTo>
                  <a:lnTo>
                    <a:pt x="3701190" y="1594722"/>
                  </a:lnTo>
                  <a:lnTo>
                    <a:pt x="3718905" y="1552813"/>
                  </a:lnTo>
                  <a:lnTo>
                    <a:pt x="3729976" y="1507872"/>
                  </a:lnTo>
                  <a:lnTo>
                    <a:pt x="3733800" y="1460500"/>
                  </a:lnTo>
                  <a:lnTo>
                    <a:pt x="3733800" y="292100"/>
                  </a:lnTo>
                  <a:lnTo>
                    <a:pt x="3729976" y="244727"/>
                  </a:lnTo>
                  <a:lnTo>
                    <a:pt x="3718905" y="199786"/>
                  </a:lnTo>
                  <a:lnTo>
                    <a:pt x="3701190" y="157877"/>
                  </a:lnTo>
                  <a:lnTo>
                    <a:pt x="3677432" y="119603"/>
                  </a:lnTo>
                  <a:lnTo>
                    <a:pt x="3648233" y="85566"/>
                  </a:lnTo>
                  <a:lnTo>
                    <a:pt x="3614196" y="56367"/>
                  </a:lnTo>
                  <a:lnTo>
                    <a:pt x="3575922" y="32609"/>
                  </a:lnTo>
                  <a:lnTo>
                    <a:pt x="3534013" y="14894"/>
                  </a:lnTo>
                  <a:lnTo>
                    <a:pt x="3489072" y="3823"/>
                  </a:lnTo>
                  <a:lnTo>
                    <a:pt x="34417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2999" y="16001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3441700" y="0"/>
                  </a:lnTo>
                  <a:lnTo>
                    <a:pt x="3489072" y="3823"/>
                  </a:lnTo>
                  <a:lnTo>
                    <a:pt x="3534013" y="14894"/>
                  </a:lnTo>
                  <a:lnTo>
                    <a:pt x="3575922" y="32609"/>
                  </a:lnTo>
                  <a:lnTo>
                    <a:pt x="3614196" y="56367"/>
                  </a:lnTo>
                  <a:lnTo>
                    <a:pt x="3648233" y="85566"/>
                  </a:lnTo>
                  <a:lnTo>
                    <a:pt x="3677432" y="119603"/>
                  </a:lnTo>
                  <a:lnTo>
                    <a:pt x="3701190" y="157877"/>
                  </a:lnTo>
                  <a:lnTo>
                    <a:pt x="3718905" y="199786"/>
                  </a:lnTo>
                  <a:lnTo>
                    <a:pt x="3729976" y="244727"/>
                  </a:lnTo>
                  <a:lnTo>
                    <a:pt x="3733800" y="292100"/>
                  </a:lnTo>
                  <a:lnTo>
                    <a:pt x="3733800" y="1460500"/>
                  </a:lnTo>
                  <a:lnTo>
                    <a:pt x="3729976" y="1507872"/>
                  </a:lnTo>
                  <a:lnTo>
                    <a:pt x="3718905" y="1552813"/>
                  </a:lnTo>
                  <a:lnTo>
                    <a:pt x="3701190" y="1594722"/>
                  </a:lnTo>
                  <a:lnTo>
                    <a:pt x="3677432" y="1632996"/>
                  </a:lnTo>
                  <a:lnTo>
                    <a:pt x="3648233" y="1667033"/>
                  </a:lnTo>
                  <a:lnTo>
                    <a:pt x="3614196" y="1696232"/>
                  </a:lnTo>
                  <a:lnTo>
                    <a:pt x="3575922" y="1719990"/>
                  </a:lnTo>
                  <a:lnTo>
                    <a:pt x="3534013" y="1737705"/>
                  </a:lnTo>
                  <a:lnTo>
                    <a:pt x="3489072" y="1748776"/>
                  </a:lnTo>
                  <a:lnTo>
                    <a:pt x="3441700" y="1752600"/>
                  </a:lnTo>
                  <a:lnTo>
                    <a:pt x="292100" y="1752600"/>
                  </a:lnTo>
                  <a:lnTo>
                    <a:pt x="244727" y="1748776"/>
                  </a:lnTo>
                  <a:lnTo>
                    <a:pt x="199786" y="1737705"/>
                  </a:lnTo>
                  <a:lnTo>
                    <a:pt x="157877" y="1719990"/>
                  </a:lnTo>
                  <a:lnTo>
                    <a:pt x="119603" y="1696232"/>
                  </a:lnTo>
                  <a:lnTo>
                    <a:pt x="85566" y="1667033"/>
                  </a:lnTo>
                  <a:lnTo>
                    <a:pt x="56367" y="1632996"/>
                  </a:lnTo>
                  <a:lnTo>
                    <a:pt x="32609" y="1594722"/>
                  </a:lnTo>
                  <a:lnTo>
                    <a:pt x="14894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4945" y="1601469"/>
            <a:ext cx="30886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934" marR="458470" indent="-2794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2. Obtain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 address of</a:t>
            </a:r>
            <a:r>
              <a:rPr sz="2800" b="1" spc="-3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00" marR="5080" indent="9144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7DF55"/>
                </a:solidFill>
                <a:latin typeface="Arial"/>
                <a:cs typeface="Arial"/>
              </a:rPr>
              <a:t>memory operand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8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53511" y="4629911"/>
            <a:ext cx="3923029" cy="1941830"/>
            <a:chOff x="2953511" y="4629911"/>
            <a:chExt cx="3923029" cy="1941830"/>
          </a:xfrm>
        </p:grpSpPr>
        <p:sp>
          <p:nvSpPr>
            <p:cNvPr id="14" name="object 14"/>
            <p:cNvSpPr/>
            <p:nvPr/>
          </p:nvSpPr>
          <p:spPr>
            <a:xfrm>
              <a:off x="2953511" y="4629911"/>
              <a:ext cx="3922776" cy="1941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7999" y="47243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3441700" y="0"/>
                  </a:moveTo>
                  <a:lnTo>
                    <a:pt x="292100" y="0"/>
                  </a:ln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8"/>
                  </a:lnTo>
                  <a:lnTo>
                    <a:pt x="14894" y="1552823"/>
                  </a:lnTo>
                  <a:lnTo>
                    <a:pt x="32609" y="1594733"/>
                  </a:lnTo>
                  <a:lnTo>
                    <a:pt x="56367" y="1633007"/>
                  </a:lnTo>
                  <a:lnTo>
                    <a:pt x="85566" y="1667043"/>
                  </a:lnTo>
                  <a:lnTo>
                    <a:pt x="119603" y="1696239"/>
                  </a:lnTo>
                  <a:lnTo>
                    <a:pt x="157877" y="1719995"/>
                  </a:lnTo>
                  <a:lnTo>
                    <a:pt x="199786" y="1737707"/>
                  </a:lnTo>
                  <a:lnTo>
                    <a:pt x="244727" y="1748776"/>
                  </a:lnTo>
                  <a:lnTo>
                    <a:pt x="292100" y="1752600"/>
                  </a:lnTo>
                  <a:lnTo>
                    <a:pt x="3441700" y="1752600"/>
                  </a:lnTo>
                  <a:lnTo>
                    <a:pt x="3489072" y="1748776"/>
                  </a:lnTo>
                  <a:lnTo>
                    <a:pt x="3534013" y="1737707"/>
                  </a:lnTo>
                  <a:lnTo>
                    <a:pt x="3575922" y="1719995"/>
                  </a:lnTo>
                  <a:lnTo>
                    <a:pt x="3614196" y="1696239"/>
                  </a:lnTo>
                  <a:lnTo>
                    <a:pt x="3648233" y="1667043"/>
                  </a:lnTo>
                  <a:lnTo>
                    <a:pt x="3677432" y="1633007"/>
                  </a:lnTo>
                  <a:lnTo>
                    <a:pt x="3701190" y="1594733"/>
                  </a:lnTo>
                  <a:lnTo>
                    <a:pt x="3718905" y="1552823"/>
                  </a:lnTo>
                  <a:lnTo>
                    <a:pt x="3729976" y="1507878"/>
                  </a:lnTo>
                  <a:lnTo>
                    <a:pt x="3733800" y="1460500"/>
                  </a:lnTo>
                  <a:lnTo>
                    <a:pt x="3733800" y="292100"/>
                  </a:lnTo>
                  <a:lnTo>
                    <a:pt x="3729976" y="244727"/>
                  </a:lnTo>
                  <a:lnTo>
                    <a:pt x="3718905" y="199786"/>
                  </a:lnTo>
                  <a:lnTo>
                    <a:pt x="3701190" y="157877"/>
                  </a:lnTo>
                  <a:lnTo>
                    <a:pt x="3677432" y="119603"/>
                  </a:lnTo>
                  <a:lnTo>
                    <a:pt x="3648233" y="85566"/>
                  </a:lnTo>
                  <a:lnTo>
                    <a:pt x="3614196" y="56367"/>
                  </a:lnTo>
                  <a:lnTo>
                    <a:pt x="3575922" y="32609"/>
                  </a:lnTo>
                  <a:lnTo>
                    <a:pt x="3534013" y="14894"/>
                  </a:lnTo>
                  <a:lnTo>
                    <a:pt x="3489072" y="3823"/>
                  </a:lnTo>
                  <a:lnTo>
                    <a:pt x="34417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47999" y="4724399"/>
              <a:ext cx="3733800" cy="1752600"/>
            </a:xfrm>
            <a:custGeom>
              <a:avLst/>
              <a:gdLst/>
              <a:ahLst/>
              <a:cxnLst/>
              <a:rect l="l" t="t" r="r" b="b"/>
              <a:pathLst>
                <a:path w="37338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3441700" y="0"/>
                  </a:lnTo>
                  <a:lnTo>
                    <a:pt x="3489072" y="3823"/>
                  </a:lnTo>
                  <a:lnTo>
                    <a:pt x="3534013" y="14894"/>
                  </a:lnTo>
                  <a:lnTo>
                    <a:pt x="3575922" y="32609"/>
                  </a:lnTo>
                  <a:lnTo>
                    <a:pt x="3614196" y="56367"/>
                  </a:lnTo>
                  <a:lnTo>
                    <a:pt x="3648233" y="85566"/>
                  </a:lnTo>
                  <a:lnTo>
                    <a:pt x="3677432" y="119603"/>
                  </a:lnTo>
                  <a:lnTo>
                    <a:pt x="3701190" y="157877"/>
                  </a:lnTo>
                  <a:lnTo>
                    <a:pt x="3718905" y="199786"/>
                  </a:lnTo>
                  <a:lnTo>
                    <a:pt x="3729976" y="244727"/>
                  </a:lnTo>
                  <a:lnTo>
                    <a:pt x="3733800" y="292100"/>
                  </a:lnTo>
                  <a:lnTo>
                    <a:pt x="3733800" y="1460500"/>
                  </a:lnTo>
                  <a:lnTo>
                    <a:pt x="3729976" y="1507878"/>
                  </a:lnTo>
                  <a:lnTo>
                    <a:pt x="3718905" y="1552823"/>
                  </a:lnTo>
                  <a:lnTo>
                    <a:pt x="3701190" y="1594733"/>
                  </a:lnTo>
                  <a:lnTo>
                    <a:pt x="3677432" y="1633007"/>
                  </a:lnTo>
                  <a:lnTo>
                    <a:pt x="3648233" y="1667043"/>
                  </a:lnTo>
                  <a:lnTo>
                    <a:pt x="3614196" y="1696239"/>
                  </a:lnTo>
                  <a:lnTo>
                    <a:pt x="3575922" y="1719995"/>
                  </a:lnTo>
                  <a:lnTo>
                    <a:pt x="3534013" y="1737707"/>
                  </a:lnTo>
                  <a:lnTo>
                    <a:pt x="3489072" y="1748776"/>
                  </a:lnTo>
                  <a:lnTo>
                    <a:pt x="3441700" y="1752600"/>
                  </a:lnTo>
                  <a:lnTo>
                    <a:pt x="292100" y="1752600"/>
                  </a:lnTo>
                  <a:lnTo>
                    <a:pt x="244727" y="1748776"/>
                  </a:lnTo>
                  <a:lnTo>
                    <a:pt x="199786" y="1737707"/>
                  </a:lnTo>
                  <a:lnTo>
                    <a:pt x="157877" y="1719995"/>
                  </a:lnTo>
                  <a:lnTo>
                    <a:pt x="119603" y="1696239"/>
                  </a:lnTo>
                  <a:lnTo>
                    <a:pt x="85566" y="1667043"/>
                  </a:lnTo>
                  <a:lnTo>
                    <a:pt x="56367" y="1633007"/>
                  </a:lnTo>
                  <a:lnTo>
                    <a:pt x="32609" y="1594733"/>
                  </a:lnTo>
                  <a:lnTo>
                    <a:pt x="14894" y="1552823"/>
                  </a:lnTo>
                  <a:lnTo>
                    <a:pt x="3823" y="1507878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57912">
              <a:solidFill>
                <a:srgbClr val="E1EB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887979" y="3497579"/>
            <a:ext cx="3827145" cy="1083945"/>
            <a:chOff x="2887979" y="3497579"/>
            <a:chExt cx="3827145" cy="1083945"/>
          </a:xfrm>
        </p:grpSpPr>
        <p:sp>
          <p:nvSpPr>
            <p:cNvPr id="18" name="object 18"/>
            <p:cNvSpPr/>
            <p:nvPr/>
          </p:nvSpPr>
          <p:spPr>
            <a:xfrm>
              <a:off x="2887979" y="3497579"/>
              <a:ext cx="3826764" cy="1083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72561" y="3582161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1828800" y="0"/>
                  </a:moveTo>
                  <a:lnTo>
                    <a:pt x="1755245" y="363"/>
                  </a:lnTo>
                  <a:lnTo>
                    <a:pt x="1682428" y="1443"/>
                  </a:lnTo>
                  <a:lnTo>
                    <a:pt x="1610403" y="3226"/>
                  </a:lnTo>
                  <a:lnTo>
                    <a:pt x="1539225" y="5700"/>
                  </a:lnTo>
                  <a:lnTo>
                    <a:pt x="1468947" y="8849"/>
                  </a:lnTo>
                  <a:lnTo>
                    <a:pt x="1399626" y="12661"/>
                  </a:lnTo>
                  <a:lnTo>
                    <a:pt x="1331315" y="17121"/>
                  </a:lnTo>
                  <a:lnTo>
                    <a:pt x="1264069" y="22216"/>
                  </a:lnTo>
                  <a:lnTo>
                    <a:pt x="1197943" y="27933"/>
                  </a:lnTo>
                  <a:lnTo>
                    <a:pt x="1132991" y="34258"/>
                  </a:lnTo>
                  <a:lnTo>
                    <a:pt x="1069268" y="41177"/>
                  </a:lnTo>
                  <a:lnTo>
                    <a:pt x="1006828" y="48676"/>
                  </a:lnTo>
                  <a:lnTo>
                    <a:pt x="945727" y="56742"/>
                  </a:lnTo>
                  <a:lnTo>
                    <a:pt x="886019" y="65361"/>
                  </a:lnTo>
                  <a:lnTo>
                    <a:pt x="827758" y="74519"/>
                  </a:lnTo>
                  <a:lnTo>
                    <a:pt x="770999" y="84203"/>
                  </a:lnTo>
                  <a:lnTo>
                    <a:pt x="715797" y="94399"/>
                  </a:lnTo>
                  <a:lnTo>
                    <a:pt x="662206" y="105094"/>
                  </a:lnTo>
                  <a:lnTo>
                    <a:pt x="610282" y="116273"/>
                  </a:lnTo>
                  <a:lnTo>
                    <a:pt x="560078" y="127923"/>
                  </a:lnTo>
                  <a:lnTo>
                    <a:pt x="511649" y="140031"/>
                  </a:lnTo>
                  <a:lnTo>
                    <a:pt x="465050" y="152583"/>
                  </a:lnTo>
                  <a:lnTo>
                    <a:pt x="420335" y="165564"/>
                  </a:lnTo>
                  <a:lnTo>
                    <a:pt x="377560" y="178962"/>
                  </a:lnTo>
                  <a:lnTo>
                    <a:pt x="336778" y="192763"/>
                  </a:lnTo>
                  <a:lnTo>
                    <a:pt x="298045" y="206953"/>
                  </a:lnTo>
                  <a:lnTo>
                    <a:pt x="261415" y="221518"/>
                  </a:lnTo>
                  <a:lnTo>
                    <a:pt x="194682" y="251721"/>
                  </a:lnTo>
                  <a:lnTo>
                    <a:pt x="137017" y="283261"/>
                  </a:lnTo>
                  <a:lnTo>
                    <a:pt x="88856" y="316029"/>
                  </a:lnTo>
                  <a:lnTo>
                    <a:pt x="50637" y="349916"/>
                  </a:lnTo>
                  <a:lnTo>
                    <a:pt x="22796" y="384813"/>
                  </a:lnTo>
                  <a:lnTo>
                    <a:pt x="5772" y="420611"/>
                  </a:lnTo>
                  <a:lnTo>
                    <a:pt x="0" y="457200"/>
                  </a:lnTo>
                  <a:lnTo>
                    <a:pt x="1452" y="475586"/>
                  </a:lnTo>
                  <a:lnTo>
                    <a:pt x="22796" y="529586"/>
                  </a:lnTo>
                  <a:lnTo>
                    <a:pt x="50637" y="564483"/>
                  </a:lnTo>
                  <a:lnTo>
                    <a:pt x="88856" y="598370"/>
                  </a:lnTo>
                  <a:lnTo>
                    <a:pt x="137017" y="631138"/>
                  </a:lnTo>
                  <a:lnTo>
                    <a:pt x="194682" y="662678"/>
                  </a:lnTo>
                  <a:lnTo>
                    <a:pt x="261415" y="692881"/>
                  </a:lnTo>
                  <a:lnTo>
                    <a:pt x="298045" y="707446"/>
                  </a:lnTo>
                  <a:lnTo>
                    <a:pt x="336778" y="721636"/>
                  </a:lnTo>
                  <a:lnTo>
                    <a:pt x="377560" y="735437"/>
                  </a:lnTo>
                  <a:lnTo>
                    <a:pt x="420335" y="748835"/>
                  </a:lnTo>
                  <a:lnTo>
                    <a:pt x="465050" y="761816"/>
                  </a:lnTo>
                  <a:lnTo>
                    <a:pt x="511649" y="774368"/>
                  </a:lnTo>
                  <a:lnTo>
                    <a:pt x="560078" y="786476"/>
                  </a:lnTo>
                  <a:lnTo>
                    <a:pt x="610282" y="798126"/>
                  </a:lnTo>
                  <a:lnTo>
                    <a:pt x="662206" y="809305"/>
                  </a:lnTo>
                  <a:lnTo>
                    <a:pt x="715797" y="820000"/>
                  </a:lnTo>
                  <a:lnTo>
                    <a:pt x="770999" y="830196"/>
                  </a:lnTo>
                  <a:lnTo>
                    <a:pt x="827758" y="839880"/>
                  </a:lnTo>
                  <a:lnTo>
                    <a:pt x="886019" y="849038"/>
                  </a:lnTo>
                  <a:lnTo>
                    <a:pt x="945727" y="857657"/>
                  </a:lnTo>
                  <a:lnTo>
                    <a:pt x="1006828" y="865723"/>
                  </a:lnTo>
                  <a:lnTo>
                    <a:pt x="1069268" y="873222"/>
                  </a:lnTo>
                  <a:lnTo>
                    <a:pt x="1132991" y="880141"/>
                  </a:lnTo>
                  <a:lnTo>
                    <a:pt x="1197943" y="886466"/>
                  </a:lnTo>
                  <a:lnTo>
                    <a:pt x="1264069" y="892183"/>
                  </a:lnTo>
                  <a:lnTo>
                    <a:pt x="1331315" y="897278"/>
                  </a:lnTo>
                  <a:lnTo>
                    <a:pt x="1399626" y="901738"/>
                  </a:lnTo>
                  <a:lnTo>
                    <a:pt x="1468947" y="905550"/>
                  </a:lnTo>
                  <a:lnTo>
                    <a:pt x="1539225" y="908699"/>
                  </a:lnTo>
                  <a:lnTo>
                    <a:pt x="1610403" y="911173"/>
                  </a:lnTo>
                  <a:lnTo>
                    <a:pt x="1682428" y="912956"/>
                  </a:lnTo>
                  <a:lnTo>
                    <a:pt x="1755245" y="914036"/>
                  </a:lnTo>
                  <a:lnTo>
                    <a:pt x="1828800" y="914400"/>
                  </a:lnTo>
                  <a:lnTo>
                    <a:pt x="1902354" y="914036"/>
                  </a:lnTo>
                  <a:lnTo>
                    <a:pt x="1975171" y="912956"/>
                  </a:lnTo>
                  <a:lnTo>
                    <a:pt x="2047196" y="911173"/>
                  </a:lnTo>
                  <a:lnTo>
                    <a:pt x="2118374" y="908699"/>
                  </a:lnTo>
                  <a:lnTo>
                    <a:pt x="2188652" y="905550"/>
                  </a:lnTo>
                  <a:lnTo>
                    <a:pt x="2257973" y="901738"/>
                  </a:lnTo>
                  <a:lnTo>
                    <a:pt x="2326284" y="897278"/>
                  </a:lnTo>
                  <a:lnTo>
                    <a:pt x="2393530" y="892183"/>
                  </a:lnTo>
                  <a:lnTo>
                    <a:pt x="2459656" y="886466"/>
                  </a:lnTo>
                  <a:lnTo>
                    <a:pt x="2524608" y="880141"/>
                  </a:lnTo>
                  <a:lnTo>
                    <a:pt x="2588331" y="873222"/>
                  </a:lnTo>
                  <a:lnTo>
                    <a:pt x="2650771" y="865723"/>
                  </a:lnTo>
                  <a:lnTo>
                    <a:pt x="2711872" y="857657"/>
                  </a:lnTo>
                  <a:lnTo>
                    <a:pt x="2771580" y="849038"/>
                  </a:lnTo>
                  <a:lnTo>
                    <a:pt x="2829841" y="839880"/>
                  </a:lnTo>
                  <a:lnTo>
                    <a:pt x="2886600" y="830196"/>
                  </a:lnTo>
                  <a:lnTo>
                    <a:pt x="2941802" y="820000"/>
                  </a:lnTo>
                  <a:lnTo>
                    <a:pt x="2995393" y="809305"/>
                  </a:lnTo>
                  <a:lnTo>
                    <a:pt x="3047317" y="798126"/>
                  </a:lnTo>
                  <a:lnTo>
                    <a:pt x="3097521" y="786476"/>
                  </a:lnTo>
                  <a:lnTo>
                    <a:pt x="3145950" y="774368"/>
                  </a:lnTo>
                  <a:lnTo>
                    <a:pt x="3192549" y="761816"/>
                  </a:lnTo>
                  <a:lnTo>
                    <a:pt x="3237264" y="748835"/>
                  </a:lnTo>
                  <a:lnTo>
                    <a:pt x="3280039" y="735437"/>
                  </a:lnTo>
                  <a:lnTo>
                    <a:pt x="3320821" y="721636"/>
                  </a:lnTo>
                  <a:lnTo>
                    <a:pt x="3359554" y="707446"/>
                  </a:lnTo>
                  <a:lnTo>
                    <a:pt x="3396184" y="692881"/>
                  </a:lnTo>
                  <a:lnTo>
                    <a:pt x="3462917" y="662678"/>
                  </a:lnTo>
                  <a:lnTo>
                    <a:pt x="3520582" y="631138"/>
                  </a:lnTo>
                  <a:lnTo>
                    <a:pt x="3568743" y="598370"/>
                  </a:lnTo>
                  <a:lnTo>
                    <a:pt x="3606962" y="564483"/>
                  </a:lnTo>
                  <a:lnTo>
                    <a:pt x="3634803" y="529586"/>
                  </a:lnTo>
                  <a:lnTo>
                    <a:pt x="3651827" y="493788"/>
                  </a:lnTo>
                  <a:lnTo>
                    <a:pt x="3657599" y="457200"/>
                  </a:lnTo>
                  <a:lnTo>
                    <a:pt x="3656147" y="438813"/>
                  </a:lnTo>
                  <a:lnTo>
                    <a:pt x="3634803" y="384813"/>
                  </a:lnTo>
                  <a:lnTo>
                    <a:pt x="3606962" y="349916"/>
                  </a:lnTo>
                  <a:lnTo>
                    <a:pt x="3568743" y="316029"/>
                  </a:lnTo>
                  <a:lnTo>
                    <a:pt x="3520582" y="283261"/>
                  </a:lnTo>
                  <a:lnTo>
                    <a:pt x="3462917" y="251721"/>
                  </a:lnTo>
                  <a:lnTo>
                    <a:pt x="3396184" y="221518"/>
                  </a:lnTo>
                  <a:lnTo>
                    <a:pt x="3359554" y="206953"/>
                  </a:lnTo>
                  <a:lnTo>
                    <a:pt x="3320821" y="192763"/>
                  </a:lnTo>
                  <a:lnTo>
                    <a:pt x="3280039" y="178962"/>
                  </a:lnTo>
                  <a:lnTo>
                    <a:pt x="3237264" y="165564"/>
                  </a:lnTo>
                  <a:lnTo>
                    <a:pt x="3192549" y="152583"/>
                  </a:lnTo>
                  <a:lnTo>
                    <a:pt x="3145950" y="140031"/>
                  </a:lnTo>
                  <a:lnTo>
                    <a:pt x="3097521" y="127923"/>
                  </a:lnTo>
                  <a:lnTo>
                    <a:pt x="3047317" y="116273"/>
                  </a:lnTo>
                  <a:lnTo>
                    <a:pt x="2995393" y="105094"/>
                  </a:lnTo>
                  <a:lnTo>
                    <a:pt x="2941802" y="94399"/>
                  </a:lnTo>
                  <a:lnTo>
                    <a:pt x="2886600" y="84203"/>
                  </a:lnTo>
                  <a:lnTo>
                    <a:pt x="2829841" y="74519"/>
                  </a:lnTo>
                  <a:lnTo>
                    <a:pt x="2771580" y="65361"/>
                  </a:lnTo>
                  <a:lnTo>
                    <a:pt x="2711872" y="56742"/>
                  </a:lnTo>
                  <a:lnTo>
                    <a:pt x="2650771" y="48676"/>
                  </a:lnTo>
                  <a:lnTo>
                    <a:pt x="2588331" y="41177"/>
                  </a:lnTo>
                  <a:lnTo>
                    <a:pt x="2524608" y="34258"/>
                  </a:lnTo>
                  <a:lnTo>
                    <a:pt x="2459656" y="27933"/>
                  </a:lnTo>
                  <a:lnTo>
                    <a:pt x="2393530" y="22216"/>
                  </a:lnTo>
                  <a:lnTo>
                    <a:pt x="2326284" y="17121"/>
                  </a:lnTo>
                  <a:lnTo>
                    <a:pt x="2257973" y="12661"/>
                  </a:lnTo>
                  <a:lnTo>
                    <a:pt x="2188652" y="8849"/>
                  </a:lnTo>
                  <a:lnTo>
                    <a:pt x="2118374" y="5700"/>
                  </a:lnTo>
                  <a:lnTo>
                    <a:pt x="2047196" y="3226"/>
                  </a:lnTo>
                  <a:lnTo>
                    <a:pt x="1975171" y="1443"/>
                  </a:lnTo>
                  <a:lnTo>
                    <a:pt x="1902354" y="363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B7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72561" y="3582161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0" y="457200"/>
                  </a:moveTo>
                  <a:lnTo>
                    <a:pt x="12905" y="402606"/>
                  </a:lnTo>
                  <a:lnTo>
                    <a:pt x="35392" y="367245"/>
                  </a:lnTo>
                  <a:lnTo>
                    <a:pt x="68476" y="332840"/>
                  </a:lnTo>
                  <a:lnTo>
                    <a:pt x="111721" y="299498"/>
                  </a:lnTo>
                  <a:lnTo>
                    <a:pt x="164688" y="267330"/>
                  </a:lnTo>
                  <a:lnTo>
                    <a:pt x="226942" y="236446"/>
                  </a:lnTo>
                  <a:lnTo>
                    <a:pt x="298045" y="206953"/>
                  </a:lnTo>
                  <a:lnTo>
                    <a:pt x="336778" y="192763"/>
                  </a:lnTo>
                  <a:lnTo>
                    <a:pt x="377560" y="178962"/>
                  </a:lnTo>
                  <a:lnTo>
                    <a:pt x="420335" y="165564"/>
                  </a:lnTo>
                  <a:lnTo>
                    <a:pt x="465050" y="152583"/>
                  </a:lnTo>
                  <a:lnTo>
                    <a:pt x="511649" y="140031"/>
                  </a:lnTo>
                  <a:lnTo>
                    <a:pt x="560078" y="127923"/>
                  </a:lnTo>
                  <a:lnTo>
                    <a:pt x="610282" y="116273"/>
                  </a:lnTo>
                  <a:lnTo>
                    <a:pt x="662206" y="105094"/>
                  </a:lnTo>
                  <a:lnTo>
                    <a:pt x="715797" y="94399"/>
                  </a:lnTo>
                  <a:lnTo>
                    <a:pt x="770999" y="84203"/>
                  </a:lnTo>
                  <a:lnTo>
                    <a:pt x="827758" y="74519"/>
                  </a:lnTo>
                  <a:lnTo>
                    <a:pt x="886019" y="65361"/>
                  </a:lnTo>
                  <a:lnTo>
                    <a:pt x="945727" y="56742"/>
                  </a:lnTo>
                  <a:lnTo>
                    <a:pt x="1006828" y="48676"/>
                  </a:lnTo>
                  <a:lnTo>
                    <a:pt x="1069268" y="41177"/>
                  </a:lnTo>
                  <a:lnTo>
                    <a:pt x="1132991" y="34258"/>
                  </a:lnTo>
                  <a:lnTo>
                    <a:pt x="1197943" y="27933"/>
                  </a:lnTo>
                  <a:lnTo>
                    <a:pt x="1264069" y="22216"/>
                  </a:lnTo>
                  <a:lnTo>
                    <a:pt x="1331315" y="17121"/>
                  </a:lnTo>
                  <a:lnTo>
                    <a:pt x="1399626" y="12661"/>
                  </a:lnTo>
                  <a:lnTo>
                    <a:pt x="1468947" y="8849"/>
                  </a:lnTo>
                  <a:lnTo>
                    <a:pt x="1539225" y="5700"/>
                  </a:lnTo>
                  <a:lnTo>
                    <a:pt x="1610403" y="3226"/>
                  </a:lnTo>
                  <a:lnTo>
                    <a:pt x="1682428" y="1443"/>
                  </a:lnTo>
                  <a:lnTo>
                    <a:pt x="1755245" y="363"/>
                  </a:lnTo>
                  <a:lnTo>
                    <a:pt x="1828800" y="0"/>
                  </a:lnTo>
                  <a:lnTo>
                    <a:pt x="1902354" y="363"/>
                  </a:lnTo>
                  <a:lnTo>
                    <a:pt x="1975171" y="1443"/>
                  </a:lnTo>
                  <a:lnTo>
                    <a:pt x="2047196" y="3226"/>
                  </a:lnTo>
                  <a:lnTo>
                    <a:pt x="2118374" y="5700"/>
                  </a:lnTo>
                  <a:lnTo>
                    <a:pt x="2188652" y="8849"/>
                  </a:lnTo>
                  <a:lnTo>
                    <a:pt x="2257973" y="12661"/>
                  </a:lnTo>
                  <a:lnTo>
                    <a:pt x="2326284" y="17121"/>
                  </a:lnTo>
                  <a:lnTo>
                    <a:pt x="2393530" y="22216"/>
                  </a:lnTo>
                  <a:lnTo>
                    <a:pt x="2459656" y="27933"/>
                  </a:lnTo>
                  <a:lnTo>
                    <a:pt x="2524608" y="34258"/>
                  </a:lnTo>
                  <a:lnTo>
                    <a:pt x="2588331" y="41177"/>
                  </a:lnTo>
                  <a:lnTo>
                    <a:pt x="2650771" y="48676"/>
                  </a:lnTo>
                  <a:lnTo>
                    <a:pt x="2711872" y="56742"/>
                  </a:lnTo>
                  <a:lnTo>
                    <a:pt x="2771580" y="65361"/>
                  </a:lnTo>
                  <a:lnTo>
                    <a:pt x="2829841" y="74519"/>
                  </a:lnTo>
                  <a:lnTo>
                    <a:pt x="2886600" y="84203"/>
                  </a:lnTo>
                  <a:lnTo>
                    <a:pt x="2941802" y="94399"/>
                  </a:lnTo>
                  <a:lnTo>
                    <a:pt x="2995393" y="105094"/>
                  </a:lnTo>
                  <a:lnTo>
                    <a:pt x="3047317" y="116273"/>
                  </a:lnTo>
                  <a:lnTo>
                    <a:pt x="3097521" y="127923"/>
                  </a:lnTo>
                  <a:lnTo>
                    <a:pt x="3145950" y="140031"/>
                  </a:lnTo>
                  <a:lnTo>
                    <a:pt x="3192549" y="152583"/>
                  </a:lnTo>
                  <a:lnTo>
                    <a:pt x="3237264" y="165564"/>
                  </a:lnTo>
                  <a:lnTo>
                    <a:pt x="3280039" y="178962"/>
                  </a:lnTo>
                  <a:lnTo>
                    <a:pt x="3320821" y="192763"/>
                  </a:lnTo>
                  <a:lnTo>
                    <a:pt x="3359554" y="206953"/>
                  </a:lnTo>
                  <a:lnTo>
                    <a:pt x="3396184" y="221518"/>
                  </a:lnTo>
                  <a:lnTo>
                    <a:pt x="3462917" y="251721"/>
                  </a:lnTo>
                  <a:lnTo>
                    <a:pt x="3520582" y="283261"/>
                  </a:lnTo>
                  <a:lnTo>
                    <a:pt x="3568743" y="316029"/>
                  </a:lnTo>
                  <a:lnTo>
                    <a:pt x="3606962" y="349916"/>
                  </a:lnTo>
                  <a:lnTo>
                    <a:pt x="3634803" y="384813"/>
                  </a:lnTo>
                  <a:lnTo>
                    <a:pt x="3651827" y="420611"/>
                  </a:lnTo>
                  <a:lnTo>
                    <a:pt x="3657599" y="457200"/>
                  </a:lnTo>
                  <a:lnTo>
                    <a:pt x="3656147" y="475586"/>
                  </a:lnTo>
                  <a:lnTo>
                    <a:pt x="3634803" y="529586"/>
                  </a:lnTo>
                  <a:lnTo>
                    <a:pt x="3606962" y="564483"/>
                  </a:lnTo>
                  <a:lnTo>
                    <a:pt x="3568743" y="598370"/>
                  </a:lnTo>
                  <a:lnTo>
                    <a:pt x="3520582" y="631138"/>
                  </a:lnTo>
                  <a:lnTo>
                    <a:pt x="3462917" y="662678"/>
                  </a:lnTo>
                  <a:lnTo>
                    <a:pt x="3396184" y="692881"/>
                  </a:lnTo>
                  <a:lnTo>
                    <a:pt x="3359554" y="707446"/>
                  </a:lnTo>
                  <a:lnTo>
                    <a:pt x="3320821" y="721636"/>
                  </a:lnTo>
                  <a:lnTo>
                    <a:pt x="3280039" y="735437"/>
                  </a:lnTo>
                  <a:lnTo>
                    <a:pt x="3237264" y="748835"/>
                  </a:lnTo>
                  <a:lnTo>
                    <a:pt x="3192549" y="761816"/>
                  </a:lnTo>
                  <a:lnTo>
                    <a:pt x="3145950" y="774368"/>
                  </a:lnTo>
                  <a:lnTo>
                    <a:pt x="3097521" y="786476"/>
                  </a:lnTo>
                  <a:lnTo>
                    <a:pt x="3047317" y="798126"/>
                  </a:lnTo>
                  <a:lnTo>
                    <a:pt x="2995393" y="809305"/>
                  </a:lnTo>
                  <a:lnTo>
                    <a:pt x="2941802" y="820000"/>
                  </a:lnTo>
                  <a:lnTo>
                    <a:pt x="2886600" y="830196"/>
                  </a:lnTo>
                  <a:lnTo>
                    <a:pt x="2829841" y="839880"/>
                  </a:lnTo>
                  <a:lnTo>
                    <a:pt x="2771580" y="849038"/>
                  </a:lnTo>
                  <a:lnTo>
                    <a:pt x="2711872" y="857657"/>
                  </a:lnTo>
                  <a:lnTo>
                    <a:pt x="2650771" y="865723"/>
                  </a:lnTo>
                  <a:lnTo>
                    <a:pt x="2588331" y="873222"/>
                  </a:lnTo>
                  <a:lnTo>
                    <a:pt x="2524608" y="880141"/>
                  </a:lnTo>
                  <a:lnTo>
                    <a:pt x="2459656" y="886466"/>
                  </a:lnTo>
                  <a:lnTo>
                    <a:pt x="2393530" y="892183"/>
                  </a:lnTo>
                  <a:lnTo>
                    <a:pt x="2326284" y="897278"/>
                  </a:lnTo>
                  <a:lnTo>
                    <a:pt x="2257973" y="901738"/>
                  </a:lnTo>
                  <a:lnTo>
                    <a:pt x="2188652" y="905550"/>
                  </a:lnTo>
                  <a:lnTo>
                    <a:pt x="2118374" y="908699"/>
                  </a:lnTo>
                  <a:lnTo>
                    <a:pt x="2047196" y="911173"/>
                  </a:lnTo>
                  <a:lnTo>
                    <a:pt x="1975171" y="912956"/>
                  </a:lnTo>
                  <a:lnTo>
                    <a:pt x="1902354" y="914036"/>
                  </a:lnTo>
                  <a:lnTo>
                    <a:pt x="1828800" y="914400"/>
                  </a:lnTo>
                  <a:lnTo>
                    <a:pt x="1755245" y="914036"/>
                  </a:lnTo>
                  <a:lnTo>
                    <a:pt x="1682428" y="912956"/>
                  </a:lnTo>
                  <a:lnTo>
                    <a:pt x="1610403" y="911173"/>
                  </a:lnTo>
                  <a:lnTo>
                    <a:pt x="1539225" y="908699"/>
                  </a:lnTo>
                  <a:lnTo>
                    <a:pt x="1468947" y="905550"/>
                  </a:lnTo>
                  <a:lnTo>
                    <a:pt x="1399626" y="901738"/>
                  </a:lnTo>
                  <a:lnTo>
                    <a:pt x="1331315" y="897278"/>
                  </a:lnTo>
                  <a:lnTo>
                    <a:pt x="1264069" y="892183"/>
                  </a:lnTo>
                  <a:lnTo>
                    <a:pt x="1197943" y="886466"/>
                  </a:lnTo>
                  <a:lnTo>
                    <a:pt x="1132991" y="880141"/>
                  </a:lnTo>
                  <a:lnTo>
                    <a:pt x="1069268" y="873222"/>
                  </a:lnTo>
                  <a:lnTo>
                    <a:pt x="1006828" y="865723"/>
                  </a:lnTo>
                  <a:lnTo>
                    <a:pt x="945727" y="857657"/>
                  </a:lnTo>
                  <a:lnTo>
                    <a:pt x="886019" y="849038"/>
                  </a:lnTo>
                  <a:lnTo>
                    <a:pt x="827758" y="839880"/>
                  </a:lnTo>
                  <a:lnTo>
                    <a:pt x="770999" y="830196"/>
                  </a:lnTo>
                  <a:lnTo>
                    <a:pt x="715797" y="820000"/>
                  </a:lnTo>
                  <a:lnTo>
                    <a:pt x="662206" y="809305"/>
                  </a:lnTo>
                  <a:lnTo>
                    <a:pt x="610282" y="798126"/>
                  </a:lnTo>
                  <a:lnTo>
                    <a:pt x="560078" y="786476"/>
                  </a:lnTo>
                  <a:lnTo>
                    <a:pt x="511649" y="774368"/>
                  </a:lnTo>
                  <a:lnTo>
                    <a:pt x="465050" y="761816"/>
                  </a:lnTo>
                  <a:lnTo>
                    <a:pt x="420335" y="748835"/>
                  </a:lnTo>
                  <a:lnTo>
                    <a:pt x="377560" y="735437"/>
                  </a:lnTo>
                  <a:lnTo>
                    <a:pt x="336778" y="721636"/>
                  </a:lnTo>
                  <a:lnTo>
                    <a:pt x="298045" y="707446"/>
                  </a:lnTo>
                  <a:lnTo>
                    <a:pt x="261415" y="692881"/>
                  </a:lnTo>
                  <a:lnTo>
                    <a:pt x="194682" y="662678"/>
                  </a:lnTo>
                  <a:lnTo>
                    <a:pt x="137017" y="631138"/>
                  </a:lnTo>
                  <a:lnTo>
                    <a:pt x="88856" y="598370"/>
                  </a:lnTo>
                  <a:lnTo>
                    <a:pt x="50637" y="564483"/>
                  </a:lnTo>
                  <a:lnTo>
                    <a:pt x="22796" y="529586"/>
                  </a:lnTo>
                  <a:lnTo>
                    <a:pt x="5772" y="493788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56915" y="3740277"/>
            <a:ext cx="3319145" cy="259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7DF55"/>
                </a:solidFill>
                <a:latin typeface="Arial"/>
                <a:cs typeface="Arial"/>
              </a:rPr>
              <a:t>Synthesis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Arial"/>
              <a:cs typeface="Arial"/>
            </a:endParaRPr>
          </a:p>
          <a:p>
            <a:pPr marL="833755" marR="5080" indent="-82169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sz="3200" b="1" spc="-5" dirty="0">
                <a:solidFill>
                  <a:srgbClr val="F7DF55"/>
                </a:solidFill>
                <a:latin typeface="Arial"/>
                <a:cs typeface="Arial"/>
              </a:rPr>
              <a:t>Synthesize</a:t>
            </a:r>
            <a:r>
              <a:rPr sz="3200" b="1" spc="-80" dirty="0">
                <a:solidFill>
                  <a:srgbClr val="F7DF5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endParaRPr sz="3200">
              <a:latin typeface="Arial"/>
              <a:cs typeface="Arial"/>
            </a:endParaRPr>
          </a:p>
          <a:p>
            <a:pPr marL="608330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instruction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0253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/>
              <a:t>MANISHA MALI</a:t>
            </a:r>
          </a:p>
        </p:txBody>
      </p:sp>
      <p:sp>
        <p:nvSpPr>
          <p:cNvPr id="115715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20694E0-2164-48CF-BCE7-97CDAD5B1A6B}" type="slidenum">
              <a:rPr lang="en-US" sz="1200">
                <a:latin typeface="Arial Black" pitchFamily="34" charset="0"/>
              </a:rPr>
              <a:pPr algn="r" eaLnBrk="1" hangingPunct="1"/>
              <a:t>62</a:t>
            </a:fld>
            <a:endParaRPr lang="en-US" sz="1200">
              <a:latin typeface="Arial Black" pitchFamily="34" charset="0"/>
            </a:endParaRPr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Algorithm  : Second pass of two pass assembler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Input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Machine opcode table(MOT)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Location counter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Symbol table (SYMTAB)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Literal table (LITTAB)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Pool table (POOL TAB)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Intermediate representation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Machine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Error report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37D3865-EAEC-4B79-B766-E02B49081592}" type="datetime1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C3F7CD-873A-4E78-AB52-17ABF7A27B6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990600"/>
            <a:ext cx="8229600" cy="1371600"/>
          </a:xfrm>
          <a:prstGeom prst="rect">
            <a:avLst/>
          </a:prstGeom>
        </p:spPr>
        <p:txBody>
          <a:bodyPr vert="horz" wrap="square" lIns="0" tIns="111505" rIns="0" bIns="0" rtlCol="0">
            <a:spAutoFit/>
          </a:bodyPr>
          <a:lstStyle/>
          <a:p>
            <a:pPr marL="2193925" marR="5080" indent="-17545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Machine instruction format  and</a:t>
            </a:r>
            <a:r>
              <a:rPr spc="10" dirty="0"/>
              <a:t> </a:t>
            </a:r>
            <a:r>
              <a:rPr spc="-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75454"/>
              </p:ext>
            </p:extLst>
          </p:nvPr>
        </p:nvGraphicFramePr>
        <p:xfrm>
          <a:off x="609600" y="3048000"/>
          <a:ext cx="8116570" cy="692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490"/>
                <a:gridCol w="2162810"/>
                <a:gridCol w="2219325"/>
                <a:gridCol w="2226945"/>
              </a:tblGrid>
              <a:tr h="69265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Sign(1)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390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CAE09"/>
                    </a:solidFill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Opcode(2)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8D88A3"/>
                    </a:solidFill>
                  </a:tcPr>
                </a:tc>
                <a:tc>
                  <a:txBody>
                    <a:bodyPr/>
                    <a:lstStyle/>
                    <a:p>
                      <a:pPr marL="339090" marR="313690" indent="499745">
                        <a:lnSpc>
                          <a:spcPts val="248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 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Operand(1)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4855F"/>
                    </a:solidFill>
                  </a:tcPr>
                </a:tc>
                <a:tc>
                  <a:txBody>
                    <a:bodyPr/>
                    <a:lstStyle/>
                    <a:p>
                      <a:pPr marL="334645" marR="325120" indent="228600">
                        <a:lnSpc>
                          <a:spcPts val="248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 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Operand(3)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E927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079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D3AF53-213F-4F9D-A692-D2D074786BDC}" type="slidenum">
              <a:rPr lang="en-US">
                <a:latin typeface="Arial Black" pitchFamily="34" charset="0"/>
              </a:rPr>
              <a:pPr/>
              <a:t>64</a:t>
            </a:fld>
            <a:endParaRPr lang="en-US">
              <a:latin typeface="Arial Black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57225"/>
          </a:xfrm>
        </p:spPr>
        <p:txBody>
          <a:bodyPr/>
          <a:lstStyle/>
          <a:p>
            <a:pPr eaLnBrk="1" hangingPunct="1"/>
            <a:r>
              <a:rPr lang="en-US" sz="3600" smtClean="0"/>
              <a:t>Intermediate code – variant I</a:t>
            </a:r>
          </a:p>
        </p:txBody>
      </p:sp>
      <p:pic>
        <p:nvPicPr>
          <p:cNvPr id="3789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8458200" cy="51054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A41E676-CF4B-4ECA-8563-20D25E31A6D5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64301"/>
              </p:ext>
            </p:extLst>
          </p:nvPr>
        </p:nvGraphicFramePr>
        <p:xfrm>
          <a:off x="304801" y="289878"/>
          <a:ext cx="7930893" cy="585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745"/>
                <a:gridCol w="1795145"/>
                <a:gridCol w="1388110"/>
                <a:gridCol w="1181735"/>
                <a:gridCol w="795020"/>
                <a:gridCol w="261620"/>
                <a:gridCol w="381634"/>
                <a:gridCol w="254634"/>
                <a:gridCol w="476250"/>
              </a:tblGrid>
              <a:tr h="29241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ts val="1989"/>
                        </a:lnSpc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98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9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102)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103)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0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4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107)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108)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LE,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AGAIN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109)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110)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4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113)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3293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114)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3293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‘1’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3291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292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ts val="208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450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750" y="467994"/>
            <a:ext cx="60159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PASS </a:t>
            </a:r>
            <a:r>
              <a:rPr spc="-5" dirty="0"/>
              <a:t>– 2 of</a:t>
            </a:r>
            <a:r>
              <a:rPr spc="10" dirty="0"/>
              <a:t> </a:t>
            </a:r>
            <a:r>
              <a:rPr spc="-5" dirty="0"/>
              <a:t>assembler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1687" y="1313688"/>
            <a:ext cx="8328659" cy="2554605"/>
            <a:chOff x="551687" y="1313688"/>
            <a:chExt cx="8328659" cy="2554605"/>
          </a:xfrm>
        </p:grpSpPr>
        <p:sp>
          <p:nvSpPr>
            <p:cNvPr id="4" name="object 4"/>
            <p:cNvSpPr/>
            <p:nvPr/>
          </p:nvSpPr>
          <p:spPr>
            <a:xfrm>
              <a:off x="609599" y="1371600"/>
              <a:ext cx="8212835" cy="243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0643" y="1342644"/>
              <a:ext cx="8270875" cy="2496820"/>
            </a:xfrm>
            <a:custGeom>
              <a:avLst/>
              <a:gdLst/>
              <a:ahLst/>
              <a:cxnLst/>
              <a:rect l="l" t="t" r="r" b="b"/>
              <a:pathLst>
                <a:path w="8270875" h="2496820">
                  <a:moveTo>
                    <a:pt x="0" y="2496311"/>
                  </a:moveTo>
                  <a:lnTo>
                    <a:pt x="8270748" y="2496311"/>
                  </a:lnTo>
                  <a:lnTo>
                    <a:pt x="8270748" y="0"/>
                  </a:lnTo>
                  <a:lnTo>
                    <a:pt x="0" y="0"/>
                  </a:lnTo>
                  <a:lnTo>
                    <a:pt x="0" y="2496311"/>
                  </a:lnTo>
                  <a:close/>
                </a:path>
              </a:pathLst>
            </a:custGeom>
            <a:ln w="57911">
              <a:solidFill>
                <a:srgbClr val="F7DF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99288" y="4133088"/>
            <a:ext cx="8571230" cy="1850389"/>
            <a:chOff x="399288" y="4133088"/>
            <a:chExt cx="8571230" cy="1850389"/>
          </a:xfrm>
        </p:grpSpPr>
        <p:sp>
          <p:nvSpPr>
            <p:cNvPr id="7" name="object 7"/>
            <p:cNvSpPr/>
            <p:nvPr/>
          </p:nvSpPr>
          <p:spPr>
            <a:xfrm>
              <a:off x="457200" y="4191000"/>
              <a:ext cx="8455152" cy="1734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244" y="4162044"/>
              <a:ext cx="8513445" cy="1792605"/>
            </a:xfrm>
            <a:custGeom>
              <a:avLst/>
              <a:gdLst/>
              <a:ahLst/>
              <a:cxnLst/>
              <a:rect l="l" t="t" r="r" b="b"/>
              <a:pathLst>
                <a:path w="8513445" h="1792604">
                  <a:moveTo>
                    <a:pt x="0" y="1792223"/>
                  </a:moveTo>
                  <a:lnTo>
                    <a:pt x="8513064" y="1792223"/>
                  </a:lnTo>
                  <a:lnTo>
                    <a:pt x="8513064" y="0"/>
                  </a:lnTo>
                  <a:lnTo>
                    <a:pt x="0" y="0"/>
                  </a:lnTo>
                  <a:lnTo>
                    <a:pt x="0" y="1792223"/>
                  </a:lnTo>
                  <a:close/>
                </a:path>
              </a:pathLst>
            </a:custGeom>
            <a:ln w="57912">
              <a:solidFill>
                <a:srgbClr val="F7DF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5921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246888"/>
            <a:ext cx="6669405" cy="3408045"/>
            <a:chOff x="932688" y="246888"/>
            <a:chExt cx="6669405" cy="3408045"/>
          </a:xfrm>
        </p:grpSpPr>
        <p:sp>
          <p:nvSpPr>
            <p:cNvPr id="3" name="object 3"/>
            <p:cNvSpPr/>
            <p:nvPr/>
          </p:nvSpPr>
          <p:spPr>
            <a:xfrm>
              <a:off x="990600" y="304800"/>
              <a:ext cx="6553200" cy="32918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1644" y="275844"/>
              <a:ext cx="6611620" cy="3350260"/>
            </a:xfrm>
            <a:custGeom>
              <a:avLst/>
              <a:gdLst/>
              <a:ahLst/>
              <a:cxnLst/>
              <a:rect l="l" t="t" r="r" b="b"/>
              <a:pathLst>
                <a:path w="6611620" h="3350260">
                  <a:moveTo>
                    <a:pt x="0" y="3349752"/>
                  </a:moveTo>
                  <a:lnTo>
                    <a:pt x="6611111" y="3349752"/>
                  </a:lnTo>
                  <a:lnTo>
                    <a:pt x="6611111" y="0"/>
                  </a:lnTo>
                  <a:lnTo>
                    <a:pt x="0" y="0"/>
                  </a:lnTo>
                  <a:lnTo>
                    <a:pt x="0" y="3349752"/>
                  </a:lnTo>
                  <a:close/>
                </a:path>
              </a:pathLst>
            </a:custGeom>
            <a:ln w="57912">
              <a:solidFill>
                <a:srgbClr val="F7DF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32688" y="3752088"/>
            <a:ext cx="6669405" cy="2948940"/>
            <a:chOff x="932688" y="3752088"/>
            <a:chExt cx="6669405" cy="2948940"/>
          </a:xfrm>
        </p:grpSpPr>
        <p:sp>
          <p:nvSpPr>
            <p:cNvPr id="6" name="object 6"/>
            <p:cNvSpPr/>
            <p:nvPr/>
          </p:nvSpPr>
          <p:spPr>
            <a:xfrm>
              <a:off x="990600" y="3810000"/>
              <a:ext cx="6553200" cy="28331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1644" y="3781044"/>
              <a:ext cx="6611620" cy="2891155"/>
            </a:xfrm>
            <a:custGeom>
              <a:avLst/>
              <a:gdLst/>
              <a:ahLst/>
              <a:cxnLst/>
              <a:rect l="l" t="t" r="r" b="b"/>
              <a:pathLst>
                <a:path w="6611620" h="2891154">
                  <a:moveTo>
                    <a:pt x="0" y="2891028"/>
                  </a:moveTo>
                  <a:lnTo>
                    <a:pt x="6611111" y="2891028"/>
                  </a:lnTo>
                  <a:lnTo>
                    <a:pt x="6611111" y="0"/>
                  </a:lnTo>
                  <a:lnTo>
                    <a:pt x="0" y="0"/>
                  </a:lnTo>
                  <a:lnTo>
                    <a:pt x="0" y="2891028"/>
                  </a:lnTo>
                  <a:close/>
                </a:path>
              </a:pathLst>
            </a:custGeom>
            <a:ln w="57911">
              <a:solidFill>
                <a:srgbClr val="F7DF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063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4087" y="882396"/>
            <a:ext cx="7736205" cy="1792605"/>
            <a:chOff x="704087" y="882396"/>
            <a:chExt cx="7736205" cy="1792605"/>
          </a:xfrm>
        </p:grpSpPr>
        <p:sp>
          <p:nvSpPr>
            <p:cNvPr id="3" name="object 3"/>
            <p:cNvSpPr/>
            <p:nvPr/>
          </p:nvSpPr>
          <p:spPr>
            <a:xfrm>
              <a:off x="761999" y="940308"/>
              <a:ext cx="7620000" cy="1016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3043" y="911352"/>
              <a:ext cx="7678420" cy="1074420"/>
            </a:xfrm>
            <a:custGeom>
              <a:avLst/>
              <a:gdLst/>
              <a:ahLst/>
              <a:cxnLst/>
              <a:rect l="l" t="t" r="r" b="b"/>
              <a:pathLst>
                <a:path w="7678420" h="1074420">
                  <a:moveTo>
                    <a:pt x="0" y="1074420"/>
                  </a:moveTo>
                  <a:lnTo>
                    <a:pt x="7677911" y="1074420"/>
                  </a:lnTo>
                  <a:lnTo>
                    <a:pt x="7677911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57912">
              <a:solidFill>
                <a:srgbClr val="F7DF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200" y="2057400"/>
              <a:ext cx="3200400" cy="559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0243" y="2028444"/>
              <a:ext cx="3258820" cy="617220"/>
            </a:xfrm>
            <a:custGeom>
              <a:avLst/>
              <a:gdLst/>
              <a:ahLst/>
              <a:cxnLst/>
              <a:rect l="l" t="t" r="r" b="b"/>
              <a:pathLst>
                <a:path w="3258820" h="617219">
                  <a:moveTo>
                    <a:pt x="0" y="617220"/>
                  </a:moveTo>
                  <a:lnTo>
                    <a:pt x="3258311" y="617220"/>
                  </a:lnTo>
                  <a:lnTo>
                    <a:pt x="3258311" y="0"/>
                  </a:lnTo>
                  <a:lnTo>
                    <a:pt x="0" y="0"/>
                  </a:lnTo>
                  <a:lnTo>
                    <a:pt x="0" y="617220"/>
                  </a:lnTo>
                  <a:close/>
                </a:path>
              </a:pathLst>
            </a:custGeom>
            <a:ln w="57912">
              <a:solidFill>
                <a:srgbClr val="F7DF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32688" y="3599688"/>
            <a:ext cx="7279005" cy="2270760"/>
            <a:chOff x="932688" y="3599688"/>
            <a:chExt cx="7279005" cy="2270760"/>
          </a:xfrm>
        </p:grpSpPr>
        <p:sp>
          <p:nvSpPr>
            <p:cNvPr id="8" name="object 8"/>
            <p:cNvSpPr/>
            <p:nvPr/>
          </p:nvSpPr>
          <p:spPr>
            <a:xfrm>
              <a:off x="990600" y="3657600"/>
              <a:ext cx="7162800" cy="2154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1644" y="3628644"/>
              <a:ext cx="7221220" cy="2212975"/>
            </a:xfrm>
            <a:custGeom>
              <a:avLst/>
              <a:gdLst/>
              <a:ahLst/>
              <a:cxnLst/>
              <a:rect l="l" t="t" r="r" b="b"/>
              <a:pathLst>
                <a:path w="7221220" h="2212975">
                  <a:moveTo>
                    <a:pt x="0" y="2212848"/>
                  </a:moveTo>
                  <a:lnTo>
                    <a:pt x="7220711" y="2212848"/>
                  </a:lnTo>
                  <a:lnTo>
                    <a:pt x="7220711" y="0"/>
                  </a:lnTo>
                  <a:lnTo>
                    <a:pt x="0" y="0"/>
                  </a:lnTo>
                  <a:lnTo>
                    <a:pt x="0" y="2212848"/>
                  </a:lnTo>
                  <a:close/>
                </a:path>
              </a:pathLst>
            </a:custGeom>
            <a:ln w="57912">
              <a:solidFill>
                <a:srgbClr val="F7DF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87150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DBD196-B110-4059-AB3A-0C8C4383864B}" type="slidenum">
              <a:rPr lang="en-US">
                <a:latin typeface="Arial Black" pitchFamily="34" charset="0"/>
              </a:rPr>
              <a:pPr/>
              <a:t>69</a:t>
            </a:fld>
            <a:endParaRPr lang="en-US">
              <a:latin typeface="Arial Black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Data structures and files in a two pass assembler</a:t>
            </a:r>
          </a:p>
        </p:txBody>
      </p:sp>
      <p:pic>
        <p:nvPicPr>
          <p:cNvPr id="4198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52600"/>
            <a:ext cx="8153400" cy="44196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D3F7EDE-B460-4620-8DFE-A356387B1C07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BFA6AC-C944-46E4-9708-321B32E86A8D}" type="slidenum">
              <a:rPr lang="en-US">
                <a:latin typeface="Arial Black" pitchFamily="34" charset="0"/>
              </a:rPr>
              <a:pPr/>
              <a:t>7</a:t>
            </a:fld>
            <a:endParaRPr lang="en-US">
              <a:latin typeface="Arial Black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609600"/>
            <a:ext cx="2362200" cy="3429000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chemeClr val="accent1"/>
                </a:solidFill>
              </a:rPr>
              <a:t>An assembly language program for factorial of a number (N!).</a:t>
            </a:r>
            <a:r>
              <a:rPr lang="en-US" sz="1600" smtClean="0"/>
              <a:t> 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2571750" y="-1017588"/>
            <a:ext cx="40005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3143250" y="1039813"/>
            <a:ext cx="114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7285" name="Group 5"/>
          <p:cNvGraphicFramePr>
            <a:graphicFrameLocks noGrp="1"/>
          </p:cNvGraphicFramePr>
          <p:nvPr/>
        </p:nvGraphicFramePr>
        <p:xfrm>
          <a:off x="685800" y="457200"/>
          <a:ext cx="5029200" cy="5943602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START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READ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BREG, ONE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BREG, TERM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AGAIN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MULT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BREG, TERM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CREG, TERM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ADD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CREG, ONE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CREG, TERM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COMP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CREG, 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BC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LE, AGAIN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MOVEM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BREG, RESULT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PRINT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RESULT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STOP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RESULT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DC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‘1’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TERM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DS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END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DC3FF3D-EAFF-4766-A958-68DB2B849E6E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1126FE-40FA-442B-8731-D8331835ECC7}" type="slidenum">
              <a:rPr lang="en-US">
                <a:latin typeface="Arial Black" pitchFamily="34" charset="0"/>
              </a:rPr>
              <a:pPr/>
              <a:t>70</a:t>
            </a:fld>
            <a:endParaRPr lang="en-US">
              <a:latin typeface="Arial Black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0250"/>
          </a:xfrm>
        </p:spPr>
        <p:txBody>
          <a:bodyPr/>
          <a:lstStyle/>
          <a:p>
            <a:pPr eaLnBrk="1" hangingPunct="1"/>
            <a:r>
              <a:rPr lang="en-US" sz="3600" smtClean="0"/>
              <a:t>Error reporting in pass I</a:t>
            </a:r>
          </a:p>
        </p:txBody>
      </p:sp>
      <p:pic>
        <p:nvPicPr>
          <p:cNvPr id="4301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8610600" cy="51816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7A5C3D4-8573-4B86-A80B-C40BF0F109FE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05D053-4CCF-40A5-984E-732BCF98918F}" type="slidenum">
              <a:rPr lang="en-US">
                <a:latin typeface="Arial Black" pitchFamily="34" charset="0"/>
              </a:rPr>
              <a:pPr/>
              <a:t>71</a:t>
            </a:fld>
            <a:endParaRPr lang="en-US">
              <a:latin typeface="Arial Black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657225"/>
          </a:xfrm>
        </p:spPr>
        <p:txBody>
          <a:bodyPr/>
          <a:lstStyle/>
          <a:p>
            <a:pPr eaLnBrk="1" hangingPunct="1"/>
            <a:r>
              <a:rPr lang="en-US" sz="4000" smtClean="0"/>
              <a:t>Error reporting in pass II</a:t>
            </a:r>
            <a:br>
              <a:rPr lang="en-US" sz="4000" smtClean="0"/>
            </a:br>
            <a:endParaRPr lang="en-US" sz="4000" smtClean="0"/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77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99F8BD0-A729-4157-BFC2-97A0B6F9BB2A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371600"/>
          </a:xfrm>
        </p:spPr>
        <p:txBody>
          <a:bodyPr/>
          <a:lstStyle/>
          <a:p>
            <a:r>
              <a:rPr lang="en-US" sz="2400" b="1" smtClean="0"/>
              <a:t>For the following program which is fed to assembler, show the contents of symbol table and literal table at the end of pass-1. </a:t>
            </a:r>
            <a:r>
              <a:rPr lang="en-US" sz="2000" b="1" smtClean="0"/>
              <a:t>(Assume size of instruction is 1)</a:t>
            </a:r>
          </a:p>
        </p:txBody>
      </p:sp>
      <p:graphicFrame>
        <p:nvGraphicFramePr>
          <p:cNvPr id="11776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833395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495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START      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A       DS             1     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L1      LOAD       B    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ADD          C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STORE     D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D       EQU         A+1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L2     PRINT      D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ORIGIN    A+2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C       DC            5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ORIGIN     L2+1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STOP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B      DC            ’19’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2A2559E-6F6A-44C3-A312-6C3B467DA2ED}" type="datetime1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8A3B9F-2F2F-47DD-BA9C-E87E4485F9B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371600"/>
          </a:xfrm>
        </p:spPr>
        <p:txBody>
          <a:bodyPr/>
          <a:lstStyle/>
          <a:p>
            <a:r>
              <a:rPr lang="en-US" sz="2400" b="1" smtClean="0"/>
              <a:t>For the following program which is fed to assembler, show the contents of symbol table and literal table at the end of pass-1. </a:t>
            </a:r>
            <a:r>
              <a:rPr lang="en-US" sz="2000" b="1" smtClean="0"/>
              <a:t>(Assume size of instruction is 1)</a:t>
            </a:r>
          </a:p>
        </p:txBody>
      </p:sp>
      <p:graphicFrame>
        <p:nvGraphicFramePr>
          <p:cNvPr id="119823" name="Group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875554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table">
            <a:tbl>
              <a:tblPr/>
              <a:tblGrid>
                <a:gridCol w="8153400"/>
              </a:tblGrid>
              <a:tr h="495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START      100                 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LC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A       DS             1                    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L1      LOAD       B                    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ADD          C                    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STORE     D                    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D       EQU         A+1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L2     PRINT      D                     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 ORIGIN    A+2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C       DC            5                      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ORIGIN     L2+1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STOP                                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105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B      DC            ’19’                   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106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                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1AC7986-B92F-4E10-B73E-74E4E79EB02B}" type="datetime1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8A3B9F-2F2F-47DD-BA9C-E87E4485F9B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58838"/>
          </a:xfrm>
        </p:spPr>
        <p:txBody>
          <a:bodyPr/>
          <a:lstStyle/>
          <a:p>
            <a:r>
              <a:rPr lang="en-US" sz="3600" b="1" smtClean="0"/>
              <a:t>Symbol Table</a:t>
            </a:r>
          </a:p>
        </p:txBody>
      </p:sp>
      <p:graphicFrame>
        <p:nvGraphicFramePr>
          <p:cNvPr id="118842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4225"/>
              </p:ext>
            </p:extLst>
          </p:nvPr>
        </p:nvGraphicFramePr>
        <p:xfrm>
          <a:off x="457200" y="1981200"/>
          <a:ext cx="7391400" cy="42519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190500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1B10AAD-B2BC-4F2D-AF5A-74BFC960B8CE}" type="datetime1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8A3B9F-2F2F-47DD-BA9C-E87E4485F9B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Ex : For </a:t>
            </a:r>
            <a:r>
              <a:rPr lang="en-US" sz="2000" b="1" dirty="0"/>
              <a:t>the following piece of assembly code, show the contents of symbol table, literal </a:t>
            </a:r>
            <a:r>
              <a:rPr lang="en-US" sz="2000" b="1" dirty="0" smtClean="0"/>
              <a:t>table, pool table </a:t>
            </a:r>
            <a:r>
              <a:rPr lang="en-US" sz="2000" b="1" dirty="0"/>
              <a:t>and</a:t>
            </a:r>
            <a:r>
              <a:rPr lang="en-US" sz="2000" b="1" dirty="0" smtClean="0"/>
              <a:t> </a:t>
            </a:r>
            <a:r>
              <a:rPr lang="en-US" sz="2000" b="1" dirty="0"/>
              <a:t>intermediate code </a:t>
            </a:r>
            <a:r>
              <a:rPr lang="en-US" sz="2000" b="1" dirty="0" smtClean="0"/>
              <a:t>after </a:t>
            </a:r>
            <a:r>
              <a:rPr lang="en-US" sz="2000" b="1" dirty="0"/>
              <a:t>pass </a:t>
            </a:r>
            <a:r>
              <a:rPr lang="en-US" sz="2000" b="1" dirty="0" smtClean="0"/>
              <a:t>I. </a:t>
            </a:r>
            <a:r>
              <a:rPr lang="en-US" sz="2000" b="1" dirty="0"/>
              <a:t>(8 </a:t>
            </a:r>
            <a:r>
              <a:rPr lang="en-US" sz="2000" b="1" dirty="0" err="1"/>
              <a:t>Mks</a:t>
            </a:r>
            <a:r>
              <a:rPr lang="en-US" sz="2000" b="1" dirty="0"/>
              <a:t>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8A3B9F-2F2F-47DD-BA9C-E87E4485F9B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E4CF1DF-391E-4E91-9B5A-741653193F63}" type="datetime1">
              <a:rPr lang="en-US" smtClean="0"/>
              <a:t>18-Aug-20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889880"/>
            <a:ext cx="2971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START </a:t>
            </a:r>
            <a:r>
              <a:rPr lang="en-US" b="1" dirty="0"/>
              <a:t>100</a:t>
            </a:r>
            <a:endParaRPr lang="en-US" dirty="0"/>
          </a:p>
          <a:p>
            <a:r>
              <a:rPr lang="en-US" b="1" dirty="0"/>
              <a:t>A 	DC 	01</a:t>
            </a:r>
            <a:endParaRPr lang="en-US" dirty="0"/>
          </a:p>
          <a:p>
            <a:r>
              <a:rPr lang="en-US" b="1" dirty="0" smtClean="0"/>
              <a:t>	LOAD   </a:t>
            </a:r>
            <a:r>
              <a:rPr lang="en-US" b="1" dirty="0"/>
              <a:t>A</a:t>
            </a:r>
            <a:endParaRPr lang="en-US" dirty="0"/>
          </a:p>
          <a:p>
            <a:r>
              <a:rPr lang="en-US" b="1" dirty="0" smtClean="0"/>
              <a:t>	ADD   =‘5</a:t>
            </a:r>
            <a:r>
              <a:rPr lang="en-US" b="1" dirty="0"/>
              <a:t>’</a:t>
            </a:r>
            <a:endParaRPr lang="en-US" dirty="0"/>
          </a:p>
          <a:p>
            <a:r>
              <a:rPr lang="en-US" b="1" dirty="0" smtClean="0"/>
              <a:t>	MULT   =‘10</a:t>
            </a:r>
            <a:r>
              <a:rPr lang="en-US" b="1" dirty="0"/>
              <a:t>’</a:t>
            </a:r>
            <a:endParaRPr lang="en-US" dirty="0"/>
          </a:p>
          <a:p>
            <a:r>
              <a:rPr lang="en-US" b="1" dirty="0" smtClean="0"/>
              <a:t>	TRANS   </a:t>
            </a:r>
            <a:r>
              <a:rPr lang="en-US" b="1" dirty="0"/>
              <a:t>L</a:t>
            </a:r>
            <a:endParaRPr lang="en-US" dirty="0"/>
          </a:p>
          <a:p>
            <a:r>
              <a:rPr lang="en-US" b="1" dirty="0" smtClean="0"/>
              <a:t>	LTORG</a:t>
            </a:r>
          </a:p>
          <a:p>
            <a:r>
              <a:rPr lang="en-US" b="1" dirty="0" smtClean="0"/>
              <a:t>		</a:t>
            </a:r>
            <a:r>
              <a:rPr lang="en-US" b="1" dirty="0"/>
              <a:t>=‘5’</a:t>
            </a:r>
            <a:endParaRPr lang="en-US" dirty="0"/>
          </a:p>
          <a:p>
            <a:r>
              <a:rPr lang="en-US" b="1" dirty="0" smtClean="0"/>
              <a:t>		=’10’</a:t>
            </a:r>
            <a:endParaRPr lang="en-US" dirty="0"/>
          </a:p>
          <a:p>
            <a:r>
              <a:rPr lang="en-US" b="1" dirty="0" smtClean="0"/>
              <a:t>L </a:t>
            </a:r>
            <a:r>
              <a:rPr lang="en-US" b="1" dirty="0"/>
              <a:t>	ADD   ‘=5’</a:t>
            </a:r>
            <a:endParaRPr lang="en-US" dirty="0"/>
          </a:p>
          <a:p>
            <a:r>
              <a:rPr lang="en-US" b="1" dirty="0" smtClean="0"/>
              <a:t>	ADD   </a:t>
            </a:r>
            <a:r>
              <a:rPr lang="en-US" b="1" dirty="0"/>
              <a:t>B</a:t>
            </a:r>
            <a:endParaRPr lang="en-US" dirty="0"/>
          </a:p>
          <a:p>
            <a:r>
              <a:rPr lang="en-US" b="1" dirty="0"/>
              <a:t>B 	DS   1</a:t>
            </a:r>
            <a:endParaRPr lang="en-US" dirty="0"/>
          </a:p>
          <a:p>
            <a:r>
              <a:rPr lang="en-US" b="1" dirty="0" smtClean="0"/>
              <a:t>	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345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Ex : For </a:t>
            </a:r>
            <a:r>
              <a:rPr lang="en-US" sz="2000" b="1" dirty="0"/>
              <a:t>the following piece of assembly code, show the contents of symbol table, literal </a:t>
            </a:r>
            <a:r>
              <a:rPr lang="en-US" sz="2000" b="1" dirty="0" smtClean="0"/>
              <a:t>table, pool table </a:t>
            </a:r>
            <a:r>
              <a:rPr lang="en-US" sz="2000" b="1" dirty="0"/>
              <a:t>and</a:t>
            </a:r>
            <a:r>
              <a:rPr lang="en-US" sz="2000" b="1" dirty="0" smtClean="0"/>
              <a:t> </a:t>
            </a:r>
            <a:r>
              <a:rPr lang="en-US" sz="2000" b="1" dirty="0"/>
              <a:t>intermediate code </a:t>
            </a:r>
            <a:r>
              <a:rPr lang="en-US" sz="2000" b="1" dirty="0" smtClean="0"/>
              <a:t>after </a:t>
            </a:r>
            <a:r>
              <a:rPr lang="en-US" sz="2000" b="1" dirty="0"/>
              <a:t>pass </a:t>
            </a:r>
            <a:r>
              <a:rPr lang="en-US" sz="2000" b="1" dirty="0" smtClean="0"/>
              <a:t>I. </a:t>
            </a:r>
            <a:r>
              <a:rPr lang="en-US" sz="2000" b="1" dirty="0"/>
              <a:t>(8 </a:t>
            </a:r>
            <a:r>
              <a:rPr lang="en-US" sz="2000" b="1" dirty="0" err="1"/>
              <a:t>Mks</a:t>
            </a:r>
            <a:r>
              <a:rPr lang="en-US" sz="2000" b="1" dirty="0"/>
              <a:t>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8A3B9F-2F2F-47DD-BA9C-E87E4485F9B5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E4CF1DF-391E-4E91-9B5A-741653193F63}" type="datetime1">
              <a:rPr lang="en-US" smtClean="0"/>
              <a:t>18-Aug-20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828800"/>
            <a:ext cx="518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START 100			</a:t>
            </a:r>
            <a:endParaRPr lang="en-US" dirty="0"/>
          </a:p>
          <a:p>
            <a:r>
              <a:rPr lang="en-US" b="1" dirty="0"/>
              <a:t>A 	DC 	</a:t>
            </a:r>
            <a:r>
              <a:rPr lang="en-US" b="1" dirty="0" smtClean="0"/>
              <a:t>01		LC= 100</a:t>
            </a:r>
            <a:endParaRPr lang="en-US" dirty="0"/>
          </a:p>
          <a:p>
            <a:r>
              <a:rPr lang="en-US" b="1" dirty="0" smtClean="0"/>
              <a:t>	LOAD   A		LC= 101</a:t>
            </a:r>
            <a:endParaRPr lang="en-US" dirty="0"/>
          </a:p>
          <a:p>
            <a:r>
              <a:rPr lang="en-US" b="1" dirty="0" smtClean="0"/>
              <a:t>	ADD   =‘5</a:t>
            </a:r>
            <a:r>
              <a:rPr lang="en-US" b="1" dirty="0"/>
              <a:t>’		LC</a:t>
            </a:r>
            <a:r>
              <a:rPr lang="en-US" b="1" dirty="0" smtClean="0"/>
              <a:t>= 102</a:t>
            </a:r>
            <a:endParaRPr lang="en-US" dirty="0"/>
          </a:p>
          <a:p>
            <a:r>
              <a:rPr lang="en-US" b="1" dirty="0" smtClean="0"/>
              <a:t>	MULT   =‘10</a:t>
            </a:r>
            <a:r>
              <a:rPr lang="en-US" b="1" dirty="0"/>
              <a:t>’		LC</a:t>
            </a:r>
            <a:r>
              <a:rPr lang="en-US" b="1" dirty="0" smtClean="0"/>
              <a:t>= 103</a:t>
            </a:r>
            <a:endParaRPr lang="en-US" dirty="0"/>
          </a:p>
          <a:p>
            <a:r>
              <a:rPr lang="en-US" b="1" dirty="0" smtClean="0"/>
              <a:t>	TRANS   </a:t>
            </a:r>
            <a:r>
              <a:rPr lang="en-US" b="1" dirty="0"/>
              <a:t>L		</a:t>
            </a:r>
            <a:r>
              <a:rPr lang="en-US" b="1" dirty="0" smtClean="0"/>
              <a:t>LC= 104</a:t>
            </a:r>
            <a:endParaRPr lang="en-US" dirty="0"/>
          </a:p>
          <a:p>
            <a:r>
              <a:rPr lang="en-US" b="1" dirty="0" smtClean="0"/>
              <a:t>	LTORG</a:t>
            </a:r>
          </a:p>
          <a:p>
            <a:r>
              <a:rPr lang="en-US" b="1" dirty="0" smtClean="0"/>
              <a:t>		</a:t>
            </a:r>
            <a:r>
              <a:rPr lang="en-US" b="1" dirty="0"/>
              <a:t>=‘5’		LC</a:t>
            </a:r>
            <a:r>
              <a:rPr lang="en-US" b="1" dirty="0" smtClean="0"/>
              <a:t>= 105</a:t>
            </a:r>
            <a:endParaRPr lang="en-US" dirty="0"/>
          </a:p>
          <a:p>
            <a:r>
              <a:rPr lang="en-US" b="1" dirty="0" smtClean="0"/>
              <a:t>		=’10</a:t>
            </a:r>
            <a:r>
              <a:rPr lang="en-US" b="1" dirty="0"/>
              <a:t>’		LC</a:t>
            </a:r>
            <a:r>
              <a:rPr lang="en-US" b="1" dirty="0" smtClean="0"/>
              <a:t>= 106</a:t>
            </a:r>
            <a:endParaRPr lang="en-US" dirty="0"/>
          </a:p>
          <a:p>
            <a:r>
              <a:rPr lang="en-US" b="1" dirty="0" smtClean="0"/>
              <a:t>L </a:t>
            </a:r>
            <a:r>
              <a:rPr lang="en-US" b="1" dirty="0"/>
              <a:t>	ADD   ‘=5’		LC</a:t>
            </a:r>
            <a:r>
              <a:rPr lang="en-US" b="1" dirty="0" smtClean="0"/>
              <a:t>= 107</a:t>
            </a:r>
            <a:endParaRPr lang="en-US" dirty="0"/>
          </a:p>
          <a:p>
            <a:r>
              <a:rPr lang="en-US" b="1" dirty="0" smtClean="0"/>
              <a:t>	ADD   </a:t>
            </a:r>
            <a:r>
              <a:rPr lang="en-US" b="1" dirty="0"/>
              <a:t>B			LC</a:t>
            </a:r>
            <a:r>
              <a:rPr lang="en-US" b="1" dirty="0" smtClean="0"/>
              <a:t>= 108</a:t>
            </a:r>
            <a:endParaRPr lang="en-US" dirty="0"/>
          </a:p>
          <a:p>
            <a:r>
              <a:rPr lang="en-US" b="1" dirty="0"/>
              <a:t>B 	DS   1			</a:t>
            </a:r>
            <a:r>
              <a:rPr lang="en-US" b="1" dirty="0" smtClean="0"/>
              <a:t>LC= 109</a:t>
            </a:r>
            <a:endParaRPr lang="en-US" dirty="0"/>
          </a:p>
          <a:p>
            <a:r>
              <a:rPr lang="en-US" b="1" dirty="0" smtClean="0"/>
              <a:t>	END</a:t>
            </a:r>
          </a:p>
          <a:p>
            <a:r>
              <a:rPr lang="en-US" b="1" dirty="0"/>
              <a:t>	 ‘=5’ </a:t>
            </a:r>
            <a:r>
              <a:rPr lang="en-US" b="1" dirty="0" smtClean="0"/>
              <a:t>			</a:t>
            </a:r>
            <a:r>
              <a:rPr lang="en-US" b="1" dirty="0"/>
              <a:t>LC</a:t>
            </a:r>
            <a:r>
              <a:rPr lang="en-US" b="1" dirty="0" smtClean="0"/>
              <a:t>= 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040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Ex : For </a:t>
            </a:r>
            <a:r>
              <a:rPr lang="en-US" sz="2000" b="1" dirty="0"/>
              <a:t>the following piece of assembly code, show the contents of symbol table, literal </a:t>
            </a:r>
            <a:r>
              <a:rPr lang="en-US" sz="2000" b="1" dirty="0" smtClean="0"/>
              <a:t>table, pool table </a:t>
            </a:r>
            <a:r>
              <a:rPr lang="en-US" sz="2000" b="1" dirty="0"/>
              <a:t>and</a:t>
            </a:r>
            <a:r>
              <a:rPr lang="en-US" sz="2000" b="1" dirty="0" smtClean="0"/>
              <a:t> </a:t>
            </a:r>
            <a:r>
              <a:rPr lang="en-US" sz="2000" b="1" dirty="0"/>
              <a:t>intermediate code </a:t>
            </a:r>
            <a:r>
              <a:rPr lang="en-US" sz="2000" b="1" dirty="0" smtClean="0"/>
              <a:t>after </a:t>
            </a:r>
            <a:r>
              <a:rPr lang="en-US" sz="2000" b="1" dirty="0"/>
              <a:t>pass </a:t>
            </a:r>
            <a:r>
              <a:rPr lang="en-US" sz="2000" b="1" dirty="0" smtClean="0"/>
              <a:t>I. </a:t>
            </a:r>
            <a:r>
              <a:rPr lang="en-US" sz="2000" b="1" dirty="0"/>
              <a:t>(8 </a:t>
            </a:r>
            <a:r>
              <a:rPr lang="en-US" sz="2000" b="1" dirty="0" err="1"/>
              <a:t>Mks</a:t>
            </a:r>
            <a:r>
              <a:rPr lang="en-US" sz="2000" b="1" dirty="0"/>
              <a:t>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8A3B9F-2F2F-47DD-BA9C-E87E4485F9B5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E4CF1DF-391E-4E91-9B5A-741653193F63}" type="datetime1">
              <a:rPr lang="en-US" smtClean="0"/>
              <a:t>18-Aug-20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828800"/>
            <a:ext cx="5181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START 100			</a:t>
            </a:r>
            <a:endParaRPr lang="en-US" dirty="0"/>
          </a:p>
          <a:p>
            <a:r>
              <a:rPr lang="en-US" b="1" dirty="0"/>
              <a:t>A 	DC 	</a:t>
            </a:r>
            <a:r>
              <a:rPr lang="en-US" b="1" dirty="0" smtClean="0"/>
              <a:t>01		LC= 100</a:t>
            </a:r>
            <a:endParaRPr lang="en-US" dirty="0"/>
          </a:p>
          <a:p>
            <a:r>
              <a:rPr lang="en-US" b="1" dirty="0" smtClean="0"/>
              <a:t>	LOAD   A		LC= 101</a:t>
            </a:r>
            <a:endParaRPr lang="en-US" dirty="0"/>
          </a:p>
          <a:p>
            <a:r>
              <a:rPr lang="en-US" b="1" dirty="0" smtClean="0"/>
              <a:t>	ADD   =‘5</a:t>
            </a:r>
            <a:r>
              <a:rPr lang="en-US" b="1" dirty="0"/>
              <a:t>’		LC</a:t>
            </a:r>
            <a:r>
              <a:rPr lang="en-US" b="1" dirty="0" smtClean="0"/>
              <a:t>= 102</a:t>
            </a:r>
            <a:endParaRPr lang="en-US" dirty="0"/>
          </a:p>
          <a:p>
            <a:r>
              <a:rPr lang="en-US" b="1" dirty="0" smtClean="0"/>
              <a:t>	MULT   =‘10</a:t>
            </a:r>
            <a:r>
              <a:rPr lang="en-US" b="1" dirty="0"/>
              <a:t>’		LC</a:t>
            </a:r>
            <a:r>
              <a:rPr lang="en-US" b="1" dirty="0" smtClean="0"/>
              <a:t>= 103</a:t>
            </a:r>
            <a:endParaRPr lang="en-US" dirty="0"/>
          </a:p>
          <a:p>
            <a:r>
              <a:rPr lang="en-US" b="1" dirty="0" smtClean="0"/>
              <a:t>	TRANS   </a:t>
            </a:r>
            <a:r>
              <a:rPr lang="en-US" b="1" dirty="0"/>
              <a:t>L		</a:t>
            </a:r>
            <a:r>
              <a:rPr lang="en-US" b="1" dirty="0" smtClean="0"/>
              <a:t>LC= 104</a:t>
            </a:r>
            <a:endParaRPr lang="en-US" dirty="0"/>
          </a:p>
          <a:p>
            <a:r>
              <a:rPr lang="en-US" b="1" dirty="0" smtClean="0"/>
              <a:t>	LTORG</a:t>
            </a:r>
          </a:p>
          <a:p>
            <a:r>
              <a:rPr lang="en-US" b="1" dirty="0" smtClean="0"/>
              <a:t>		</a:t>
            </a:r>
            <a:r>
              <a:rPr lang="en-US" b="1" dirty="0"/>
              <a:t>=‘5’		LC</a:t>
            </a:r>
            <a:r>
              <a:rPr lang="en-US" b="1" dirty="0" smtClean="0"/>
              <a:t>= 105</a:t>
            </a:r>
            <a:endParaRPr lang="en-US" dirty="0"/>
          </a:p>
          <a:p>
            <a:r>
              <a:rPr lang="en-US" b="1" dirty="0" smtClean="0"/>
              <a:t>		=’10</a:t>
            </a:r>
            <a:r>
              <a:rPr lang="en-US" b="1" dirty="0"/>
              <a:t>’		LC</a:t>
            </a:r>
            <a:r>
              <a:rPr lang="en-US" b="1" dirty="0" smtClean="0"/>
              <a:t>= 106</a:t>
            </a:r>
            <a:endParaRPr lang="en-US" dirty="0"/>
          </a:p>
          <a:p>
            <a:r>
              <a:rPr lang="en-US" b="1" dirty="0" smtClean="0"/>
              <a:t>L </a:t>
            </a:r>
            <a:r>
              <a:rPr lang="en-US" b="1" dirty="0"/>
              <a:t>	ADD   ‘=5’		LC</a:t>
            </a:r>
            <a:r>
              <a:rPr lang="en-US" b="1" dirty="0" smtClean="0"/>
              <a:t>= 107</a:t>
            </a:r>
            <a:endParaRPr lang="en-US" dirty="0"/>
          </a:p>
          <a:p>
            <a:r>
              <a:rPr lang="en-US" b="1" dirty="0" smtClean="0"/>
              <a:t>	ADD   </a:t>
            </a:r>
            <a:r>
              <a:rPr lang="en-US" b="1" dirty="0"/>
              <a:t>B			LC</a:t>
            </a:r>
            <a:r>
              <a:rPr lang="en-US" b="1" dirty="0" smtClean="0"/>
              <a:t>= 108</a:t>
            </a:r>
            <a:endParaRPr lang="en-US" dirty="0"/>
          </a:p>
          <a:p>
            <a:r>
              <a:rPr lang="en-US" b="1" dirty="0"/>
              <a:t>B 	DS   1			</a:t>
            </a:r>
            <a:r>
              <a:rPr lang="en-US" b="1" dirty="0" smtClean="0"/>
              <a:t>LC= 109</a:t>
            </a:r>
            <a:endParaRPr lang="en-US" dirty="0"/>
          </a:p>
          <a:p>
            <a:r>
              <a:rPr lang="en-US" b="1" dirty="0" smtClean="0"/>
              <a:t>	END</a:t>
            </a:r>
          </a:p>
          <a:p>
            <a:r>
              <a:rPr lang="en-US" b="1" dirty="0"/>
              <a:t>	 ‘=5’ </a:t>
            </a:r>
            <a:r>
              <a:rPr lang="en-US" b="1" dirty="0" smtClean="0"/>
              <a:t>			</a:t>
            </a:r>
            <a:r>
              <a:rPr lang="en-US" b="1" dirty="0"/>
              <a:t>LC</a:t>
            </a:r>
            <a:r>
              <a:rPr lang="en-US" b="1" dirty="0" smtClean="0"/>
              <a:t>= 110</a:t>
            </a:r>
            <a:endParaRPr lang="en-US" dirty="0"/>
          </a:p>
        </p:txBody>
      </p:sp>
      <p:graphicFrame>
        <p:nvGraphicFramePr>
          <p:cNvPr id="8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695886"/>
              </p:ext>
            </p:extLst>
          </p:nvPr>
        </p:nvGraphicFramePr>
        <p:xfrm>
          <a:off x="5688281" y="1905001"/>
          <a:ext cx="2819399" cy="1905330"/>
        </p:xfrm>
        <a:graphic>
          <a:graphicData uri="http://schemas.openxmlformats.org/drawingml/2006/table">
            <a:tbl>
              <a:tblPr/>
              <a:tblGrid>
                <a:gridCol w="1046375"/>
                <a:gridCol w="1046375"/>
                <a:gridCol w="726649"/>
              </a:tblGrid>
              <a:tr h="58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629652"/>
              </p:ext>
            </p:extLst>
          </p:nvPr>
        </p:nvGraphicFramePr>
        <p:xfrm>
          <a:off x="5867400" y="4267200"/>
          <a:ext cx="2092750" cy="1905330"/>
        </p:xfrm>
        <a:graphic>
          <a:graphicData uri="http://schemas.openxmlformats.org/drawingml/2006/table">
            <a:tbl>
              <a:tblPr/>
              <a:tblGrid>
                <a:gridCol w="1046375"/>
                <a:gridCol w="1046375"/>
              </a:tblGrid>
              <a:tr h="5837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LITERAL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=‘5’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=‘10’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=‘5’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023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Ex : For </a:t>
            </a:r>
            <a:r>
              <a:rPr lang="en-US" sz="2000" b="1" dirty="0"/>
              <a:t>the following piece of assembly code, show the contents of symbol table, literal </a:t>
            </a:r>
            <a:r>
              <a:rPr lang="en-US" sz="2000" b="1" dirty="0" smtClean="0"/>
              <a:t>table, pool table </a:t>
            </a:r>
            <a:r>
              <a:rPr lang="en-US" sz="2000" b="1" dirty="0"/>
              <a:t>and</a:t>
            </a:r>
            <a:r>
              <a:rPr lang="en-US" sz="2000" b="1" dirty="0" smtClean="0"/>
              <a:t> </a:t>
            </a:r>
            <a:r>
              <a:rPr lang="en-US" sz="2000" b="1" dirty="0"/>
              <a:t>intermediate code </a:t>
            </a:r>
            <a:r>
              <a:rPr lang="en-US" sz="2000" b="1" dirty="0" smtClean="0"/>
              <a:t>after </a:t>
            </a:r>
            <a:r>
              <a:rPr lang="en-US" sz="2000" b="1" dirty="0"/>
              <a:t>pass </a:t>
            </a:r>
            <a:r>
              <a:rPr lang="en-US" sz="2000" b="1" dirty="0" smtClean="0"/>
              <a:t>I. </a:t>
            </a:r>
            <a:r>
              <a:rPr lang="en-US" sz="2000" b="1" dirty="0"/>
              <a:t>(8 </a:t>
            </a:r>
            <a:r>
              <a:rPr lang="en-US" sz="2000" b="1" dirty="0" err="1"/>
              <a:t>Mks</a:t>
            </a:r>
            <a:r>
              <a:rPr lang="en-US" sz="2000" b="1" dirty="0"/>
              <a:t>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8A3B9F-2F2F-47DD-BA9C-E87E4485F9B5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E4CF1DF-391E-4E91-9B5A-741653193F63}" type="datetime1">
              <a:rPr lang="en-US" smtClean="0"/>
              <a:t>18-Aug-20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889880"/>
            <a:ext cx="297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START </a:t>
            </a:r>
            <a:r>
              <a:rPr lang="en-US" b="1" dirty="0"/>
              <a:t>100</a:t>
            </a:r>
            <a:endParaRPr lang="en-US" dirty="0"/>
          </a:p>
          <a:p>
            <a:r>
              <a:rPr lang="en-US" b="1" dirty="0"/>
              <a:t>A 	DC 	01</a:t>
            </a:r>
            <a:endParaRPr lang="en-US" dirty="0"/>
          </a:p>
          <a:p>
            <a:r>
              <a:rPr lang="en-US" b="1" dirty="0" smtClean="0"/>
              <a:t>	LOAD   </a:t>
            </a:r>
            <a:r>
              <a:rPr lang="en-US" b="1" dirty="0"/>
              <a:t>A</a:t>
            </a:r>
            <a:endParaRPr lang="en-US" dirty="0"/>
          </a:p>
          <a:p>
            <a:r>
              <a:rPr lang="en-US" b="1" dirty="0" smtClean="0"/>
              <a:t>	ADD   =‘5</a:t>
            </a:r>
            <a:r>
              <a:rPr lang="en-US" b="1" dirty="0"/>
              <a:t>’</a:t>
            </a:r>
            <a:endParaRPr lang="en-US" dirty="0"/>
          </a:p>
          <a:p>
            <a:r>
              <a:rPr lang="en-US" b="1" dirty="0" smtClean="0"/>
              <a:t>	MULT   =‘10</a:t>
            </a:r>
            <a:r>
              <a:rPr lang="en-US" b="1" dirty="0"/>
              <a:t>’</a:t>
            </a:r>
            <a:endParaRPr lang="en-US" dirty="0"/>
          </a:p>
          <a:p>
            <a:r>
              <a:rPr lang="en-US" b="1" dirty="0" smtClean="0"/>
              <a:t>	TRANS   </a:t>
            </a:r>
            <a:r>
              <a:rPr lang="en-US" b="1" dirty="0"/>
              <a:t>L</a:t>
            </a:r>
            <a:endParaRPr lang="en-US" dirty="0"/>
          </a:p>
          <a:p>
            <a:r>
              <a:rPr lang="en-US" b="1" dirty="0" smtClean="0"/>
              <a:t>L </a:t>
            </a:r>
            <a:r>
              <a:rPr lang="en-US" b="1" dirty="0"/>
              <a:t>	ADD   ‘=5’</a:t>
            </a:r>
            <a:endParaRPr lang="en-US" dirty="0"/>
          </a:p>
          <a:p>
            <a:r>
              <a:rPr lang="en-US" b="1" dirty="0" smtClean="0"/>
              <a:t>	ADD   </a:t>
            </a:r>
            <a:r>
              <a:rPr lang="en-US" b="1" dirty="0"/>
              <a:t>B</a:t>
            </a:r>
            <a:endParaRPr lang="en-US" dirty="0"/>
          </a:p>
          <a:p>
            <a:r>
              <a:rPr lang="en-US" b="1" dirty="0"/>
              <a:t>B 	DS   1</a:t>
            </a:r>
            <a:endParaRPr lang="en-US" dirty="0"/>
          </a:p>
          <a:p>
            <a:r>
              <a:rPr lang="en-US" b="1" dirty="0" smtClean="0"/>
              <a:t>	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65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Ex : For </a:t>
            </a:r>
            <a:r>
              <a:rPr lang="en-US" sz="2000" b="1" dirty="0"/>
              <a:t>the following piece of assembly code, show the contents of symbol table, literal </a:t>
            </a:r>
            <a:r>
              <a:rPr lang="en-US" sz="2000" b="1" dirty="0" smtClean="0"/>
              <a:t>table, pool table </a:t>
            </a:r>
            <a:r>
              <a:rPr lang="en-US" sz="2000" b="1" dirty="0"/>
              <a:t>and</a:t>
            </a:r>
            <a:r>
              <a:rPr lang="en-US" sz="2000" b="1" dirty="0" smtClean="0"/>
              <a:t> </a:t>
            </a:r>
            <a:r>
              <a:rPr lang="en-US" sz="2000" b="1" dirty="0"/>
              <a:t>intermediate code </a:t>
            </a:r>
            <a:r>
              <a:rPr lang="en-US" sz="2000" b="1" dirty="0" smtClean="0"/>
              <a:t>after </a:t>
            </a:r>
            <a:r>
              <a:rPr lang="en-US" sz="2000" b="1" dirty="0"/>
              <a:t>pass </a:t>
            </a:r>
            <a:r>
              <a:rPr lang="en-US" sz="2000" b="1" dirty="0" smtClean="0"/>
              <a:t>I. </a:t>
            </a:r>
            <a:r>
              <a:rPr lang="en-US" sz="2000" b="1" dirty="0"/>
              <a:t>(8 </a:t>
            </a:r>
            <a:r>
              <a:rPr lang="en-US" sz="2000" b="1" dirty="0" err="1"/>
              <a:t>Mks</a:t>
            </a:r>
            <a:r>
              <a:rPr lang="en-US" sz="2000" b="1" dirty="0"/>
              <a:t>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8A3B9F-2F2F-47DD-BA9C-E87E4485F9B5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E4CF1DF-391E-4E91-9B5A-741653193F63}" type="datetime1">
              <a:rPr lang="en-US" smtClean="0"/>
              <a:t>18-Aug-20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1889880"/>
            <a:ext cx="502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START </a:t>
            </a:r>
            <a:r>
              <a:rPr lang="en-US" b="1" dirty="0"/>
              <a:t>100</a:t>
            </a:r>
            <a:endParaRPr lang="en-US" dirty="0"/>
          </a:p>
          <a:p>
            <a:r>
              <a:rPr lang="en-US" b="1" dirty="0"/>
              <a:t>A 	DC 	</a:t>
            </a:r>
            <a:r>
              <a:rPr lang="en-US" b="1" dirty="0" smtClean="0"/>
              <a:t>01		LC= 100</a:t>
            </a:r>
            <a:endParaRPr lang="en-US" dirty="0"/>
          </a:p>
          <a:p>
            <a:r>
              <a:rPr lang="en-US" b="1" dirty="0" smtClean="0"/>
              <a:t>	LOAD   </a:t>
            </a:r>
            <a:r>
              <a:rPr lang="en-US" b="1" dirty="0"/>
              <a:t>A		LC</a:t>
            </a:r>
            <a:r>
              <a:rPr lang="en-US" b="1" dirty="0" smtClean="0"/>
              <a:t>=</a:t>
            </a:r>
            <a:r>
              <a:rPr lang="en-US" dirty="0" smtClean="0"/>
              <a:t> 101</a:t>
            </a:r>
            <a:endParaRPr lang="en-US" dirty="0"/>
          </a:p>
          <a:p>
            <a:r>
              <a:rPr lang="en-US" b="1" dirty="0" smtClean="0"/>
              <a:t>	ADD   =‘5</a:t>
            </a:r>
            <a:r>
              <a:rPr lang="en-US" b="1" dirty="0"/>
              <a:t>’		LC</a:t>
            </a:r>
            <a:r>
              <a:rPr lang="en-US" b="1" dirty="0" smtClean="0"/>
              <a:t>=</a:t>
            </a:r>
            <a:r>
              <a:rPr lang="en-US" dirty="0" smtClean="0"/>
              <a:t> 102</a:t>
            </a:r>
            <a:endParaRPr lang="en-US" dirty="0"/>
          </a:p>
          <a:p>
            <a:r>
              <a:rPr lang="en-US" b="1" dirty="0" smtClean="0"/>
              <a:t>	MULT   =‘10</a:t>
            </a:r>
            <a:r>
              <a:rPr lang="en-US" b="1" dirty="0"/>
              <a:t>’		LC</a:t>
            </a:r>
            <a:r>
              <a:rPr lang="en-US" b="1" dirty="0" smtClean="0"/>
              <a:t>=</a:t>
            </a:r>
            <a:r>
              <a:rPr lang="en-US" dirty="0" smtClean="0"/>
              <a:t> 103</a:t>
            </a:r>
            <a:endParaRPr lang="en-US" dirty="0"/>
          </a:p>
          <a:p>
            <a:r>
              <a:rPr lang="en-US" b="1" dirty="0" smtClean="0"/>
              <a:t>	TRANS   </a:t>
            </a:r>
            <a:r>
              <a:rPr lang="en-US" b="1" dirty="0"/>
              <a:t>L		LC</a:t>
            </a:r>
            <a:r>
              <a:rPr lang="en-US" b="1" dirty="0" smtClean="0"/>
              <a:t>=</a:t>
            </a:r>
            <a:r>
              <a:rPr lang="en-US" dirty="0" smtClean="0"/>
              <a:t> 104</a:t>
            </a:r>
            <a:endParaRPr lang="en-US" dirty="0"/>
          </a:p>
          <a:p>
            <a:r>
              <a:rPr lang="en-US" b="1" dirty="0" smtClean="0"/>
              <a:t>L </a:t>
            </a:r>
            <a:r>
              <a:rPr lang="en-US" b="1" dirty="0"/>
              <a:t>	ADD   ‘=5’		LC</a:t>
            </a:r>
            <a:r>
              <a:rPr lang="en-US" b="1" dirty="0" smtClean="0"/>
              <a:t>=</a:t>
            </a:r>
            <a:r>
              <a:rPr lang="en-US" dirty="0" smtClean="0"/>
              <a:t>  105</a:t>
            </a:r>
            <a:endParaRPr lang="en-US" dirty="0"/>
          </a:p>
          <a:p>
            <a:r>
              <a:rPr lang="en-US" b="1" dirty="0" smtClean="0"/>
              <a:t>	ADD   </a:t>
            </a:r>
            <a:r>
              <a:rPr lang="en-US" b="1" dirty="0"/>
              <a:t>B			LC</a:t>
            </a:r>
            <a:r>
              <a:rPr lang="en-US" b="1" dirty="0" smtClean="0"/>
              <a:t>=</a:t>
            </a:r>
            <a:r>
              <a:rPr lang="en-US" dirty="0" smtClean="0"/>
              <a:t> 106</a:t>
            </a:r>
            <a:endParaRPr lang="en-US" dirty="0"/>
          </a:p>
          <a:p>
            <a:r>
              <a:rPr lang="en-US" b="1" dirty="0"/>
              <a:t>B 	DS   1			LC</a:t>
            </a:r>
            <a:r>
              <a:rPr lang="en-US" b="1" dirty="0" smtClean="0"/>
              <a:t>=</a:t>
            </a:r>
            <a:r>
              <a:rPr lang="en-US" dirty="0" smtClean="0"/>
              <a:t> 107</a:t>
            </a:r>
            <a:endParaRPr lang="en-US" dirty="0"/>
          </a:p>
          <a:p>
            <a:r>
              <a:rPr lang="en-US" b="1" dirty="0" smtClean="0"/>
              <a:t>	END</a:t>
            </a:r>
          </a:p>
          <a:p>
            <a:r>
              <a:rPr lang="en-US" b="1" dirty="0"/>
              <a:t>	 =‘5’ </a:t>
            </a:r>
            <a:r>
              <a:rPr lang="en-US" b="1" dirty="0" smtClean="0"/>
              <a:t>			</a:t>
            </a:r>
            <a:r>
              <a:rPr lang="en-US" b="1" dirty="0"/>
              <a:t>LC</a:t>
            </a:r>
            <a:r>
              <a:rPr lang="en-US" b="1" dirty="0" smtClean="0"/>
              <a:t>= 108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b="1" dirty="0"/>
              <a:t> =‘10’ </a:t>
            </a:r>
            <a:r>
              <a:rPr lang="en-US" dirty="0" smtClean="0"/>
              <a:t>			</a:t>
            </a:r>
            <a:r>
              <a:rPr lang="en-US" b="1" dirty="0"/>
              <a:t>LC</a:t>
            </a:r>
            <a:r>
              <a:rPr lang="en-US" b="1" dirty="0" smtClean="0"/>
              <a:t>= 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98164"/>
              </p:ext>
            </p:extLst>
          </p:nvPr>
        </p:nvGraphicFramePr>
        <p:xfrm>
          <a:off x="304800" y="685800"/>
          <a:ext cx="7910828" cy="585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680"/>
                <a:gridCol w="1795145"/>
                <a:gridCol w="1388110"/>
                <a:gridCol w="1181735"/>
                <a:gridCol w="795020"/>
                <a:gridCol w="261620"/>
                <a:gridCol w="381634"/>
                <a:gridCol w="254634"/>
                <a:gridCol w="476250"/>
              </a:tblGrid>
              <a:tr h="29241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ts val="1989"/>
                        </a:lnSpc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ts val="198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9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103)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0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4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107)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108)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109)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MOVEM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BREG,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110)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40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3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113)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3293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3293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‘1’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115)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3291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7DF55"/>
                          </a:solidFill>
                          <a:latin typeface="Arial"/>
                          <a:cs typeface="Arial"/>
                        </a:rPr>
                        <a:t>116)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  <a:tr h="292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ts val="208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3539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57400" y="6248400"/>
            <a:ext cx="6248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MANISHA MALI   Department of Computer Engineering, VIIT, Pune -48</a:t>
            </a:r>
            <a:endParaRPr lang="en-US" dirty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C3906C-6B30-45C8-BA42-D059C90CDD13}" type="slidenum">
              <a:rPr lang="en-US">
                <a:latin typeface="Arial Black" pitchFamily="34" charset="0"/>
              </a:rPr>
              <a:pPr/>
              <a:t>80</a:t>
            </a:fld>
            <a:endParaRPr lang="en-US">
              <a:latin typeface="Arial Black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Pass structures of assemblers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pass translation</a:t>
            </a:r>
          </a:p>
          <a:p>
            <a:pPr eaLnBrk="1" hangingPunct="1"/>
            <a:r>
              <a:rPr lang="en-US" smtClean="0"/>
              <a:t>Single pass translation</a:t>
            </a:r>
          </a:p>
          <a:p>
            <a:pPr eaLnBrk="1" hangingPunct="1"/>
            <a:r>
              <a:rPr lang="en-US" smtClean="0"/>
              <a:t>Multi pass translation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e.g. Alpha  EQU  Beta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      Beta    EQU  Theta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      Theta  EQU  Delta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      Delta   DC   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9F2BDFC-FCCC-4B2B-8379-DC37923BE39B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assembler</a:t>
            </a:r>
            <a:r>
              <a:rPr lang="en-US" dirty="0"/>
              <a:t> is a program that converts assembly language into machine code</a:t>
            </a:r>
            <a:r>
              <a:rPr lang="en-US" dirty="0" smtClean="0"/>
              <a:t>.</a:t>
            </a:r>
          </a:p>
          <a:p>
            <a:r>
              <a:rPr lang="en-US" dirty="0"/>
              <a:t>Example of </a:t>
            </a:r>
            <a:r>
              <a:rPr lang="en-US" dirty="0" smtClean="0"/>
              <a:t>assembler</a:t>
            </a:r>
          </a:p>
          <a:p>
            <a:pPr lvl="1"/>
            <a:r>
              <a:rPr lang="pt-BR" dirty="0" smtClean="0"/>
              <a:t>MASM</a:t>
            </a:r>
            <a:r>
              <a:rPr lang="pt-BR" dirty="0"/>
              <a:t>, NASM, gas, as86, TASM, a86, Terse, </a:t>
            </a:r>
            <a:r>
              <a:rPr lang="pt-BR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716013-2E20-4D55-8947-1F9258714DBE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2BBCDA0-3CE8-4261-8E59-7F89AC14BE26}" type="datetime1">
              <a:rPr lang="en-US" smtClean="0"/>
              <a:t>18-Aug-20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31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23" y="365125"/>
            <a:ext cx="7790727" cy="1325563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D. M. </a:t>
            </a:r>
            <a:r>
              <a:rPr lang="en-IN" sz="2000" dirty="0" err="1"/>
              <a:t>Dhamdhere</a:t>
            </a:r>
            <a:r>
              <a:rPr lang="en-IN" sz="2000" dirty="0"/>
              <a:t>, Systems Programming and  Operating Systems, Tata McGraw-Hill, ISBN 13:978-0-07-463579-7, Second Revised Edition</a:t>
            </a:r>
            <a:endParaRPr lang="en-US" sz="1800" dirty="0">
              <a:ea typeface="Calibri"/>
              <a:cs typeface="Times New Roman"/>
            </a:endParaRPr>
          </a:p>
          <a:p>
            <a:r>
              <a:rPr lang="en-IN" sz="2000" dirty="0"/>
              <a:t>Alfred V. </a:t>
            </a:r>
            <a:r>
              <a:rPr lang="en-IN" sz="2000" dirty="0" err="1"/>
              <a:t>Aho</a:t>
            </a:r>
            <a:r>
              <a:rPr lang="en-IN" sz="2000" dirty="0"/>
              <a:t>, Ravi </a:t>
            </a:r>
            <a:r>
              <a:rPr lang="en-IN" sz="2000" dirty="0" err="1"/>
              <a:t>Sethi</a:t>
            </a:r>
            <a:r>
              <a:rPr lang="en-IN" sz="2000" dirty="0"/>
              <a:t>, Jeffrey D. Ullman, Compilers Principles, Techniques and Tools, Addison Wesley, ISBN:981–235–885 - 4, Low Price Edition</a:t>
            </a:r>
            <a:endParaRPr lang="en-US" sz="1800" dirty="0">
              <a:ea typeface="Calibri"/>
              <a:cs typeface="Times New Roman"/>
            </a:endParaRPr>
          </a:p>
          <a:p>
            <a:r>
              <a:rPr lang="en-IN" sz="2000" dirty="0"/>
              <a:t>J. J. Donovan, Systems Programming, McGraw-Hill, ISBN 13:978-0-07-460482-3, Indian </a:t>
            </a:r>
            <a:r>
              <a:rPr lang="en-IN" sz="2000" dirty="0" smtClean="0"/>
              <a:t>Edition</a:t>
            </a:r>
          </a:p>
          <a:p>
            <a:r>
              <a:rPr lang="en-US" sz="1800" dirty="0">
                <a:hlinkClick r:id="rId2"/>
              </a:rPr>
              <a:t>https://www.slideshare.net/BhattBalkrishna/ch-3-assembler-in-system-programming</a:t>
            </a:r>
            <a:endParaRPr lang="en-US" sz="18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Manisha Mali, Department of Computer Engineering, VIIT , Pune-48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F691-C30B-4477-A4FB-AFF7F164B000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849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716013-2E20-4D55-8947-1F9258714DBE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2BBCDA0-3CE8-4261-8E59-7F89AC14BE26}" type="datetime1">
              <a:rPr lang="en-US" smtClean="0"/>
              <a:t>18-Aug-20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39" y="1752600"/>
            <a:ext cx="405635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MANISHA MALI   Department of Computer Engineering, VIIT, Pune -48</a:t>
            </a:r>
            <a:endParaRPr lang="en-US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567E36-F2D1-435C-BA00-85ADDD95171D}" type="slidenum">
              <a:rPr lang="en-US">
                <a:latin typeface="Arial Black" pitchFamily="34" charset="0"/>
              </a:rPr>
              <a:pPr/>
              <a:t>9</a:t>
            </a:fld>
            <a:endParaRPr lang="en-US">
              <a:latin typeface="Arial Black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0250"/>
          </a:xfrm>
        </p:spPr>
        <p:txBody>
          <a:bodyPr/>
          <a:lstStyle/>
          <a:p>
            <a:pPr eaLnBrk="1" hangingPunct="1"/>
            <a:r>
              <a:rPr lang="en-US" sz="3200" smtClean="0"/>
              <a:t>Assembly Language Syntax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5438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line of a program is one of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assember directive (or pseudo-op)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comment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Whitespace (between symbols) and case are ignored.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Comments (beginning with “;”) are also ignored.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instruction has the following format: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057400" y="4572000"/>
            <a:ext cx="602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b="1">
                <a:latin typeface="Courier New" pitchFamily="49" charset="0"/>
              </a:rPr>
              <a:t>LABEL OPCODE OPERANDS ; COMMENTS</a:t>
            </a:r>
            <a:endParaRPr lang="en-US" sz="2000" i="1">
              <a:latin typeface="Courier New" pitchFamily="49" charset="0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 flipV="1">
            <a:off x="2590800" y="4953000"/>
            <a:ext cx="0" cy="990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2590800" y="5410200"/>
            <a:ext cx="43434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6934200" y="4953000"/>
            <a:ext cx="0" cy="4572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1966913" y="5867400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i="1">
                <a:solidFill>
                  <a:srgbClr val="009900"/>
                </a:solidFill>
              </a:rPr>
              <a:t>optional</a:t>
            </a:r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 flipV="1">
            <a:off x="5334000" y="4953000"/>
            <a:ext cx="0" cy="9906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 flipV="1">
            <a:off x="3810000" y="4953000"/>
            <a:ext cx="0" cy="3048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>
            <a:off x="3810000" y="5257800"/>
            <a:ext cx="1524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2"/>
          <p:cNvSpPr txBox="1">
            <a:spLocks noChangeArrowheads="1"/>
          </p:cNvSpPr>
          <p:nvPr/>
        </p:nvSpPr>
        <p:spPr bwMode="auto">
          <a:xfrm>
            <a:off x="4548188" y="58674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i="1">
                <a:solidFill>
                  <a:srgbClr val="CE0000"/>
                </a:solidFill>
              </a:rPr>
              <a:t>mandatory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1DC3782-38E6-46CC-A7B0-C046EC90F1D7}" type="datetime1">
              <a:rPr lang="en-US" smtClean="0"/>
              <a:t>18-Aug-20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1337</TotalTime>
  <Words>3107</Words>
  <Application>Microsoft Office PowerPoint</Application>
  <PresentationFormat>On-screen Show (4:3)</PresentationFormat>
  <Paragraphs>1107</Paragraphs>
  <Slides>83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Pixel</vt:lpstr>
      <vt:lpstr>Unit I : Assembler Course : Language Processor and Compiler Construction</vt:lpstr>
      <vt:lpstr>Content   </vt:lpstr>
      <vt:lpstr>Passes of a language processor</vt:lpstr>
      <vt:lpstr>Intermediate representation</vt:lpstr>
      <vt:lpstr> ASSEMBLER </vt:lpstr>
      <vt:lpstr>Introduction to assembly language</vt:lpstr>
      <vt:lpstr>An assembly language program for factorial of a number (N!). </vt:lpstr>
      <vt:lpstr>PowerPoint Presentation</vt:lpstr>
      <vt:lpstr>Assembly Language Syntax</vt:lpstr>
      <vt:lpstr>Statement Format</vt:lpstr>
      <vt:lpstr>A simple assembly language</vt:lpstr>
      <vt:lpstr>MOVER and MOVEM</vt:lpstr>
      <vt:lpstr>Operand specification</vt:lpstr>
      <vt:lpstr>Assembly language statements</vt:lpstr>
      <vt:lpstr>An action  to be  performed  during  execution</vt:lpstr>
      <vt:lpstr>Declaration Statements</vt:lpstr>
      <vt:lpstr>What is the use of constants?</vt:lpstr>
      <vt:lpstr>1. A constant as immediate  operand</vt:lpstr>
      <vt:lpstr>2. Literal</vt:lpstr>
      <vt:lpstr>2. Literal</vt:lpstr>
      <vt:lpstr>Assembler Directives</vt:lpstr>
      <vt:lpstr>An assembly language program for factorial of a number (N!). </vt:lpstr>
      <vt:lpstr>Advantages of assembly  language</vt:lpstr>
      <vt:lpstr>PowerPoint Presentation</vt:lpstr>
      <vt:lpstr>PowerPoint Presentation</vt:lpstr>
      <vt:lpstr>Data structure to implement Memory  allocation</vt:lpstr>
      <vt:lpstr>Cont…</vt:lpstr>
      <vt:lpstr>Advanced Assembler  Directives</vt:lpstr>
      <vt:lpstr>ORIGIN</vt:lpstr>
      <vt:lpstr>Cont…</vt:lpstr>
      <vt:lpstr>PowerPoint Presentation</vt:lpstr>
      <vt:lpstr>EQU</vt:lpstr>
      <vt:lpstr>PowerPoint Presentation</vt:lpstr>
      <vt:lpstr>Literal, why LTORG?</vt:lpstr>
      <vt:lpstr>LTORG</vt:lpstr>
      <vt:lpstr>What if we don’t write LTORG?</vt:lpstr>
      <vt:lpstr>Design Specification of  assembler</vt:lpstr>
      <vt:lpstr>Assembly Process</vt:lpstr>
      <vt:lpstr>Data structures of the assembler </vt:lpstr>
      <vt:lpstr>Data structures for two pass assembler</vt:lpstr>
      <vt:lpstr>Mnemonic Operation Codes (Mnemonic opcode)</vt:lpstr>
      <vt:lpstr>Code for declaration statements and directives</vt:lpstr>
      <vt:lpstr>Syntax for BC</vt:lpstr>
      <vt:lpstr>Overview of two pass assembler</vt:lpstr>
      <vt:lpstr>Tasks of two pass assembler</vt:lpstr>
      <vt:lpstr>Data structures of assembler pass I</vt:lpstr>
      <vt:lpstr>POOLTAB</vt:lpstr>
      <vt:lpstr>An Intermediate code unit</vt:lpstr>
      <vt:lpstr>Intermediate code – variant I</vt:lpstr>
      <vt:lpstr>Intermediate code – variant II</vt:lpstr>
      <vt:lpstr>Memory requirements using variant I (a) and variant II (b)</vt:lpstr>
      <vt:lpstr>Back patching</vt:lpstr>
      <vt:lpstr>Tasks of analysis phase</vt:lpstr>
      <vt:lpstr>First pass of two pass assembler</vt:lpstr>
      <vt:lpstr>PASS-1 Algorithm</vt:lpstr>
      <vt:lpstr>PowerPoint Presentation</vt:lpstr>
      <vt:lpstr>PowerPoint Presentation</vt:lpstr>
      <vt:lpstr>PowerPoint Presentation</vt:lpstr>
      <vt:lpstr>Steps for implementation of First pass of two pass assembler - 1</vt:lpstr>
      <vt:lpstr>Steps for implementation of First pass of two pass assembler - 2</vt:lpstr>
      <vt:lpstr>Tasks of synthesis phase</vt:lpstr>
      <vt:lpstr>Algorithm  : Second pass of two pass assembler</vt:lpstr>
      <vt:lpstr>Machine instruction format  and example</vt:lpstr>
      <vt:lpstr>Intermediate code – variant I</vt:lpstr>
      <vt:lpstr>PowerPoint Presentation</vt:lpstr>
      <vt:lpstr>PASS – 2 of assembler</vt:lpstr>
      <vt:lpstr>PowerPoint Presentation</vt:lpstr>
      <vt:lpstr>PowerPoint Presentation</vt:lpstr>
      <vt:lpstr>Data structures and files in a two pass assembler</vt:lpstr>
      <vt:lpstr>Error reporting in pass I</vt:lpstr>
      <vt:lpstr>Error reporting in pass II </vt:lpstr>
      <vt:lpstr>For the following program which is fed to assembler, show the contents of symbol table and literal table at the end of pass-1. (Assume size of instruction is 1)</vt:lpstr>
      <vt:lpstr>For the following program which is fed to assembler, show the contents of symbol table and literal table at the end of pass-1. (Assume size of instruction is 1)</vt:lpstr>
      <vt:lpstr>Symbol Table</vt:lpstr>
      <vt:lpstr>Ex : For the following piece of assembly code, show the contents of symbol table, literal table, pool table and intermediate code after pass I. (8 Mks) </vt:lpstr>
      <vt:lpstr>Ex : For the following piece of assembly code, show the contents of symbol table, literal table, pool table and intermediate code after pass I. (8 Mks) </vt:lpstr>
      <vt:lpstr>Ex : For the following piece of assembly code, show the contents of symbol table, literal table, pool table and intermediate code after pass I. (8 Mks) </vt:lpstr>
      <vt:lpstr>Ex : For the following piece of assembly code, show the contents of symbol table, literal table, pool table and intermediate code after pass I. (8 Mks) </vt:lpstr>
      <vt:lpstr>Ex : For the following piece of assembly code, show the contents of symbol table, literal table, pool table and intermediate code after pass I. (8 Mks) </vt:lpstr>
      <vt:lpstr>Pass structures of assemblers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</dc:creator>
  <cp:lastModifiedBy>Manisha</cp:lastModifiedBy>
  <cp:revision>58</cp:revision>
  <cp:lastPrinted>1601-01-01T00:00:00Z</cp:lastPrinted>
  <dcterms:created xsi:type="dcterms:W3CDTF">1601-01-01T00:00:00Z</dcterms:created>
  <dcterms:modified xsi:type="dcterms:W3CDTF">2020-08-18T15:24:42Z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