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0C55E-0B7F-DD0B-1AD5-1DC4E986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89BF6-2B72-AA71-62A5-5587F941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09"/>
            <a:ext cx="12192000" cy="67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5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1b9815b-4c4e-4ce9-bf43-e7902993d89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7cdc98a-b902-492e-9815-f271664f2129/536fa7c3c10bc7337327?bookmarkGuid=72f09617-554c-4d0d-bd9c-7606c7f79db4&amp;bookmarkUsage=1&amp;ctid=dc273bfb-9ddf-4244-b329-0db7e87fcd83&amp;fromEntryPoint=export&quot;"/>
    <we:property name="reportState" value="&quot;CONNECTED&quot;"/>
    <we:property name="artifactViewState" value="&quot;live&quot;"/>
    <we:property name="reportEmbeddedTime" value="&quot;2025-01-10T13:31:55.056Z&quot;"/>
    <we:property name="creatorSessionId" value="&quot;121f18bf-21bd-4fce-a71d-9d41fa97eb93&quot;"/>
    <we:property name="creatorUserId" value="&quot;100320042A6B80B7&quot;"/>
    <we:property name="creatorTenantId" value="&quot;dc273bfb-9ddf-4244-b329-0db7e87fcd83&quot;"/>
    <we:property name="pageDisplayName" value="&quot;Page 1&quot;"/>
    <we:property name="pageName" value="&quot;536fa7c3c10bc7337327&quot;"/>
    <we:property name="reportName" value="&quot;Finance Dashboard&quot;"/>
    <we:property name="isVisualContainerHeaderHidden" value="false"/>
    <we:property name="isFiltersActionButtonVisible" value="true"/>
    <we:property name="initialStateBookmark" value="&quot;H4sIAAAAAAAAA+1a60/jOBD/V1aRTnzprdKkSRq+scDqEMsuRxGn1apCE3sC3k3tnuMWeoj//cZ2Wl7lueUp+ICSsTOP34wnM5OeBFzUwwomX2GAwXLwSalfA9C/PrSDViAb2rdvm1srO5v7X1e21omshkYoWQfLJ4EBfYBmT9QjqCwHIv7otwKoqm04sHclVDW2giHqWkmoxH/oN9OS0SM8bQV4PKyUBsuyZ8CgZTum7XRPstsfY5IIzIgx9pAZT03itISMxawdFiyL4yyOMtpW+w1Os7lbLGsnflVJA0KSGEtjJXQixkIWYZl1Ep5g6PaWojLNlmKyfjzUZB3ZPBlaVFZJ1wOlBYMqcFZorL3SJ8GqqkYDd7V+gd5TI81wB0u3JI0wE+L0Wcg1MBCcEhrbWhFWjvwdQTvaoTpa1UjieLAcnvaJUgt5UDVInhm16xUDPgbJkPcqwVA3m8hrxU+CxxkzQPKaveBWrLVp6MUKdOui3pDkAhLYw8pjuqW4ewIdCifBF0HIeOF7UI2sXOtP0pf++vZfK4hYnqUs4cA6ZdZGgC7Lnx/WVTUYKonSzMG2NVNjpQHxig5bCPVI428qQY+irPEh7uVKjszqIWhzwan0mNIc9aeJQ3NN6OlpiVqXNF20Caf96Qml5Z/nzmDjS6/Rwp3Xd0GGLI7CLCwS4JiGPImK5D3IvBI9GFMg1a85yM5MeNYgY0mZ8U6apUmR8jzp8iLq3hpkj+zdXWWg2vfJ96Yge/RYdyHzrBrc7bS92Bf2UIyV2YWiwsuHbW7A76ijenHBPvXeY5ydVsNzgeo2GPd94QiynpaNXoZWlbvyIJECFY6x8mv/jlBPSIxbb9h/dObTPlGTehUMa+szW8kQiaNTZhMni8fbidwWUk7lWQ/M1fAM0WvUvMiGNmmljCvjGgNcjiCeclRVlMsORcU1SmfS5S0/5lZ2SxuSqQEuTfXeVQcUzecUvyObJptfw6fvsm0rCHmXpyzLIOO8hLyb0Iv9+mTb9ChRlHVDaAOLkwRLnpdFJ6fT9LzVXPvp3vXeQw/JPgw0f96X/Ex37/8oKZM8CalZYGGep2G3zPF1+v9VoH++jrdL1Km1806WJKwNGXAW39gMv2T4n/D4+cz2x+uMgDPlfQRgkWLaTsKiyKJ2J8+ppYreI+Dxmq2XEgH1LAKSPM3zLKN+OixCFmchj+EJm+ovQuL+bPS070vju3Udi5yOHaD0JcyVAZnH4eLV3nRmST76rNXAPdZMVa2Em61reYOsBa3gn0O0LnUlp+TCNGBtXALwHlWpv3GaXFuPzoq324vA/nTI17dD12oanVdwqg2Fg+k5f3iLLfU+M0TkUZiH7aLMsjzHCJBnv9F5/yVIoGaHky+2LbiK2Wz96tIUsj3Qwg+rG0jvf/CaoJhxCi44ZM3OwO22c8o44oczgl1uTLiu67xb3/sWAfl7BNqeyXdMzjDZUtIcPmwW+RbhWIPJcw5m3RvATVf3pwwf8iajvXNHtLePSd+iT6d58G1ady6pvU0DZxnqbZrnM47/mhBhHsddiDkrizTsdtMwdQOuG0+7wWNTqOOLZ91y4/R0EhUxAx6ndNPN+Q3jsqeahTt3/vn9QfPw2pXm9/tkPbj9+/TSGj3B1ZFcmlWY1+TKc2PMRYPhylq7PM82NTL1EBhug8Q5NrqBN7cg3min+8lF4IQQrMJ2F/cquv8HVDK08RMiAAA=&quot;"/>
    <we:property name="bookmark" value="&quot;H4sIAAAAAAAAA+1abW/bNhD+K4WAIV+8QpYsUcq3NWmxYu2Q1UGGYgiCE3lK1NKiR9FJvCD/fUdS8ktiJ27avKJfDPtI3ctzD0/HSy4CUTVjCdM/YYTBdvBGqa8j0F9f9YNeUHtZVvA0yaAcpHnIeFkkA2S0qsamUnUTbF8EBvQxmoOqmYC0ikj4T8BLGESchzzCkg0SkWDIgsNeAFLuwbHdU4JssBeMUTeqBln9h14FLRk9wctegOdjqTRYQ0MDBq2xU9pOv8mx/uuY/ABuqlMcIjdemsRpCYzHvB8WnMUxiyPrbuM3OH9XbrGqnfkdVRuoajJjZSvDIHlZSdNuKaZvz8eaYiYkpmML2Q75eqx0xUEGLgqNjXf6IthRcjJy394uyYdqojl+wtIt1aYyU9L0rqp3wUBwSWjsaUVYOfFnBO1kJ+psRyOZE8F2eHlIkqaqj2WL5Dyofe8YiFOoOYqhrDjqdhPlsvhC8LhgRki5tF+OkSCwKiissbdcYTMPffnbQZeVqBe802rkHmtJVZKFawH1Au8SOd0L/j5Bje4RAl9UpoXk/RWYmnbLBgD6H874aujI6gHIieMqKf1QGR/thRfTxq0ojOItu/Xwkj4uu49eEPGcpTwRwAcl6yNAxvPH58SOGo1VjbVZQYzezI3fWgZc8+EjQjPR+J1O0KNYN3gXbgpVT8zOCWizxEh6TGmB+s3Uoblb6e6oE9Xe3msIliS+vNDyl4UC0uZyujkfvyV5h45kyOMoZGGRgMA0FElUJD9J5p0YwikRqXnOJJuH8Kgk40nJxCBlaVKkIk8yUUTZrSS75+zuKwPyyFfhm0h271x3lHlUDzY7bU+22xhXp8rsQyHx6mFbSfhP6uwb3vCbZu8+zk6v1fkD3e3aEt/1Qt10Pa+3oZX0bbUDiRyQeIrSr/07QT0lM269Vf/ahU/7qobckzBubM5sW00igc6ZP3D64/F2Jvequu7s2Qys9HCO6Bo3l9XQJq2Usa50AXQNXD2RkmrZSSWFxtqFdHXLmhbvfc3VCLc6v/fVMbF5wfEN1bTVfI2eQ1dte0EoMpFyxoAJUUKeJfRiX19s29tXFLEshD7wOEmwFHlZDHI6TY/bzfUf7l3vM3SX6sNBi8d9yc989/mPkjLJk5AuCzzM8zTMyhyfZ/6fBfqLfbxdoptaPx+wJOF9YCB4fONN/inD/4DHz1e2X54nA+bOewZgkWLaT8KiYFF/kOd0pYp+MuD+LltPhQHNjAFJnuY5Y3SfDouQxywUMTzgpfpDVePREKWP+si3xpvdOp7maE8ujvZWRvdQcz65vh+9bc630ATOJ312Yiw7dl7DqTFEBzN0+fARWyk64qw0YhtBy8LZDBFFFOZhvygZy3OMAAX7jpv37xUZ1Pxk+sFeC65jNlu/vtRBdgC68pP2FtJvP3gtKWaagqWE7NoBvt224IwTvpoL7HIbwrpb52b33pcIyF8T0PZM/sRkjslHVZuTu80iXyIcuzB9zMGsewO46epRp/AubzLau3JEe/uY9CXmtKuDLzO6haL2MgOcVaiXGZ6vOP6vCRHmcZxBLHhZpGGWpWHqBlw3nnaD56ZQ58tn3WoT9HQSFTEHEaf0I8vFDeOyh5qFu3T++vlO8/DGteZrmnJhjV3vNEdK4C295dYuPSHUWb016zDX1MqFMeaPBsO1tXZ5VWxqYpoxcNyDGlfE6AbewoJ4Y5zu/0UWmuj/AbuYP869IgAA&quot;"/>
    <we:property name="datasetId" value="&quot;732663d2-273d-409e-a470-e711670b2b1e&quot;"/>
    <we:property name="embedUrl" value="&quot;/reportEmbed?reportId=07cdc98a-b902-492e-9815-f271664f2129&amp;config=eyJjbHVzdGVyVXJsIjoiaHR0cHM6Ly9XQUJJLVVTLU5PUlRILUNFTlRSQUwtSi1QUklNQVJZLXJlZGlyZWN0LmFuYWx5c2lzLndpbmRvd3MubmV0IiwiZW1iZWRGZWF0dXJlcyI6eyJ1c2FnZU1ldHJpY3NWTmV4dCI6dHJ1ZX19&amp;disableSensitivityBanner=true&quot;"/>
    <we:property name="backgroundColor" value="&quot;#FFFFFF&quot;"/>
    <we:property name="snapshotLastRefreshTime" value="&quot;10/1/25, 6:58 pm&quot;"/>
    <we:property name="snapshot" value="&quot;data:image/png;base64,iVBORw0KGgoAAAANSUhEUgAABPYAAAJKCAYAAACvXMttAAAAAXNSR0IArs4c6QAAIABJREFUeF7snQmAHFW5tt/aumcmyYQkJAQhEAhBwxJlD9sPKFcENcqSyyKLQCKEXRAIiAKisiiLKIuyyS43ylVEEEQFBQICSQgQhAACCVlJAkMyM921/fc7p6qnp6eX6Z6eme6Zt+6NJN21nHqquqv6qW8xwjAMwYkESIAESIAESIAESIAESIAESIAESIAESIAESKAggYf/8CC+8rVDaoqQQbFXU8eDgyEBEiABEiABEiABEiABEiABEiABEiABEqhBAhR7NXhQOCQSIAESIAESIAESIAESIAESIAESIAESIAESKEWAYq8UIb5PAiRAAiRAAiRAAiRAAiRAAiRAAiRAAiRAAjVIgGKvBg8Kh0QCJEACJEACJEACJEACJEACJEACJEACJEACpQhQ7JUixPdJgARIgARIgARIgARIgARIgARIgARIgARIoAYJUOzV4EHhkEiABEiABEiABEiABEiABEiABEiABEiABEigFAGKvVKE+D4JkAAJkAAJkAAJkAAJkAAJkAAJkAAJkAAJ1CABir0aPCgcEgmQAAmQAAmQAAmQAAmQAAmQAAmQAAmQAAmUIkCxV4oQ3ycBEiABEiABEiABEiABEiABEiABEiABEiCBGiRAsVeDB4VDIgESIAESIAESIAESIAESIAESIAESIAESIIFSBCj2ShHi+yRAAiRAAiRAAiRAAiRAAiRAAiRAAiRAAiRQgwQo9mrwoHBIJEACJEACJEACJEACJEACJEACJEACJEACJFCKAMVeKUJ8nwRIgARIgARIgARIgARIgARIgARIgARIgARqkADFXg0eFA6JBEiABEiABEiABEiABEiABEiABEiABEiABEoRoNgrRYjvkwAJkAAJkAAJkAAJkAAJkAAJkAAJkAAJkEANEqDYq8GDwiGRAAmQAAmQAAmQAAmQAAmQAAmQAAmQAAmQQCkC1RJ7qXcew7U/fgwTzrsEu797Ay79y1aYdek0TGgqNYKu7xthGIblL8YlSIAESIAESIAESIAESIAESIAESIAESIAESGDwEKiG2Gt58yFc+e3LsfKrl+PE0U/iiuvexgE/uQYzp4yuCCTFXkXYuBAJkAAJkAAJkAAJkAAJkAAJkAAJkAAJkMBgItBTsdfy+mxcevo1aDn4Ehw94jFc8YtVmHpN5VJP2FPsDaYzkPtKAiRAAiRAAiRAAiRAAiRAAiRAAiRAAiRQEYGeiL2WV+7Bhadcg5ZDL8fRwx/CJTe14Jhrr8HMPSuL1It3gGKvokPJhUiABEiABEiABEiABEiABEiABEiABEiABAYTgcrFXgoL75iOw29pxqzrj0bq5um4MXkB7rr8aGzT3DOCFHs948elSYAESIAESIAESIAESIAESIAESIAESIAEBgGBysUegNbFePzq6Tjn6R0x65wd8dYvLsFzky/HL86bigk9kHsUe4PgxOMukgAJkAAJkAAJkAAJkAAJkAAJkAAJkAAJ9IxAj8SebLr1bfzxylNw4Ys7YtaZWXLvwqkVdcSVVVLs9eyYcmkSIAESIAESIAESIAESIAESIAESIAESIIFBQKDHYi+Wez8+BRcu2B0/PmdbPHfVJZg75Qbcdd6+GJ0sHyLFXvnM6myJMBqv0WXcYajfM4yu79X6ToZhEI3drPWhcnwkQAIkQAIkQAIkQAIkQAIkQAIkQAIDgEBVxJ6Se4vx3NNvo3mX3TFh/Vw89eZw7LDPNhhtlQ+JYq98ZnW4hAg8Le9imRfvRD1KPT32EJGXzByP+t2XOjylOGQSIAESIAESIAESIAESIAESIAESGGQEqib2qsiNYq+KMLkqEiABEiABEiABEiABEiABEiABEiABEiCBgUmAYm9gHte63as44q1QJm5uRFx/7GjxsYV1mUbcHxy5TRIgARIgARIgARIgARIgARIgARIggZ4RoNjrGT8uXUUCIu2CIFR/4np1XVYfSvpuX9TfC6WNS1l7ZxoGDBMwTQt1WCKwrH3lzCRAAiRAAiRAAiRAAiRAAiRAAiRAAv1PgGKv/4/B4B5BCPi+rrMXBIH6r+i03Lp7GUjKtfWR2FMjyTMVsHaGEaqRSV090zRhmCYs0+ib4Q7us4h7TwIkQAIkQAIkQAIkQAIkQAIkQAKDkgDF3qA87DWw0xmhJ1F6AQIJ14ukXizHClg16VHR+1OZ0XoyIIkyFC2ptKPIvVjwGQYsK5KRfeEke58Ot0ACJEACJEACJEACJEACJEACJEACJFADBCj2auAgDIYhiLeLA93ilFvXDfpG0vUZ4PzGUfbbdmyYZgeDjJyk6Ouzo8MNkQAJkAAJkAAJkAAJkAAJkAAJkMBAI0CxN9COaI3uT7bYCwLAcz3Ifwd+nqpKLFapubZjKbknUzaPGj1kHBYJkAAJkAAJkAAJkAAJkAAJkAAJkECNE6DYq/EDNNCGJzLP93x4vgcD1gATe7nhd1rqaZEXwrYtWLaZkXsD7dhyf0iABEiABEiABEiABEiABEiABEiABPqWAMVe3/IenFsTt2XoKDXP8+F7ntJdA1PsxXKvQ+ppsRdAmmtYlqUi91RacsRlcJ4U3GsSIAESIAESIAESIAESIAESIAESIIGeEqDY6ylBLh8RiOvL5SkaJ30xAAR+qCL1pFmGoVpMRHmpZTHsy6J05XbpkP3JL/aEQAiRe4aO3LPMqMlGWTvPmUmABEiABEiABEiABEiABEiABEiABEggQ4BijydDlQgUF3t+EKoU3CDMbpih+t+Wuf1y5y9z9ZnZy5V6smC2rOwcsScRepKOK4LPMCO5Zxrl736lu8PlSIAESIAESIAEekigyL1OD9fMxUmABEiABEiABEigUgIUe5WS43LdJiA+y/cCeJ50yzBUGqpyXMUmI0Sou2vAsuwolTcK/cuSb7IeiYWr+tRpgFrAxUpRou70ZGhZl3mvQzrK67pBhuyvoaIUpYFGLPek1p4tUXuVBC1WfWe5QhIgARIggbonkHspzPccrDvz1D2IcncgfhCXc0Hu4vBU7kFUR0Pm5QW8XNKcnwRIgARIgARIoHcIUOz1DleuNYuABOl5fqDkntZjcYG5IpgMMXZa2cVzi+iTGn1Sr06LsxBBEOooQJmq6Pckqq7TbyIRdJHM06m0FkzLilKKO8bZsUci/TpLTNOMRCCk1p4J26bY4weFBEiABEigtwh0jhzvuP7mbq+KF8/e2pVeXW+8/4VEXcwxlnryX4dir1ePCVdOAiRAAiRAAiRQDgGKvXJocd6KCEjgnQg5qbHXvdxTEWUhzCgyzvd9eJ6H+L96LR3aTUUAVlns6cg6PelhdN6eRN+Zpq6VJ5JP/sgURMvp8WmRJy+J1MtSlOrf0kTD5AP/is4pLkQCJEACJJBLwI+ecMUiqpCwq6QMxkCmLdfvfBfjbKEXS734tYTkEwxkKNw3EiABEiABEiCBOiJAsVdHB6tehypiz3U9SGCdYcTpqMWi9vSNswgxicbzXFeJPUln7ZwZk92ooqoBe5novK5iT0cKxuJPovYSjgPHcVSqrfKLSu51/HCSf3ek72oDKbLQcWyY/F1Qr6c1x00CJEACNUogn9jLvnpmx6Pz6VK3D2K2J+2rcr/dHhxnJAESIAESIAESGMwEKPYG89Hvo333pRuuKym0WuyprriquFyBaAJ1wxzCTaeRSqcR+GIEJerNzFpEi7+MSJP3M7Xver5jJWsAZilGSduVsSWTSZiGmSXxouRdQyL3RPjFdfb0k3+RgVI+kBMJkAAJkAAJ9JhAQfGULyVXthaHu/d4y/W9guieo2MnOj+c63SrUsiP1jcBjp4ESIAESIAESKDOCVDs1fkBrIfhS9MMEXu6cYYWe7qRhBZ4uZNEuHmeC9dNw/U8HfsmwiyuUZd1Y50dsxcG1asTlJt+23mMylDq2n9Z+2DbNmyJ3rOdqGGGTuOVaL1csSf76CQc2BKxxyf/9XAac4wkQAIkUNsE8l0CpV5tl+ts1kU0ZMQeFKPcVNtsgxel6oZZF2tet2v7s8DRkQAJkAAJkMAgI0CxN8gOeH/srog9ScVVUXqhrjvX0SE2OyVXv+f7LlLplE69lXmjSLxMhmvOjxepxxc3tuj9/eucDJzZXtQZ17JtJBIJ2JatmmfotNu41l6Ukqs6/uqIPVvqb3MiARIgARIggTIIxOUgOpV5iC9PccBZ7voyMirrIpotq8rY/oCdVTESyReLvnhP4/IaUZSjui/pf7snpU7k3mj9uuo92KylY+s4Bhqbem9Evj9w2dm2lHwBnETvnacDnV8iIfWwef5VQkA+u8kGybaqZOnSy0jd9iA00Lp+YH732baBpiGlOXAOEsgmQLHH86HXCXhuoCLvTMOKItfihhSy6c5iz/c9pNNpFbFXj5OunZdQcs8w5Cl//AtLpw7rCD5dO1Ai+3rzhqEe+XHMJEACJEAChQlkN3ZSV9DMg6/owZGUfYgWz0S0FxJ9mevTICceBzVm+w/l7QJpgYUQQVRCxMgq+VGo4UbfsHzrzRDPPOnj5ZdEQA78adSGwBcOtDBlr54XJv5oTYiH/zfA3H9JJsnAn0aOMrD3503s8f8sONLzpYfT8qUh/vaYjxefGxznnvDbZ38TU/a2lCjt6bTsgxB/fdTH3BcGD7/9DjCx254WRDb3dHrz9QD/+FuAhQsGD799v2hir317/t3XU/ZcvvYJUOzV/jGq+xEWF3u62YSKagtCVVNPUnCr2wqj7xDKvti2hUQiCcuyOzXNoNjru+PALZEACZDAQCSQHamXG7UndVyzRZ9Evcsk0fK6uVN2SJ+8MzAjHco/7t34wRTJUbmO+74Py8qup1v+FitdwnWB39zpYd4gkQK5nESynHaugw1GVEbwX88E+M1dXmUL1/lSwu7QoyxM2q6yECrfAx58wMOcfwwOoZLv3PvvY2xsPamyCEjXDfG7+3z869nBy+/Ib9qYsHWl/ID7f+1h/ouDl98Jp9j41KaV8avzry8Ov5sEKPa6CYqzVU6gmNiLO8hK0IHvB0il2uG6LkyzPr+4tKSMo/aSmU656icUI/YqP4m4JAmQAAmQQIZALO3ibuxa0kl0WW53h+hamt0RStWUi6fB+SOp86kU8xDhIam2Os1WEc3CoyLuzf5LwG35OMQl59VnNkO1P7rfOsPBZ7bt/n2i5wHXXe5i6RLK7M8fYOErh3RDZmcdtLZW4NrL0/hwZbWPZP2t79gZNj63c3lydP064HvnSNACp+Nn2tj+c+Xx+6QFuPhc8pOzZ8bpDiZt1/3vPp5xg4sAxd7gOt79srfFxV6cShQqoZdOpeEHUo+v/r60dIqtan8Ly3JUl1w7k2vLVNx+Ofm4URIgARIYYARyI/WU5Is7u0bNmpSYEillSNf2AQag6rsjEVwCS0DFf6KNRJF6umiIr9JytfazYKh5+2ZKp0PMOp1SL5v22d91sOlm3btXvO0GD68NktS97pyRhxxhYa/9ui/3Lv++i1UrKEVjtuXKqR9e6GLNavKL+c04zcak7bv3/SlRyuefRqlX6Xdfd74POM/AIdDrYs9vwZIlH6N503Fo7uYlxAhzi8gMHN6Dck9KpeLKLXIQ+Kq2njTZ0DfYdThF5QLj5iCSjiu19uI6gozYq8NjyiGTAAmQQI0SyBZ8ga+jy8TxScC7PGiKnjOpv3OqgEDMTaL0dO8vJfcMBDD7WOzdcbOHV+bV6b1RBei7s4iklp53iQN1m1Vkklpw990xONNvi3H53o8djBhV+svht/d5ePYpnnvZLOXcO/08B8M3KH2m3v9rHy/MGRz1HEvT0HMIvzNn2RjWXPr8u/OXHl6ey/Mv9/w77xJp1liaX3ePCecbGAR6W+yl3rwHp33rSez7qxvwja2T3YJGsdctTPUzUzGxF0fmeZ6H9vZ2eJ7UrtFdZLtOkssavarejrvSxZWv4wrhWV900oE2TACB3PnFVW99wEgDhgvDkItttK1ondrPZW1f/UKKt5ePe/ZYdaltAwYcJ4lkUppo6PFQ7NXPOcuRkgAJkEAtENBXl6zO71FzDLmseIHuGu+mgFUrXLy9qA3Llrbgww9Xw/cCGKY8Ti18/TIkJZddcYFQKrrH0SMS/Sj3CB5sJ8Qmm47GxpuMwvgtGjBidDybq8Se2UcRe/9+LcCvrqeYyvd53G1PE4cfW7gi/yctIS4+l5GO+diNHAVc9OPiVvSjtSF+MIv88vGTWmff+V7xbhqS+v3Ty8gvH7/xEwyccV5xfm8sDPDLn/G7Lx+/Pf6ficO+UYVuJLVwo8MxVI1Ab4i9llcewh/f2wpfPXAbJN++BzO+9RgO+NWtFHtVO2p1tqJCYi+ObBPhlUqlVNMMidyT3yEixvKJvVDdcMuPEUvdjBuhqZ6ey024iLogsGDZDZAivzBddYPup0fjrdeBZ/+xBOl0O6bssRU+vR3QMDRAaKyFKcsGHizDyQQLqkpFIgVVnR0Zi9z0yzZ1DR41vjCECRmPPEkKIP+SP3GkhMw3bNiwzG5Q7NXZicvhkgAJkEB/EVBptICvLoVpdXUxgmSm0XpghvBgYO1HwJwn1mPus2/DDT+B6WjZJ4009GUqbqDRuQO93q1YGPbXTtbGdo1Ibso1X671+r5CQiAthGES6XQSTcOG4r8O2gLb7wQkGtKwYfeZ2LviYhcrlzONr9DZcvXN8gA1/7tPPBrgkd9TDBRiVypq79E/+PjLI4w2K8TvkqscNA8vHDXFaLPi3/GXXe1gyNDC/K68xMWKZfzuK0TxpzclWGqjNm4jamYU1Rd7KSy8YzqmPzcVd18/DZu+R7FXMwe7vwZSWOxBNckQwafFnoi5bog99WvF0fVtVEMKuenwEYQuTMsGDBueZ8M0kmhvA15+ycOz//wAfmoYTMOBYbrYYdcR2Hn3BBqHt8AyUzACD/BNWIY8/TAQGiL94rg99ZMqkntxYW1dWttUP5qkE2GgknMo9vrrLON2SYAESGCAEJDfMVHJN8+Qmm7t6tGS4TepHZS3PANK6j344BIs/8+H2Gqz8Zi4zQYYPRbYcBQgl0L1MEnSSKX+a55MpvjnVKdeGgMEYTm7oRIEhJF6qKifHcof3wWWLAGWfgAsfP1DLFu1GHt/fjz22G8EhiXVo74+mc4+ifWlioG+6oYE7AKBK6xtVvwUlS6lu+xeuNYZ+RXnd/xMB9t/rrCY4me3OL+TzrTx6W0Kn3/kV5zfVTc4sG2m4/bJhbhONlIVsZdajD9edQXe+vwl+PaezRR7dXLs+2yYpVJxg0CLPc/TYq9w4wwdRSdP0Y2wQck8idQzIE9j5U7cAkwPnu8jDIcg3ToMr7zUihefX4e21gZ4QQuMoAlm2ASnoR3b7ZTAznu7aB4mRcbTSFhJ+K50tbUgKUpSJDs7S0lpPvULSD89Ujf/Wf+VHwXq90FU24gRe312inFDJEACJDCwCGQi9iSNq01Fhxn+UHWRkYD19jTwyCMr8erLHnbdZQx22tnGkKEdGaWqg6tq6CSCT66rMZ6ohEUUBMGfBOpqruvnKTTtMJCGISU85AW5F/AbsPwDYM7TrXh3yRv4r4O2wQ6fTSLRB1lQ7KZZ+mP9o2sTaNTOu8tEMVCc36TtTMw4vfCJTH7F+e26h4kjjsvPr70duPBMSvliBL/4FQtf+mr+RyTr14X43jlMYy7G74fXOGgawqt46avE4JmjKmKvZSFuOulEvHbY/+Dqr4/B23cxYm/wnEHd2NPqiT3ZWNSxTt2Bi1mTXz/SqU4kn/yRaL0GBO5QzP9XO+a9sAbrWprgphtgmVLLQZYLEBifYEhzGyZtOxw7TRmCYRtIRERaR+FJiENcl0hSmtQ+ilTsSLvNpDCplB2JHDRVlJ96nWKvG2cFZyEBEiABEihIQD0lkiubfnilCkAE8kBLX57efBO4976XseWWE3DgQUPRNASw5VIkUe9yHYqCIDpScXPEXvTPOA11MB+JUDIHsurl6SwAKeURqKhHP90EywCWLwMe/tN/0DxiI3xtahM26Ebh/J5y/Wgt8INZlAPFOF58ZSJvEwPfB849heyKsRv7KQPnXZy/zlk6Bcw6g/yK8fv0NgZOOjM/v7bWEN/9NsVUMX4SLSpRo/mmj9cCl/K7r+gl5PtXONhgBMVeT6+zA2l5ir2BdDRrdF+qKvZUkWuVkxT/LNH17aROnukjDIYDfiNees7FnH9+gPZ1IxAEDhJOE+QmRaIXkg2A662HkxARl8YOuzZhyt6NaBoqP4ZaEfgi+SSPSQs77fhE7HUU1VY/nJTxk/mk9p6l6/xR7NXoWchh1RKBlpaWvMNpbm6upWFyLCTQTwTiXFyJG9cmT8fZycXIVMHqf/kb8PSzb+PgQydgq60Ax/H0sy2ZXWRUINdDaUZlwzBN+GI5MlMmCbef9q+2NhvAQyiJtarJVjRZbQjhIgxM2EYTLMtEaxvwj3+k8NprHo49dgg22aT394NirzRjir3SjArNkUwCl1+fv4EGxV5prhR7pRkVm4Nir2f8KPZ6xm8gLl0VsSepuBdfiNcOvAaz9mEq7kA8T3q0T4XEXpxyGwRBpsaeRBfounv5N6l/2MgvHNUdQze3UDmxhqohJCJvwdxWvDBnLdrXD0HoD4Fpm2htbUdDcohaVLYnv4wMw4XtuLCsNHaZMhqf3Q1oam6B5XwMSI2+0NE3+7q6URS1FzXqiIcXSz1YmZRgRuz16HThwoOAwPz581UX7OzJsizssssug2DvuYskUIqAXKkkUkZaQyUyraRUoyjfVEX2brlrDZZ/uBbfOGYTjGxOIGmZMETmhT5M04R8nqR+rXTHleujvJaZsmtMDPYCe3JPYAprSXXWDbRUwQ1VbteDBRuh76syIWZjAvPmB/jTwy2YfvwG2HyzUsex5+9T7JVmSLFXmhHFXuWMii1JsdczrhR7PeNHsdczfgNx6aqIvU5g2DxjIJ4nPdqngmJPt7+FrrHXrppniNgzzEjeddmqaDwt/nyRc6p+UKC64KbTDWhvTeK1+Sm8MGcFWj8ZBhPDEAQ2gjCl0pKkcYbrSQSDpf4dBC4Q+rDMAIa1DjvuNhw77dGIoSOXwYqzfJWws3RTjFgKZn4fRbWK4igKaaKRE7E3dOiwTG0jdsXt0WnEhQcQAYq9AXQwuSu9QEDUkjy8kitK5zQl5eEC4Lpb/oOP1rXh26duA0cupQFgSZB56HU8GAsNGIYJP/TR3v5JkXEO7q6DuhuugaTdBMdq0A8ALR2hbwZS3TCloLtGIxa+YeG3//sRTjp+A2y5eS8c+pxVUuyVZkyxV5oRxV7ljCj2eoedrJVir2dsKfZ6xm8gLl19sQe0vPkknls1DlOmTEDybXbFHYjnTVn7VCoVV6IK2tulK25ai72OKt852wlhmvKjJVA/dlT6rapn14T29c14+cUQ819cg0/WNiAMEjAMRxcON1IwJHcp6lqraukYLlRtoUBahUsNjBSSDQa229nATnulsEGz1CpqhWnY+kdSaMJxEnDTEuln6y65cc5TPMpQ987NjtgbOlSqmctrOgqxo6B5AMd2YOcvzVEWX85MAvVGgGKv3o4Yx9v3BGLZJnJPt8iVa0j8XOmnt76GdW0+zv3WZCX19LVHd2nXU8eDpyDwkHYlal2uRzkPzlRZi8Es9kIEpg8vnYYZGkg4cm8hXYc1ael8b6NNIfIwEgv+Dfzu4XU46bihmMCIvb7/WOTZIsVe5YeBqbiVs5MlGbHXM34Uez3jR7HXM34DceneEHvZnFLvzMY5pz+JfX5+DaZtmewWQiMU08NpwBCopthTzk8KWhuScmTBdR002MPxzD/aMfdf69CyxoZlbKAi+TJtayXyQdXLc6LOd1KISFJvfPW6GTbqToPGh0g2rcfkHTfBHns7SDatg2UH8P122LYJN5WG44g0jNNz5RBFtfeUODSULKTYGzCnLneklwhQ7PUSWK52wBCIHwTpyD0pO2EqZWep/w1w1W3voLXVwPknTtSFIuJQvhypJ/8Usee6bUgmh+XhE10rBwy58ndEYu19tw1WGCJhJxAaBlxTy1TTt+GEHowwRNpK4OU3gd8+7OLkYx1sNa78bZW7BCP2ShOj2CvNqNAcFHuVs6PY6xk7WZpir2cMKfZ6xm8gLt3bYg9+CqtWtaB59Ggk8ze07oKVYm+AnWnVE3ui0UyVRitFrYNgKPx0A16c04q5/1qF1k9GIgyaYJkWXD9KZTKkm6A8ebcltyYSexL2IKk1UovIAPwmSCPBZINEDbbDsS18dlcP++6/gQqPsOx2BGELTPnhJOIOSd0sI+qwK3V4QlMiAKWJhkmxN8DOX+5O9QlQ7FWfKdc4sAgosSe7ZEhEudR7lSuWB1s9kLJx1a8/UM0cZh23GaSLa6BqzcYMJCqvc8ReV7GnQtGjzvIDi125eyMxeb7bCjv0kbAaIf9OOyl1Pbd8B9JnS4IhUwlg/lvAbx9JY+ZRCWy1ablbKn/+ssTe/jZ+NM1EY7yZAGhbGeD5h3089EI1n5dbmHmthYktAc6+WMRz/079K/YM7HW8jQN3MtAoGRhuiHf/7uP634kYNrDjUTYO3dtAowl4qwM8cp2HJ1cCkw61ceheJkY26SDbFfN83PIrH/i0iSl7mNh+OxMbret9vv0q9sZYOHqmhcljdUdvb22Ip+9z8dAC9cVXgF0R3kXX1zvnaL9G7E22MPMICxNH6X1rWx7g0Rs8PL0SwBgTh0y3sZeUCwiANa/6uPEGH2uKMZpk4YzpFsbrRCO0vefjnh/7eL130Km19qfYK/QZXANgky/bOP4AEyMlIGldiKfvdPGgnJfFmGc4mZjxExuT7AAPfdvDk73Ij2KvF+HW6ap7XexVwIVirwJotbxINcWeL/VuLEmxDZFaPwQL5rbj2SdXIPBGIggaEUhkntQlUmmvLgxDbs6d6I/UytO/d0TEqYi+UOZNwbakQHaKRwbyAAAgAElEQVSDugBKjXG78X1M3nEEdp0yDI3DACe5Dp73iUrTCTwLRphQN/0SOah+eEnxbam2HVoUe7V8MnJsNUGAYq8mDgMHUcMEVNU35WJEnETpoWiBDRuG34Sf3L0abSkX5x+zEUy48A07koA60qxjksZSAdLpFBoaxCJEQq/TvldT+tQw1LxDM+AZNvx0u4rMS1jNCEID6URa4vFheUkk5TIv9xxNH2H+OwnMfsTFzMM3wMSNe39fKxF7bS95eGQB0DTWxJ77mNioKcTrd7q45dlqjZdir4OkhZmXmfjkWR8L1xqY/GULkzcM8eRMFw/tYePS40y0PufhwVdNHHKciVHv+TjvJz4Ov9DByHcCPP8uMH4fC3ttGeL1O1ws2sPBQWOAtiYDw9YOcLG3v42L9gSeeyzAmhEmDvqyiZHLfZz9Qx8oyA6FeRdbX7VO/Zz19KvYO87BpaMC/OXZEBhv4cD9DHgLPFx8Q4DdTnVw+CRg7n0+Fn7awhFTDCx5KI3rU0WY72dj5vgQT/wtxMjPWzh0ioEVT6Rx9exegtfPYq/QZ/CWdyyc830LI9/x8es/Aft/y8LE1gA3fc/DoiLMY0ojpzmYtb8Bu5Vir/fOHK65EAGKPZ4bvU6gemIvhGGZcNMJpNuaMP/F9Xh57sdY+6EDxxaxJ+JOUnSlwYbckvswQrkjF5Mn0XQJFfGnfsIoISe1+iQJRyXRwvcM2LbIuTQMM6Vk3nY7DMcuuw/BkOZWJJNtKi3XRAIIJGpPfkhFab2G/AgQgVjjYu/Fy7H1kbcBOBEPLLoAO/T60R9MG1iF2dN3x3efArDP5Xjm1mkYXWj3M8cBOOH+tzBr5xrm1Atjpdir4ePNodUEAbmCqQC8QNdzVXXf0A5buuS6Jn7ym5VoT6dw3uHjYJkuPIlmVzX2oqdX6i86hM8PfLheOxoSQ6J9kydfHTX8skL9amLf+3IQKhLSMOG5rXBCFwlrGILQQkou54YPyzPQGEjH4QCppI9571qY/cRazDx0FCaO7f2RViL2Wp5N48o7o7GNsXDGRRbGr4yESVWGTLHXgdHAyDEh1kiUlEzHObhmD+D5k1ysODuBqeM6ftwfdH4C+48J8OA5HhaOMbBmZfQZjCItl8xO46YnZCV9x7d/I/YMjFwZQiKkZDr80gR2g5aZ+xZk52NhAd4PjCm8vqqc9nlW0q9ir9P+6nNm08U+vnsNsv4uZYIsnHG9hY3e8fHd+4KCzDvvno3zf2kC2d8lvQCxPyP2Rhb4DD6wiYOL9gDmfs/FPSuBid9yMHMn/ZnufI5lMxfOEilpYeYFFka1ASMbKfZ64ZThKksQoNjjKdLrBKop9rywHY65MebO8THn6RVoXz8C6ZQIPZFs8sNGfrB4Klov8H3VCdeQVFnZS6mxJ5EPqsug7ngn8yKQ/AlZVr6YXd1oIxiq1tE4bBU+t0sjdtljOJzkGjiOh9CXlroSnx2vR6L/UpHYs/svYi9LwHQ5qNNn483zd8C8K7fC4bfqd2teKPXkzCzGAvviR/+8FdOq/qOMYq+7h4xir7ukON/gJBA9mJLIu0CaPWm/F0iSqESlu8BPfrtEib1zD5sA2wzgScf4uGFGJg1X0/OleYbXhsZEXGOvQ+ypZlKDfPJMwHfXw1YRe0PgSyquPAs0ACtMocE3YPomUraNee8D//P3VZh5yGhsvVHvg+ux2AOghNLY6EdmdiqZpOgt9HHHz318MNnCOcdZ2CRKw1vxVBpX3helPe6qU0lVStpvPDz4gtk5FbfQOpGTNrkuwCPneFDuqopT/6biZu+IgX3PdjB1oo7Ya8wSVTLXyOMdXDQlEgRZi0063sGMKVARe7c8J28MErGXjS4SIhNXawGdLfkKs+vM+6Ei66vi6dZpVf0q9rJHMtnGRTNNOK9KxJ6ZI+UMHH2Zgx2DnAjQHOYdqzOw2/E2Dt0VWHCTi3tUanTvTP0p9rL3KPszuGiPzkIeX7Txo0NNdIj3aMlOzHXqvXz+DxoR4Om1JvbNkvq9Qw9gKm5vka3f9VLs1e+xq5uRV1fsuQjSG+HOG9fg4zWNaE/ZaBziIO1JxJx8sTpRAwtpjiHReBLtIO9I2q3cmcY/YqLugSqaz9b18dSk05Qs00E65SGZ8NA8chkO+vp4jN20FU5DGwIVFBHV05OoQCUEJVJQRF8/Rux1Q+xhsETsFRV70aGOZGf1PkgUe91lSbHXXVKcb9ASyATUibKTh1c6+s6S648HXPu/i9Hm+Tjj4PFwDC0Cdey5TJ0734rY0xF7kbWJZlHNnzoK8w1a1FKf0HPbYIeAbTdJ9d0osl9uGdph+waswFGRffOWAL95ejVmfnUUth7T+8iqIfY6op8CTPyJjfHLfNx4jQ982cEpUw2seCiNFTsnsFtjgAeu8fB8FH2mUsr2ARbc6eGe9wwcfbqNHSEpaSH2z9TYC1Q9qXzrvKdJp6S1zPPxu7+H2Ono/6t//D0XD1QZW22IPQM7Hm+rlMfVz3q48s6gi5zKjuaLGUgtr1OmmsAbPq6+xo+i1waZ2Btj4uhTbew4KsTzv3LxwILO0XvqdMmKhNTsuvLOnFZ51lflUy6zupoQe5tbmHmGhYkI8NCVUsOxa7RdriiVGny5zGWn1HfFp3XswwfPeLjjniATUdkbDGtB7OV+BifnRIuiS0QtgC7MgZFftHHOwQYW3eTi3f1z5GBvwPu/w0Sx10tg63i1FHt1fPDqZejVFHtmwsSqZUNx943LkU41w3aGoa29HaYt9e4CXUtP/biRyDtxeqYuKh4pu1jcGfJzRrcSjCRddmuXEL7voyHpwEuvQ7JpMQ45fBtsvlWAwFyrs5aiWn6GkociDeUHkhaH/dYVtxdSJuvlHOsyzkIsls/GjL0vgGTLyrTPFXNwy6EFE2bL3H2Kve4Co9jrLinON2gJ6AAAhEYKgWqeYeorjLzui9h7D20+cNrXN0dC1YvVYi/fFAQ+0m47GpJxKu6gpZqfjxHAc1OwAhO204BAov91CV4EVhtsz4IV2ghDE/M+AO5/9kOc/JUN8elqXTqKHI5qiL2pFyWw74gADz4MHHhEVnONaLsrnk3jyUYHh+9gqAL8C54J8JfHA/zXxQns9qmcwam6USEmxWLvSeBHBdb5+rgE9h0e4J5zPcyV1exvYd8n/KoXk+9/sWdg31NtHDTZQMtLPm78lRZ0paLOJh3h4Gipi/aWj9/8X929jiYFg0jsjbEw42wLk4aGWDDbw6+f0vfrxdnl560WLLC+3vrG63exJ5G2x1vYxAvx5N1x45FcsZcTsVeC0SaTTWyxja7Z1/aChx/eGpV46AWI/S328n0Gc9PAu0Ts5WM+2cb53zLhvOThh3cEXVLJewGdWiXFXm+Rrd/1UuzV77Grm5FXU+wFhoe29SPx14fXY9EbqxGEQxF4Q+EHlkrF1ZPINqmvJ00uHO3uotd1F0D5R/Rfdb3KTkWS132ESKu0W9NYh03Gudj/wAkYsWErDHu9bo+nIvxk/apVh1p7HPlQy2Jv1e+mY89Z0qOpIx2182uXAxdFdeJkp3Ki2rJTeTMnYM485axPrSNHtslLndKEu7zfjfqAxSRnp/V1rKtj3FkfrTy18royiNeRI/ZOfgt7qnqGMuWk/3Ya3xxMuDmLed76fFnrzgwvl8M8XDFxGm7P+WbonHLdeYwPHPgYDpfzIesYduZwIh64Hzg82o9qpW9T7NXN1zcH2l8Eiom9APjZ7xej1Qtxytc2U2JP1ZOtVOwtvBszrwdOuvkYfC7e39V/xS8XTMZJ+43Gsr/fjfmTj8GBUffF/kJSerutWLzUxbhPDS8+q/8xFq9yMG6sNBORNGeJ2EvBCqXObhKBoa/tGbHnWypiT+4s5i8FHnh2NU46aBS2rgexF6eLLfRw8aumknBr8hbENzDxixb2393AFp8y0DbPw8KNbOw2NEvMZahmiadI7OVb5+EiBpMBbrrQw6LSB6/iOfpb7KlGBdsBix72cNOfOhrRdEqBjlOi4xp7UYH91c95uOWO3KiowSL2ou6hCPDILzw88V7HKVCMnVuAt9zLq26kedZX8clVYsF+FXtjdJOHjVYF+M1NHubGdR7jmnrvSr29nBp714XdZFQgfbfKIPtT7MVNLnI/g5maehJd3KXGXgHmKqI0/4O1RZnamVWGR7FXfaADYI0UewPgINb6LlRT7LlhCgl7DJa8Y+HVVz7EsqVpLHnPRjIxBq6nU2JFzEkHO5F6RiCRDlE9IVVYPFB1+LSEi5pqKIByMyZ193Q4hJ1oQ9PQFDbfPIHPbNOM8VsmkGhoh491CFWXQknFlZt/qWqk055UxKCsVf6pO3Rg6FCd+mQYcade/X4QBnBsB7YEGFZr6kbEXnGxl38gHTInn1yKlikohrquM1sO5ZVp2WKvYEptiTp5JVh0yLmO9eSVljL8jGgrtP95xF5elFkirlSqcCe5l1/Y6U1kccgjSONhlDyGeWow5tsFir1qfVi5HhIoQSBL7IWQxk86zVZF7InY+6Ok4oaY+dXNkJR3Q3kgVVnE3vz7vomHFk8Adj0Z398vslV1Kvbe+dNt+MvYY3HSTgXknv8xnrn3Lqz+4umYGtVZ7Sr2JGLP0GJPUnEDC2ZgqSqGLy8HZs9ZgxlfGomtN+z9s7iSiL0uXXGDOEVPF9Ef7wZ44lc+Hmk3cMgRJpwrvY70WKm7db6FiS0BbvrAwMxdDKx4zsM9d4Ro+qKFA7cMcf3Nuji/zHP2xWHBdc6d7qjl10SpuBvtZ6L55gDNl8UpvR5GRt07nzzNxUNftvGjr5hY8nAaN/2p+2z7V+xZOOcmC80LffzhhQ6p98k7ARbt4uCqqQZEHDz0hompR5loel1qoEHJlYkfB/jNEx3RUG3LAryu5NYgEXvTHFyzP/D6bB8vrYuOtwu8+1KANV8uxM4ozHufIuvr/ulU1pz9KfZ2PNXB0ZOA5+/xO8R5a4i5C0Lsf24CB20eqq64iz4tHW6BRdIZe5PCjLY52sYmqwM8/RKw6ectTJVo0nkeLr55IEbsaQmc9zPYZOOis0w0vuHjnieAfY+zsMVaH1f80Mf4Qsw/NrBjVpf0Tfexse/YEE8+4ON1+S7ISNeyTq+SMzNirySiQTcDxd6gO+R9v8PVFHuGLSkzUhNvA/ge8MES4IG7lsNLj4BhOYDhKjGnhJvUzgukWYZMPkyzoxOu6qAbWjANqYsn5k2kngg73VDDSnyEqQePw2ZbAA0NoujakfbWo7HJghe0ZYk9GYv+MaXFnk7x7W+xl3uUYyFTSuxlUlOzxVORWnQdMix/5FvR9RWInJMIvtlLpmHazh1CqyNltkOuFU2jLSH2soViIVnVhRU60niztz3vysuB86XDcLb4yycMsyRcNt8siVdcOBaQeAWPT5YQzMzTWU4WjIzszvw9+CphxF4P4HHRwUEgEnvSmCmQTuyRtDOjZ1DX/2kxWt0AM7+yORKBrsJX6OdX8VTc1/HLK5di6nTglluBGed/Aer3SV2KPRl4KwrKvTxST5bIFnuOnVC19OQeIhZ7loi90FYRewtE7D2/Bt/64khM7IMIxkrEXmP8CXGBFW/4+MsDfiaaZ+Q+NmZMNbGRPHMMgLaVAf5ysYeRFyWw1zi9oLcuxHN3unhwgYmpZ1vYa6IBWxIbWkO8+6yP62cbnZpnFFrnkzCw/+k29tsmbr4hzTMCjB1IYi+qv5VhHrHXUTpRyuh2ml/bez7u+bGk3OpUydzeK5ISrbsZDw6xl6nnlv2NrlK9Pci5o9Kbc9kV4f365Kg+XN719c5loz/FnkpXzm0CtzxqkCHptmdZmCTfUVIv7ykPV/8mShGVGnp5GLUc7+DQuFGONNZZ5ON312SniFefYf9F7BX/DKoU3X3095a3OsAj10ntwihFvBDzLDxd0nmrj06tkWKvl8DW8Wop9ur44NXL0Ksq9qwAnietMJIIguFYuRz4n7uWId0+CiLrVFVxlZYk0XQqvkH9nyU9NKy0iuaTaDnfcxAGjoqB0A0EJapP3he558FKrsa0I7fEJptJMe1WmIYra0HKbYOVkHnMqOnGQBJ72VFw+aRQfMbliyArlNobd5/tur58krHTOV0qqq1Y84tui73cyL/8UXlagOXsd5eU2QI19vKNpdD4urxe+Djkk6qKXz5u+aIOc8Zf8Hh0IxK03O8iir1yiXH+QUcg0zxDOq53ROypkrEh8LNH3tcRewdtDscPoh7tHRFD2byKir2Fd+MHK76E7+8HPHrlzcD07+mU27oVe7LneeReAaknc0vHYc9tV6m4IvYC9XTOyhJ7to7YMw0sWAHM/tdqzNh/FLYe2ftnZVlir/eHU5Nb6N+IvZpE0u1BJZPA5dfLg4OuUzoFzDpDGtFxKkSgP8XeQDgq/Sf2BgI9ir2BcRSruxcUe9XlybXlIVBNsacj63Q9OxF7yz+wce9t7yDwNkagutLqSYk9Q9Ju0xg+Yh02Gz8UhinizoDrmVi51MWaVQFCf7gqiB2qThqSyhvAMEPYyWU45PAtsNmEdthWG3zXRcIaojoP+ub6rIg9K1OyL4yadNRCxF63o9DGAvmFTj6h1L2U0O6ur8diL28tuugEKCqj8kXWFUkzLpUaXEqaFRV7OWIxK4pRRwUu6aibV7CWYRQtWUyElhojCp0HnUUhU3H5FU8CfUQgS+xBJdvG1zZ5sGXi539+H21uiJMP3BwJL4AV6sizfFMxsTf/vsuw7AAt85b9/TLcgigdt67FnlDIknufg0q/Xb7PiTh0c11XL3sSkeelpSuuAdtxIrGn7ycCMwVT7idisbcS+N2LH2L65zfE1iN6/1yg2CvNmGKvNKNCc1DsVc5OlqTY6xk/ir2e8WPEXs/4DcSlKfYG4lGtsX2qqtiL6uVJ2mvgN2PFMgf33f4u/PTG8JXYk9p3uj6OaXkw7E+w5+c97LDrUPVvhAn4fhKLXvPwt8fehJcag8BrRIiGuAUhTNOAmXgPhx25OcZt9TEsQ57k2wj8pJJ+obkeoYqPkKjAjqpGA6N5Rnci7DqaW5RuxtGd9RWol9eTSLHuNs+IhVfW/PnSh7sIrRyJppcBZk+PmmBkS8dyxF7FEXvT8Va8bRRo5nHrNIzOThdmxF6NfVNyOCSQRUA5uiiSHMmojqvOww1h4ca/vI/WNPCt/9oMST+AFci1SVeL7SKuCnXFXf1X/OC7d2NZ9gJbHIPvSzpu3Yu9Drl3z+vAttPySz0l7wwzEnuA4zjwJcJfGm/JETDT6kGhhPWFlomXV4b4/bzVOOH/UezVyueVYq/yI0GxVzk7ir2esZOlKfZ6xpBir2f8BuLS5Yu9xXj8utl4rSwY22LaWQdg024uY4ShrlDGaWAQqKbYk7g6dbMtRa2DYVixzMZ9t78NPz0WQZhQ6bESzSCBC1rsteCwo0Zi7Lh1aBwC+L6FMGjEmuXA3bcvRJDeRAk7hFKfT5paAKZpwk4sxmFHbIZxE1tgKrHnIAhs3XjDbFOpUap5huEpuad/gumGHAM1Yi+T+pm3mUT5qbiduuFmS6Y8NfY6Gljoz0RHXbsCn5FupLrm7wzcUSswu5mGEnubzsaMO7fCLefvoDfaJbquErGX3Xk4O2ow3ziK1dhDJrIvIyazaxh2I2KvUwpvJjqwc5QmI/YGxncy96IOCMhlRUXgueqBlLrGqHKuPqSi3o1/fQ/troHpX9gMDV4AO9AppXHkePYeForY6xShFy0gjTSe/9yvcdJG9dgVN99xbcWHq4ENR3WN1IvnlqYYnisReyEcx4ZvGlHjLRF7biT2TAQ28PLKAH94eTVO2GsMtt6g988jRuyVZkyxV5pRoTko9ipnJ0syYq9n/Cj2esaPYq9n/Abi0uWLvWLZeIUIZTWD7AZEir1uQKqnWaon9kSbqV87qoh1EAzFiuUW7rv9LfjpTyEMJF1JSohH3QPlhtxej68c3Iitt5VOt+0IAge+NxQrFhv4n3v/Db99U/h+AgZs1fxC1Ss3DTjOB1rsbbUOppGCBQtBYOiIPSOFMJQIPxF97Wo0Eiox0MVeoQ62+lysQOwpQbcVDr+169nctdlH7jwlvlRK1efLTq+VVZeYPyP29r4AT3UZbrzvldXYy/dZ7tQYpEi3W+SLzsu7wsvxTImIPXRq/pH/G4Zir56+eTnW+icg1zuJNHd0xJ40MIAnraBw85OL0eYaOHHfzdAkqbi+pI2WJ/YevfKyjpp6MayFd2Pm/J1x0wFL8csFk3HSfqOx7O93Y/7kY3TtvQE4iSj13NYssRfCCKSuoTCXh3c2wtBQYm/BKh9/WLAaJ+yxEbYu0Hi3mogo9krTpNgrzajQHBR7lbOTJSn2esaPYq9n/Cj2esZvIC5dvthrwdvPvIZVnWCswpNXn43bXzkAs359NLbJvBe/TrE3EM+dbu9T9cSeqDMt9iQqzw+GYMVyE/fd/h/46U0Q+o0qWkEEnZrDCGFaaXxtWgM+s72LlPchTLMBBkZi+fsm/ueeN+G2bqpkn0i6UBpriJ5TYm8JDjtiPMZt1RZF7FkI4Km6fXKjHwZDVBSFYa4bNGJPDngnETd9Np7Z6gbsOevJisWeOom6SLWc1Nw80q1oR9xSoq5A041O4lIi3E5+C3seeZsaYmGxl/3lVpnYO+H+2cCR03B79InKv295agB2qTGYG103BxNuzk0NLjDGrC/tTDqxvJaPw87d/ugXnJHNM3rOkGsYDAQisaeuUbHYc+VKhF/+8wOkfBPf3HMchkrzDM+Apx48dU14KN4VdzBwLL6PncWepSIf5fqeEXuw1YO90A6xYHWAP766BsfvNgYTm3ufXXs7cOGZbGBQjPQPfprA0GFd55BkinNOJrti7CZtZ2LG6R31qbPnDQLgOzPJrxi//Q8ycdDX8vNLp4FZp5NfMX5fm2Zhn/2l8WHXqb0txIVnub3/JVvHW7j0Jw6GNatQfk4koAiUL/bygYt/K+YKvEKvF4fPiL0BdnJWX+xFzTPCIVixzMS9t78HPzUOoZ9EaAYIDVfJNtNwlNz72n87mLhtG2B9jFBSar1hWLM8gbtu+zeQHg/ftyVMD6HhabFnSWe8JZh2xJYYNyGlxZ6qbJQC1PpDhH6zFnvWJzCk6YZ00FPHrR9TcQfYecPdGbgEKPYG7rHlnlWTQFexF8KFDwO3PLNUib1jdt8Uw/wQtgeKvQrRZ4u9hGPBN6UTiW5YEpgezEjsBXaAV9cEePi1j3DcrqMxMY9MqnAIBRfzfeDcUygHinG94voEEsn8c/zwQhdrVrO6TyF+X/qqhS9+Jb9YkWXOPonnXrFz75AjLOy1X35+FKOlvw3PnOVg8y3yiyl+95XmV+y7r/TSnGMgEqDYG4hHtcb2qZpiz1Sda3Wx60Ai9pYZuPf2/yBIb4bAa1JiD0Zad8RFAqZhYuphJiZNTsMN18A0k/C9YVi73FZiL1RiT+rridhLIzACmCZgO+9h2uGfwWZbukrsmRKphzYl9qQeTxgMA0JppvGJqnlkqBRgPfVbjb0aO+4cDgkUIpCWR9l5pkRC1xLjRAKDnUCoijtI/q380T8cdXMMScUN8as5y5AOLBy7yyYYFoSwvDASe13JMWKv+NkkJTwkFVeu4o5j6u7CIvYMwDc82BLR7xsInBCvrA3wx9fX4LidN8LEoX1zlt54tYu33qScKkT76psT6r4r33T/nR5eeFaKrHDKR+DbF9oYt7nK8c873flLDy/PJb9CfM672MHYTxWOmPrV9S7+/Ro/u4X4XfHzBIrd9vG7r/j3VrHvPn7jDU4CFHuD87j36V5XU+wZZlr/zkESRjgCrZ8At930L7ipsfDSo1RabRCYWuyZ4utS+Pp/2/jM9gH8MAXLakK6LYnWFgO3/XI+4I1XNffCQJpuSJptGqaTwrDhr+PIo3bGBqPkB1UKvt+OxiYbabdNNdlQNY9UHJ+IRqlYbgGGp1toyD/VddzA0KH6zt8wDPWavCd/gjCAYzuwdYYVJxIgARIgARJQBETqBdEDI1PlhepJauhJNVeps3f93GX4pC3AmTuNR4Prw7aAlNSJzfMbU8Sem04h2VC4gcRgRp/wHKS8NnhWACch3e5FZNhKoHqGi+bQhpEKETiNePGTEA8seh8zdtwcn+kjnK/MD3HHTUxJy3eObjbewFkXFL6RWvZBiJ/8gOwKfb6vuiEBO38mqVrkg8Uhrv4h+RXi99MbHZhWYbH33n9C/OwK8svHb8xGBmb9oPiPoFfnh7id3315T78ttjJw+rn8ETmY713y7Xu1xN7jF52IGxd+DRc/eCKilpHoqMXOGnuD+ryrptgzLR9p14VtN8FLN8I2k3htQTuef/YdtHyURDotjTAaAFUvz4WTcDH10JHY+jM2vEB3Fwz9JqxeZeDeu55U3XS9dBNMowkwXViOi6HDDey4k41dd9tYiTuV2mv4MK0ArpdSEX1a5snFXP4hYRRiESn2BvWJzp0nARIggSoQELHnQ6eAmr48DdKXHPmrpZ4Qubj2BWmeYeLMnbZAg6Theu2A40SdczsPIo7YSzjS9IlTLgHHt5AO03CtELbjaMaQyD0DvumjMR1A5mk3Hby0HnjwP4sx/bPjMKmxb1hKStrl32NKaT7al1yZQHOJ7sSP/N7HE4/qbA9OHQQuvCyBDceUIBICd97i4eWXGLWXS+q7P3IwasPi9c0kHfe2G1y8/iqj9nL5fe/yBEaMLH7+yXffL69jxHLe776rEmjugwZO/M6sLwLVEXuF9znV0oKUn0TziAL1L/Isyhp79XUOlRxtdcWeCc8TAZdAKB1uXQe26eA/76SxdOl6pNpEuOkOtyLaGhoNbLd9IzYY6cH10jBgwjQb0d6WxKsLPsC6lqSqzSf1+NygFYmGAGPGDsPm4xIYNixUIk/knikpuKELSCSguo5Hv7SU3EtJO4gAACAASURBVIv/RFX2GLFX8pzgDCRAAiRAAoUISMSetMiwYcQheBLpbeiIPamzd/NLH+CTthDf3GFLDDUAWy5DctnLs0o/8JDy24i7MG4lREPbgeUkYYk7DXWrLomSTKq/AOtM4OVPgIcWLcWMz30K2/RRxJ4MO9UOXMAmGp2O4PEn29h+h8JppPHMngtccTHFaDa83fc2Me3oIqF6WTOn0yFmnc6os2x+Xz7Ywhe+VLg2Yfa8bKLR9Yv36Ok2dtyl9GeX3335L1rfPNnG5G589/GiP/gI9LbYq4QoxV4l1Gp4meqJPcD3A1iWdKj1VfdaeRqmmligEYFv6R810S8bnbILWGYbTLNd199Tb1pA0KBq5EnGjcq6iQPw5IeTHcAMXARBCpZsIxSxJ9tyVch9qBbI2lBmg1rwMRW3hk9GDo0ESIAEap6AXLkkwshWFzH1/Chz1ZGrn4uH31qP95auwUHbbYlRQ0xIv4eECCkxUJzKIyASzwhVdJ4ZGrAC4WlGZT90UH57AKQagAWrAvxr8XIcsf2nsGUfRezFO/PWGwFuvEYyAzh94Usmvnxw98SU0PqkJcTF51JOCYutPm3glLPLS+FbtSLE5d8nP+G3zfYmpp/W/XNPllm+NMRVl5KfsNj78xYOPrx7UjT+pnv7zQA3XM3vPuHx+QMsfOWQ8vjxijF4CJQv9ubh9kMuxkNFEcUpuavwx5P2xTnP7Y6rH7sVXx3bPa4Ue93jVDdzVVPsmabU0AtgWD78IAXbMeC5OrLBNBsQhiZcV4ctOI588YXw3TRsW56+B/ADLQZ9T2rd2arphczsh/IjyoNh+ioyzzakhp9OgQqDELZtww98hIEWinrKDa3XKbkUe3VzanKgJEACJFCDBMTmiaCTh1ix2JPerRLhIEm6HhasSWDOS69hp4mbYKvNR6hKEElpoqGuZZzKIxCF5MklP5J6ZmApWSrX83YDSCeBjwHMXbQca9qBg7Ydi7H90OunvR346Q8Gd/TZiac62HZy8RTIfMdfIqfuvtXDay8PXvl91PE2dp7SvUipXIbpFHDdFa6SVIN1Oma6jR26GWmWyyiVAq6+zMWHqwYvv2+eZGPyjpWdf+1tIX56mTeou1yfcIqN7T5bGb/B+pkdbPtdidi7YuI03F4UVFxTbyFu2ncqrv1gAmb96TGcsHX36FLsdY9T3cxVTbFnGBZcNw3LkQYVaQRBGpZtwzRsyHYsS7qj6SdpIgAlBcm2LBVxJ9F+MpmWdLXVYk5JOPXfzrIuDENYpgXP82BIFw7pTxjdC6p5pWueEnvZF2iKvbo5KTlQEiABEqhZAlliT1Jw1Tij7qxK7AVY5Tp4bu57cJIBJmyxOTZsNtGYBhwVxs6pHAISqSf3ARKtp5OdLViB1DOEknttNtCeBN5avgZLlq7C2JEb47ObNWNYPwVNyIPJV+YHuOuWwRXBsu1kE4cfa2HosPKlXnw+yMdj4SsBbr9xcLEbP8HAsTNsbDCicnbqvtoHXn8tVHXjBtM0YWsDx5xoo3mDnvGTmnELFwS44+bBdf59ehsDIpWHNfeMn+eFWDAvxD23Di5+W08y8Y0ThN9g+tRxXyshUL7YA1JrWyCFxwpPWTX1Wt7Gwg9HY5stu38yUuxVciRreJnCYi9OWw3R3t4O13VVmquKiCvwQEuEmxJzoQg3/ZTdME0l9UzTVvLNkv+GoUqh1V1oJZ1W5+XatqNknWzHdiz4vqsSaU1T1inptrJtE6GRhu2Y6ibGEKkXiT3TtNS6lQ4MA1i2Cd/X29FNNDo64HZ0xe1Iz2VX3Bo+UTk0EiABEqgVAmIgDFM1zAjUFUjEnqUElKeq7Nl4d6WPRUvfRTLhYLOxYzF6SEKSd6PrUcdlVDVyr5X9qsFxxKnOckshtwCiRkXoKbHnAS0hsHz9x3hn2VJskByCyeM2w4ZDVaJ0v0/q1kbGPWB9bgjL0vdQ1Z4GPjvAsjq+D3qFXwAEA/bLpffOPTkWA//8I7+efuZ68/Pb07Fx+dokUInY6+09odjrbcJ9vP5CYi+OkpPIulQqlRF7El2n3FmXKYqQkzp4pgnf08XxJKJOIvlUWm0YIPClg61E2UmjiwC+RN9ZNoIgRODLzyIRfBaCQJ74SP08U93JB74B05R6fTZ8Yz1Cw4NliCTU0X6WChMUyafHIZ0GHUfWK6JQXtPj7hi/gWHDhmX2QjUzVKJRboQCOLYDu7wyJ3185Lg5EiABEiCBfiEgv5YNA556zhVkiT2J3ZPXLFX37e01bVixcoX6dT2ksRny8EldW0N5+KTrx3ZEpPfLntT4RkWa+ioI3wgdeKah/hhy3yDXaTfAR34bPvba0TS0ERM33BhbNAB2LwqTGgfG4ZEACZAACZAACdQggfLFXgvefuY1rCp7X8Zgmz0noDtxexR7ZcOt7QVKpeKKcBOxJ91uRZYV/hEi0XoG3LSLhQv/jSuvvArHHvNNfOlLByKddrF69Wr88LJL0dr6CW67/RYV1Sc/f2xnCFpbU2hINqgfShIQmHZTsGyRgiFC31fSL+E0wPMCJfIMSyIBdbMOkYES6Sd19tJpT9XoE5Gnau+0t6OhIRHJPl2Pj2Kvts9Hjo4ESIAEap5AZOVUELmKIfNgwVaxezo4S2L4gPUAPl4fYNWHq7BmXSvkeZc8ONIhenGZiV4Id6p5gN0dYKjSlyU6D5HYc0XswYcd+miECaMpiYYNmrHhhsMw2gCapYyhrtDBiQRIgARIgARIgARqgkD5Ym8eStfYy7drcd290rtNsVeaUV3NUU2xJz9YRLA98/QcnHXW2Tj99DNx1JFHobGxAf959x2cfPIMrF/3MR7+00NoamrQ0XF+ErYjXXM9lZ4rNfoaGxNK7qkUpTBEQ0MDXKmsrCIADXgq6k8aclgwDVOJv7a2VjQ0NMJ1PTiOo1Jwk8kE0ul0JPsCVdePYq+uTk8OlgRIgARqkIDIOan3JpclScb1VTR5pkWudHGFAal0FbV+UKJPpF/c/z3bOw3YbLkeHjlhJCm1cbk84SneTl6X1+Q94Rm/1gAg6Xm9m+PYw33i4iRAAiRAAiRAAoOPQPlibzEev242Xisb1baYdtYB2LQby1HsdQNSPc1SPbEnEi6A4yTwj388je9851ycdeZZmPbf09Rt97LlS3HKKSdh1aoVeOqpv6v02xUrVuKNf7+LVLuLESObMWmbT2PosCZVNe+pp/6BESNGwfN8rF79IUaMGI7xW2yGt99+E+vXudh443GYuNVWStq9v/h9vP/ee0il0xi36aYYP34LJBJJ1SlXavp1CD1G7NXTucmxkgAJkEAtEtDazsoUfJN/i2aK+zb5RhqhYcIMbVUXTr/LILJKjqWOiBSVp6MhdUCeJDvrSD5fahtKSrPIPuk67LcBlmQA1EKVvUr2mMuQAAmQAAmQAAkMNALli73eJ0Cx1/uM+3QLBcWe1LRR9fR0Kq40z9CpuDK8/DkuUj8vkRCx90985zvfwWd3+Cx2220XWJaJlSuX477770dTUxP+/ven8O67i/Gza3+O1157FWNGb4ilS9/Hsd/8Br7xjSNh2wnsuOMu2HDDjfGpjTfBO//5D9LpVuy19xQsW74EL89biPGbb4n77rsPy5cvxTXX/hRr1q7FhqNG4eOPP8aMGSdh3332QyKZROBLLT+p8yfNNxix16cnFzdGAiRAAgOOgKgmqatnSbCe7sJu+Ahgq6YOYp98q101djL9pLpceqaIKKkNlwsjfoF5o/lPkxCBIbGOOnYvpmXCgyEpzYE0xbLV2/JXKd9hoB1AIivOb8CdgNwhEiABEiABEiCBOiNQbbG35PFrMHth96Pz8uGi2Kuzk6jUcAuJPdXhVnWjRST20krsqWLfBcSe6mBrGHjuuedw6mmnYsWqFXAS8nMmhOul0dqWwnbbfha///0f8Yff/wm/+PlNuOwHF2HSpAmY/dvf4JFHH8a1P7sWE7aciCm77Yldd9kLZ555Nha99TbOPPNUHHf8N3DUUdPwm/tm44477sT999+HF1/8Fx555GFc+N0LVTOM22+7TdXhu+qqn6CxcYiKDFSdc6Ni5UzFLXVG8H0SIAESIIFCBLS7C2BKfbeM2JNXLJjyb4kis0QuBbDcJpUzGpq+StOVh0ycyiMQqCRmue/QEXhajnpRu1mxeTpyMpD/SO1dpGGrHsVkXR5pzk0CJEACJEACJNBbBHoi9lJrW5DKGdi8X+yIGXcdjVv+dTZ2kFIkzc1IxrVLurkTFHvdBFUvs5XqiitCTOrWpVLtnVJau+6fdPmT7rQWnn/+eZx55hk49bTTMO2ww1Tk37Jly3Daaafhww9X45FH/owbfnEDnvjrX3Hnr+/AZpttiiee+Ita5vqf/xy77747dp+yBw466Cu4+JJL8O9/v4GpU7+KCy44HzNPORl/fvQxnHjCibj11lvxlycex7333qsiBSViMAhDbL/99rjzzruw+eabo62tLepEaMI0pLGG1NqD6pibTDaoaMJY+umuuDqyT95nV9x6OYs5ThIgARLoOwLSfV094Io622b9Rf01VMYvhBFGd1jKRjEqr7IjpHvdd36gGMXu6SKHerXR4dDHpvADyMrGwKVIgARIgARIgARIoHIClYi91IvX4PATb8TC1tLb3eHSv+OBo8aVnjFrDoq9snDV/szFauzFd8ue5yEtnXF9L0rFzbdfko6kf+w8/czTOOecc3DGGWfg2GOOQdp1sXzZcpx88slYv349HvrjQ3jwd7/DL264AT/96U/xmc98Br/97W+VoLv++uux3XbbYZdddsGXvvQlXHbZZViwYAGOPPJInHXWWUoOPvroo0rs3XPvPZg/bz4ee+wxXPez67Dx2LF4+513VKThtttuqwaZlHRcMXmhpOPqRhsi8KQWoDTX0FGJIiVVU95I7IVwHItir/ZPX46QBEiABEiABEiABEiABEiABEiABGqWQPlibzHunbYfLp3fzV363CX42+yju9U0I14jxV432dbLbMVScSV6Tf74foB0OoV0Wvf403X2cqdI7BkG5jw7B2efczZOP+00HHHkkSo994OlS5XYkxp4f/7zn7FkyRJce801WPTWW9h4443x3rvvqnmPPfZYJdum7DYFB335IHz/+9/HG2+8ga9//es499xzceqpp+Lxxx/H8ccfj/vvux8jR47AlVdeiY8++ghjx45V6zv44IMxY/p0DB02DL6n04dNw1byTsSeRBWK1JPuufppP8VevZyvHCcJkAAJkAAJkAAJkAAJkAAJkAAJ1AuB8sXePFwxcRpuP/AaPHPtVIzOSbOdd+VWOPzWE/HAogtUKm4lE8VeJdRqeJlCYk8EmNSjE7Gn03FdpNNp+H7cQKOr2JM0V9MysWbNGsydO1d1rR2/xRZQEX/pNF568UW4nod99tlHrXP58uV4ef58lT7b1NiIXXbdFc3NzSp99p///CdGjx6t0mpbPv4YTz/9NCZtsw223HJLtdyLL7yIKbtPwaiRI/H+++9j4euvq7ENb27Gdttvr16PDaTsg0TsiaCUSYSepO6K4IsnRuzV8EnKoZEACZAACZAACZAACZAACZAACZBAHRIoX+y9jXsPOQCX7nw33rxw9y57TLFXhydBbw+5OxF7IuEknVXknOe5Ssp1nSQSzkTaTWfSW0Wgea6n/41Q/V1kmmXbqmafvC7SLZlIwvUkGhDwPB8NSfm3p2LpZB4RdrKcH/iwbVuPJZVWHXaDMFDjke63skwiIVF4ej0SKRhX59H19fT6EomkqqGnhF80Uez19pnG9ZMACZAACZAACZAACZAACZAACZDA4CJQvtgD0NqCllQSzSOSXWEVe6+baBmx101Q9TJbYbGXCXjL7Eoctae64+ZVezpNV+Sbio4LQx3hJ5F/MJSca0+1oyHZ0CEHJdXXi+RfKMurQncIpS6eASXsnEQCbW2tSDgJXQ8PUAIvlUqrdUrTDBF28kfGKPNLlGDCcXR9PelPqP+jxiZiTyRk9kSxVy9nLMdJAiRAAiRAAiRAAiRAAiRAAiRAAvVBoCKxF+3aqlcewuN/fQsr5d9DxmHfA6dih03zyL4yUVDslQms1mcv3Twj3gPpFusrcea6KSXXRNxlev1F9fhExOk6fBItJ7XtdJdZkW6ScitizU2n1fs6zRewbAue68KORJxIPcM01fpjySfLiazTEXwBEskE3LSrpKEejKqUp7ej0oUlGhDwZduGlnimaakUXNt2MinGcdAexV6tn6kcHwmQAAmQAAmQAAmQAAmQAAmQAAnUF4GKxJ6/GH/89tdwzqMtOTubxA7nzMZdJ2+Dnug9ir36OodKjrb7Yi+SZ6FOyZXUWV1vz1DyTnu+jObTPSm0bYuUW8mhVG0GJQ21d9STap5hZWrrybsiGeMuuOyKWzX0XBEJkAAJkAAJkAAJkAAJkAAJkAAJkEBEoBKxt+S+afj8xfOAETvgqzOOwb6rbsU5d4zDCaeuxL03LMQXr5+Dqw9srpgxxV7F6GpzwXLFnupDEQZIpVIqei82Z/KamLKMz8uKopPXsuvZ9RaJOIpQTJ6OJdTbFfGo028dXdcvj2osJ2JPOvNyIgESIAESIAESqB6BG264oXor64M15a833Acb5iZIIIdAX9xjEzoJkAAJkEDlBMoXe1HzjLePxi3/vAT7NAOrfjcde86agAcWnY2WWdtixoeX45lbp2F0hcOi2KsQXK0uVq7Y0wmvWpqpmnupVJRqG3eYDTtH7qk55bU+IKAi83Q0ntxwy42OpPA68scpHqhartg77LDD+mCHuImBQGDcuHEDYTe4DyRAAiTQKwQWL16Mu+++G7fffnuvrL+3Vkqx11tkud5yCVDslUuM85MACZBA3xIoX+zNwxUTp+He6bPxyvk7qMF2iL0LsGlG8l0A/W75E8Ve+cxqeolKxV4s0KTunTS/EJnme76WflFGrmqZodJ0+0jsRcpRxqaaaViWEnu2Zan6ekEQS8euEYSViL399tuvpo8tB0cCJEACJEACtU5gzpw5uOWWW2pW7FHg1foZxPEVI0Dpx/ODBEiABPqfQCVi79rPTsNT5zyG3x87oYvYS96wL77+q6l44OWzKfb6//DWxgjKF3sixUIVpafSXKVZRRDAdT1Vc08EmaTlymt9fjNs6M67IvJE6MnY9BQnCHfU3YubZsRHgWKvNs5HjoIESIAESGBwEagVsdfn9yyD6zBzb/uJAMVeP4HnZkmABEggi0D5Yq8Fj397R5z2SUe6rY7YS+LblzbjoYtnY8mxd+PF7+1ecQMNRuwNsFO0ErEHI0QYdNSw0x1wxehJB1yJiuss9eLut72NTmSdqqEXdcSN0391XUCdmqslXxxB2JEfTLHX20eH6ycBEiABEiCBrgTKE3vZdT06HtqV5lpgufjlIuVCCr2V+4BQxlBx1RG5Tym9E3nnyLdcKTKVbKsgh57sd84eFRt3Vj+0CknpxSphU2qZYgPKLJsLMHullRyQaKP6rjZ3kldCtbN6M/H9b/Z81SLao8PBhUmABEhgUBAoX+wBqRcvx4FH3oMJV/wZtxw6LkrFfVLzGnEArn7wBnx108rxUexVzq4ml6xI7NXknvRsUBR7PePHpUmABEiABEigEgLFxF6kJ1RLLCBQfzqLConMz9EuMltUEkTeCkMPYejDtGTeEKEvhUIcPVSZz4tWnT34XA9SyOxkCbkwz9+zX8voFf0cNDOpfYyWzX09nimWN/H7MZd4F7L/La/JnnZUPu7Y1VyPWcgnxevLt514m/F24jHmzps9Xz608SGK1xPvY4w++xDoI6+n7EMR/z3PWZD3VMxeZ76/y6ngF9hOPH+cCxKfP4phNBA1TwRVvaT7yum3tWfLnHb63Izezzow2bkm8XIZlqqWdFb2iWoSBwQ+YFr67xqSPrEDuIAhD9sT8FwLiYSFwA9hmJ5ajx6R3TGonhjMLsT1TgXy2TM6jlDHQ/doYz2QmnkPMl8kgVogkPNZ0k0m5f/zSfZaGDDH0NsEKhF7uWNqefEe3Pb0Sgwftx+++JUdsGnxFgIld4lirySi+pqBYi+6n4lvrqT5RhDCcSzY0X1/7hGVrrjSPIM19urrXOdoSYAESIAEao9AMbEXyxyxIkYXsRfLgq42Iggkgl9phegib8Bt8+DIhd0HvBTQshb4eG073HSA9vUhUm0h2tvbkXbTqm6wISswZavaPGQLuGyK2VIunkc18RLhEkm7eH4tKDvWp9YbST1VpTjHdci/s2VQvP54uXj9mTFEG8olkv1+rkTM9iqd5GRUtzh3PzqNMctk5QpKYZBvMmBGP25l5+W4iojUIxYflRF7WSIs5p/xVlnzyrJZa9R5GYFkaWRZtmgs8XyqBnT29qJtxfuQ4ZczHlPdK+pl9aGUYyYHqeO1zuuV/ev8XnRC6mOdM66YR8whWwbGgGRtYRAgkUigqbEByaSNpkYbQ4cl0dxsoLERsG3ATuhzyzfWw0SjymaJBWAYujBjA6nEntkhwyv9isg2tR2fmI7zPYzrbmu6qnRPkMGojpnK+InfLHD2lI65rHQHuBwJVEKg49s2duWmKee6vgZlksWi7379Men0eKCSjXKZOiRQDbFX7d2m2Ks20X5eH8VedItVBbGn896fBPbpWevpfj4limxed+eRvoUn3P8WZu1crZGuwuzpu+O7T+VZ34BlWS12XA8JkAAJ1DeBUhF7HXsnkiSWRYWjHny4WRLQhBE6gGdCgpfWrtB/1qz00LZemn/p8LkQDsIw+rEVR88pLRjfHHQWe6Ui7kT25BN7oawxEiqZIK1oe7HELBa91yliT8RhVqRftlhzLb3L8ZRP7KmIsaw0TimpkisIZXm1jZyIwnjsnhnCF9sVCcqMaJQXCqQXK9GVBTBb5inBl0fumfBhwe8k/jLzZeaPBVrnJm6xPJMhaRWsQ97yiT0nMOB02OTO2wtCSHO2DlGXtZ0sk5q9P5BlOjRmlzRgVSYm+pmfHdWXWUeWG5WzVOaxDDOzS1Lz2pCIODOA76fgJEIMH96EkSOGYMPRwLANgExwaqhFgxxnWU4i+bQwj8l0N+6xO9832WdW7C9jsQf4vi7po6r6iByN/6gTqVi+dHQydmcInIcEepFAvlIMenPK2Ediz1CR4hnBp073uDRULw6Oq65JAuWLvcV4/LrZeK3o3myLaWcdgEqzcSn2avJUqXxQFHuaXTVScSn2Kj0Pi4i9aJXlicR4ffviR/+8FdPGVjouLkcCJEACJNDbBErV2MtWeaXHEsL//+y9CZxcVZn3/7tLVfXe6ZDO2iF7AoksAdREQBJQcEVcMs4MIMoyM6LzKqAC6mvAGRb1Ffwoy6hBh02BiLKMg0HF8B8x0YEEiQQICWQj3Uln67W2u/w/z3POuXXqVvWaTtKdnMK201V3Oec5596693t/v+eBDy/wkLCSsAObZXPZvcDWjVns3+Uh22Uh8BJwLIJ5AKn7aDHYhPGERE5giRA+26ekzk6BquhziRnLWXBtAfbiVlyfchRLJZwO1uKqP0WA4ipBXbEXB25FYM8GfAn2erMIFwFKTWHIeZNjKsV4XxhcUjE1tWwMNCpfaFy3x/hIB1Y6mFP/Vmo9HfJpvEeHcjSAAvNKsKfngI6CLHUyNLy8TYKLWuY5+W83QHmwJ9urwKDav7hJl+pAzjWttik0Ofy53F8xNhOtFWBPa3u0vNxOUZxC2GEImzy3aptCngjXITtuDrCoiF0eluWjrp7gXiXGNwE1dUDeAxIpqZRjCy9thIzHZEBmZAiL1Hu9grW+j0B5Va0p9YTKkfZBxxtBPS62R+Ok6IjsZ/RnebGn3Hlcj9rfNpnlTASGOgI9zEU+hsTJgCzvlk3FJulHHQtD3Q6zvZEQgYGDvYKgpuf+XYaHX7/eVMUdCRPgULTRgD0D9vo/zw6+Yu+sW1fhxx9vFE16/hbM/od7ZPMGcOJqWY4rzrwez8KAvf6PrVnSRMBEwETg8ESgL7DXa1WJovsqgePyASmYEnCIWeSBtmbglbV7kO0A3LAK8AleOEKhZwGOVLd5yLMFl2AD5+MjOMc5wgS6ioOtgFV50lYYg2Bsq9XXke2krGcEw8op/tQ6RVBPKeHk+sw7lMIvpqRTGilhv5SwUlfk9aDuU6NO4WCloVxHqBULqr6i/mvwkxSIel8V0IzAYGxaCeushF7R/W9BbVekpFMWXYW/FADS4KBrOxGk4/BEywiLrrLM8mc0tgqKadtSQI4+c3TFXhm7rp4Dj6aLDVLySVzbI9gT7SLFH7/IlqqUg6QCVG2Jgc3I8itzJrpCDMRwjH47cntsUw98uA7BgxBekGPVKin4RjVUYsr0BBro0oqYIO2DxprhA4HrnBwhejPJ/+5ZjdSfc4Su1isoawmg+14AzxNZDAl09ODWlgX5etqXAXv9GQWzzMGOgLDblr4szikpVKh0FhXgn445x7HgEoU3r6MyAgMHe+3Y9NzLaC2KVhbb/vcJPPjTVWj8p+tx0cnzMP/0GagbZESNYm+QgRuuqxmwJ6+xDooVVwdhqzDjPwp20xIFWgSj1EzRQVYpsS9avwhkfQ6bzhR2WUBso0lZhOmty5djw7XztekYV8v1BsN67k8E5CIYp2+nsI8icBe1opfPNbin+rz2WzPxyWX6EaXtqwgGymV0O2/885J4DNcj1bTLRMBEwETgyIzAoMFedFOl5D3qt418GkiEQMsbwMZ1XbByCbiw4SBg6MFWKTuBIEwgJJMnKc+sgG/ACG4R4PMDn3/brhPBLh3IETyLW2OV/VZBwTgYI5Ud/dBLh3S8nszLF2ERuZxapwSelYF+hfYV4Ep/FXvxtjHUjOX9i8NNsvvqykDdiqvHSp+5LI5k+3NB4VbIfaeBOS3Hnh0GoB815Ap4qTSKBTUc6+A4dxvpzyRCLCpoIWCftC4L6AAAIABJREFUUtIVqwe5nZqKTGGpotx/mtqPbt4F2CuAyggSlrH8is0LkMcxkLY8BTOpXVG+QQ0q8nphCIcVe66EgtL054dwHZvz7oWBxwo+UuM5js1d8X0P9aNDzD6+HvXHCD8yi/4U2LO1ciEhQYeegEVv5x9dYqf+XYB6rNLzyC5MM0RYcumH+m9eJgIjMwKlx4mYz/S+yFkpH3lEj0roeHRcG45ts4pP+ybozX8+MsNjWl0SgYGDvZ6DmF19C95/caFa7mDDbcDeYCM3TNczYE+eVg8y2Csdfg3clYNREsrNLwF+hS1FkKyXZcpNuwIU7MkC2xPc610SLLZbWKa0fT2p7noDf/HtoYd8fHLbvYG9snEuBzuH6cFqmmUiYCJgInAERqB3sCfzmMWykwloJLLvF1QTsgCAJzylb70WYPvrnci3V8ENXVZqAVkEVg4hwQzLgR8kECDFee/4p5CXg6mJqMYq4IMCa2oIWBVXEGCVqtY0xZ6CXMUwsDinXQQJY7npCJxFufTUNntQ3xUrAQuSNF3NF1cSKrSi+iNiUKrU09un4kFtU7n81HZVW3vKsSfAniYllH+zqoWVbAX7agHgFcBe3MZL29LBHkNbCc4UJIvn7eNceTG7L49rBIu12pW0XMwyq9YVYE8q8bgaRMGKK9quAUS1+aL2astzTMoXE6FNsQ2X28gUmKkyA1EemBCkXORDIvSj7fB6FmUobENldR6z543D2AmyIQymCT3QMSSlgNwBpakcyMlGYGAVQIE3xPHo+QFX4qXCdOJzMSoF6CH2I9qgrskN8BtI9M2yhyMCxWCvAKkLQFucRWT6BQnc2ZLrWBK8a8edKahxOAbxkO5zKMEeIO+Pq67Ew3+92lhxD+lIDuOdGbCnLiLEtRJdWAy2Km5pjj0NhCllWImiTYNrmrKs9dHl2P7xJYBSp2mfFRRrEmZpYE/BtMIyCtKVAW5RWwrATa1XXllXpj/qxEJhlH2MxwFKMdijOm4gYE/adKNjqow9uKwVt8w+ouUGYPM93MfylhW4/VexNKpzl+Cqcycf7paZ/ZsIAO3r8eTDv8HGLqB+8kKc9d6FmDFAf8D2p2/D+jlX49wpR3tA27H2Z8uwcldxHMaecTkuPG2AQR3moewd7FHZTLrJL9iXCio5yg0WSLsl3SBRojGL7bddzQHWv9iMfEc1rFy9VG/RLZaPwM4hsPMIqEooCOwJ+6H+KldsosSKyxVziwtL6PCvZ4WdBIW6Qq9McQodBpYDiHrhDGq7vj89/148X58OCQVREesS2NMr8+rbjO+LP1M59spYcSO4V2buRdhIgjBaRBSlkOo5LfedUtcJ+2xBzcabldCMwZ5mZ+UuSXhWos5TWClWoEM1k/fDD3p1sCeBXTz/n1yJ9kHqQJUvj/sj8+YRgNOtxXrbOMedDLKuDFSqPQU1o88imC3bKO28Nu2NqwCXh5UOs7Q8vLADDY0OZsyuF7ZcdciQG5eJIXUwLycEVcodSD4wnkHccyHCE4o8qsKbz3vRe1pWQzVjh/nZyTTPRGCgESiAvdi3ijzGxFMNUtm6CfpeU085TKXcgUZ6pC0/tGBPFtaoPgUXXbEI8bvj/sbGKPb6G6kRspwBe/K66iAr9goquTiI6i1vXQFG9Wy9XYYlKM0pVwoZS8FWtEy5uVoWwpVva7QdtU4RWLsF+LqwIPdcAGNgYK+ndkfbLwv2elMbjqBcfARjbwa+e412Em+chwWzj6wb/RFy+jTN1CPgr8fdH7gK2y+5AReeUIFNq+/Hy03X47r3D+xyo33DKrQ2LsSMhqM9vFlsf3ENtncB6x++GGvm34+LZgOpKadgflNq6IPD582NuPIAkjAPtlG9gz2CBXTjw7ooxUFYZURJ/8U75AcltZKQ2KVbgFee34lMF2B5pNarhe8BlDaPRENcT4OqiFqB+LfAEdG2GXH0lI9OU9P1VJFWAbn45yXbjVlvI3AYq1bLbdTsu3rbylWhFTn2yFpcgHa99kn2l6CeDuR6ApP6tqShWMROi1mR3Tg2MaKRlDbMqJiFEpLxUAiIRz9CCUPAyImAm9ihVMNpYK+g+RIKN75tjgG5qEptGbjHkFDyNs6Hp1R0veS+E2BPJa0TnVW6NEsDeyoMAhwKC2/0nm67ldV3dZWh2Kas/CE5AO9DqvbEssVgT2EC4fgT0C50OjFqDDDv5NFIVUaHFI8d23aREw+5qZK0fOlKup6PcQUnClCD4k73GMp+Wwz1ZJu0GAz2/GHWMxEYXhHoCezpcz7gPK6uSxVzlWpPP3sNrx6Z1gxNBAYD9rJb1mLt9gwaTyg8KG9/Yy3WNwONc+cf8LWyAXtDM7bDZisG7ImhODhVccuBsNh7Tb0VeugB+sXB1SDBXqTq03PQ9Tozy7cn2o4GAyPl3+WXAcvuwbO97qNnsFeAeBK+bS8U1BCqwu24dZbIKdgr2NNUjQOrsDtsDlXREAJ7/zETzy1bUvR0hk/83U1YcHwj4Ldi/epWNJ42F6ktq7DdHYv2tWvQOnsRPnxCAbK0v7EKK9a2Yt7p52MuVw4mkLAe2TF12P7nNUjNPw8Lpktg6Ldj0+oVWN3SiLnzT8F89X77Jqz+bem2W9c9gafXATNOmI/5cycjNUxzBe/8dQ7fegI48V+S+LSeenKYDfuIaA4dY18Glt6/BE3xBresx7PPrcGuhlOw8PS5IC5F829TUkGqLLY/vwbZ2QvR2CLBXtU2rH0lh8a6bVi1NoVTdPVfy3o8+dzLaJx/CuqagSaVOJjn4ypsa5iHU+Yf+AXPcIk7nU9XnEOpDkSLWtetxMp1rRh7wgIsUMfXvk1Y3QI0Nq/BGszDorPmohGtWP/USrzccApOGb0LGC+BKZ0j5PvnLZiBOgdoX30LPnXxdpy//DpcePJkHAR02GM4+wf2RO4vcWuk1EG+qCzqE9CQICILvP6XHN7a0IHq6lp42QAJJ4XAo7x5YhPKcioAn4/Q8qQFtFj1FrfGllPjlSjpegJcZcCcKNRRus/IpSrX0XPfRbeGvRXQ0JR0vHy5qr2x/dJyrNjTfK7lwF7coqsParS8DiZjtmIBvAQ8U9Y1dRssbKWih1ElWWk7FRisAPZ4Oc36GrfW0lYU2JPJrgrKOU0dGFfT6WCPthHl1ovZdiN1IfeH/isu0iEUiBbiYE/dugtrr6jSUXivUAlX70+Uh08vGSvbE0FSUt1Jiytbc1mxSEn8KU6Um9CGmwQyuS4kKrsxfc5oTJ7mCKCnvp8twAtzsCn/F+faE6/+gT01M2WPuMCHUOsVgF4cXEQzfbicak07TASGKAK9wz0qqkGHM4E9yrl3YMVqhqjJZjMHPQIDB3utePKfF+KavTfgqYcuwgwHyD53A07/9ANop9ZWLcJNv16GJSUX3f3vigF7/Y/ViFjSgD0xTIcN7J12AFZcBcvKKNQGqtjTYdfab90CXFuudHbvVtwi+24s7195a686RHoAe3pOPNnXEltvOWDXl2JPh4wty3Hrc4twnarEO9yP2hLFXgWaTpuPJqzF7effiaZ7lmHef52H2xuW4cefnAwGrM8swdJrF2LXj2/A7s+sxE3n1oGSri6+uR2f+6d5WP+D+9H0vRX47PFiHH6Suh5Xvh9Y8YNHMI/fb8fTVy3CPVNuwFUz2/Hk77fhw9+4HguqVuHW99yCjs9ejrkv3YkHpt6Op/5lLtb/x3m4ZvPFuO7cFNY8uQZj//UGXDj9UGKC/g+iAXv9j1WfS7JibwlWnnUDrvywBpzQjrX/cRtWN52Hpo234atPvQ+PrbgMM9bdhbN/MRdP3bgIqX1P4PP/1I7rll+EVgWx+KHHMqS+8jmchxW46xfz8N3/vhJzu1bga+9ZhtprL8bk/70TNz66iIsEzd+3AtectwxN37gaM9ufwMrN52PpVxcOulJYn/09hAsUgb32tbj7u6vQdG4TNt5xPZ4++wk8dcUMAf0vW4NLv3ExJu9N4axLF2L91xbhnrrrcdHUNbhr6XKcxXlQt2H5xX+HJxdcjyX5+3HjlsvxzO3nAcMW7KkSpbq+iYJPwIDAnlLr2WzB3b0jxOt/TsPKVIlCGKz2ChBwsQahYYpsqvS57SEk+yGDQQEzFG4oAXsxYFWkbouBsrgVVmmzCpCO8vlpKrcYENQxidqWmnI9KfaKVIaqSqtcKa5AjANFWkxX7OnLc1tiKsLIvkvhl0VEFNhTKkK9vSqwAuyJkYjAnoRQ0a2wBq0Y3HLRiIB/FGQSYE/YcwlkKdFL0TaoamxBFFdkidWLYShlnGovAzkpookAHuW3kwq+EhiokBpXwSRgJ0p2sDWWaXIB2OloK8rxpyzIseWUvZfWj1SGYlLLbcrCHUpVKJcqgD2pHGTLrityRlJVEbcTVXUe5r9jNJJVctqz2JUKxgRwqUx0rKhF/+GevKYOAM8LuQIuRyMiF9qAGLXeIfwWMbs69BEoOtpjuxffS1RAg+EencCMYO/QD9Eh3uPAwZ647179f1fgsU/NALAJPznvPNzaMhcfvmAmNj32BDZ94n48/38XDvphrAF7h3gSHOzdGbAnL0IOmxVXqrD+4Z7YUJfmz4vPhd4Uav0Be1HizZJJ1lPOud7srPF19MIcfVldeyrioRpW2HZv9uFydmfeQhwKxvrbO3Q82EfgALdPN+9f2oQLL5grgcVYLLr0IswnYd0rd+GCa38DTLgYd9y1BE0OGOytOGsjrlsAvnGf/ez7sOHauXh26TysPH0Vrnp7Cq1PXY0r2q/GM//SiOWXXw/8+zIsGQ9QrL+KW/Djj2fw4JKLsfGK+3HV28eirkFAuuyzN+CEZxbiuS8uZDBzzaXtuGrlZWj/t1NwT9Ny3HxBE+rq6oatWo/6YMDeAOdfX4uzEmwFlj91P578YwoX3rMcV50m50t7O7L+Gtz+jgcw939ojq3H3YsewdwVN2Duf12Oz2eX4uF/FDCa1WkE9r4O3MzqVDpHyLlJqt2nF2HDVxcC/ircetxKnEdgb8sD+OQlG3HZvVdjQWMd6uiG9Qh5xRV78LNob88Ca2/DaT+bJxS8dG74PR3fSnpK5+vfYNGr12OBA6y+eSZWnrsR141+ABd8LYub6RzhrcFdH3kCp/zmNpzbPVytuAoEEMLRX2TR9QSwCBxO7+V3Aq/+bS/2vplEKqhBJucjkbThB3mGFo7jSsDHOEhujL78AwRUoTNSBBYsrCWWXFqrjNotvlw5sMe3clHBjeJ6iT2BNNpdOaWgro4rb8cVxUCi9XXlXpn203Kk1mPjczzfX6yQhhoF1k2qwh5llIdq3/HDUAd7BUhWyGmnRINRnjqCavwjwJ6ucIvy7On55eQOrUDkvosXzuAh1Ky1ckh5LeVaZderML+K/HUaXIsDOf6MC69Ie7C+rA7ttCq/ouCFptaTwdKhYSnYK1T5FSo8CfZExQzZXllMQ8HSMETCpkg68DyRSy+wsrASacyYMwrHzlaVS6hatA/LSsr4FiAqt3OAkiIB9Sg/puqldrwZoHeEfDOZbvQvAuXVe6Ta41x7rrDkijyX5nUkR2CwYG8TO9QaAXog/rHb0HjjH/h6ef2di3DBj843xTOO5Ekz0L4ZsCcidvgUe3LE4hVbY6qyK868Hs9GgxsDZYNU7InNlUK1nkGXbsVdDvyDsMAC5cFd/62+PYO90rbEgeHnsOnMmBWXmlRG7ccm1JLKuCOocIZqfxkrLg8DKabOOR+r/ukPuO8fRTGNIiAQ3fg3Yfnl5+PJSUswX+Ux4wIcFT2AvUagZRUevPsBLF+3Edu3z8TSJ+7Egucux0eebMKSk1V+v3lY8sXz0EQFFH6yDMv/v43YuB24+EfL8dmTR4Zi76Uf5fCfLwDjxgM7W8QRMu58B9d+UCh51Of8x3gb197oYhw8/Oc/B3gpOj4tfPqHCZzIA5DH1f8RFm2PbuVOPDXESy/0sX1o2xnoiX04LL/hHlxwXQrf/fk8PL3kSqyccz4WTGrF6jvb8QkGe8D2ny3B7Q03YsGjd6LiO3fiww3anO0N7EUAS8ArBnt0NnvuAdz1s0ewduN2bJ9zA576/vmDTig8HEKo2qAfx9kX78In//UPmPH+hWjatwp37/u7XsGeik20DdyC2d9sxWfPVt4N+XBg2II9GQWpbiuMCymBqPongT0qzQp07wHWvbATmb2VcPwagcQ4r57H3k9SR9DNVBgK0AHK2cZqJgWoZP3bMsUgBEiToExZZAmtRCRIq3BLRQPkZ4yEpHpOFJugHyEHI/WUWF9Ay5DhotqO2LYOIHuCjOVy+Yn9SBTah91XAVPOy1cuv6BoYglgpLd1m3C5vITljqMixV6kzotXoZVqM6lQi0CcpprTK86q6rfF0M2CHcpP2Kqq/ZSpiKvba6ndkUJPWn71Ah86gGMkLCsqF6BkMajUty3+XXyzH7f8ik8J0snCHdLaq/L/iZlBhWNkfshAQk9ZUINgJFXDJSBqUQUL+rftgpyxToLmWhap2i686+zRgEOqVR9+EMKxKxBQrKxisCeKYfTvrKhy65Faz7YdhEr6yqsPtf2WtqdiqbZdDE2LHwiIySzGiY4xAVfUMaiORlGb2bxMBAYbgcIDqdLckqpQoy/UyFxEwwYJZc3ryI7AwMEeOSwW42upG/DM98/Cqqveh689sxA3yWtoIXaZIVwrgwydUewNMnDDdTUD9sTIDAXYG65jfHja1VtRkMPToiNirz3k2KP8eGu/dz7uGvs5nPLQExhzl8i5QDfz98xbhTs+1IjtD1+OT+0jZR7ZZRfh9ob72a6L1la0jm5Eo6OpoooUe3XY9PwmNM6fizony2q/VR/eiOuq78LZ323EfT+knGqtaN3biMZGYPuLa5E6YT4aHWDTfUtwa/Vd4knTMHzFFXsK3ImcewrYCcAGCf2K8/H5+O1SH0+1KAhXvM6JEuzhVBu3/ZMbgUEBC0MJBPXty+20ePjW0gA75XrDMHSlTdq+Ag9umItPnCVyKrY/dwsu+OlMPPyVdnzq23W4j1RlrLC7BzPkRQnoocQly7B97tV4+PbzWIXap2Jv3104+xt1+DHlG9n7BD7/rpdxGV3UdG/C2i2NmH98HZBdiRvftgrnH8DFznCKuQ72Nv34PNw6+gFxTJEKd5nMuVmi2CNF5FLU/WQ5LpzSiievWoiXP7UR181egWvOX4Ml/012+ixaKS/f+BTQ+gSueNfLw654hn57pLCAGBtRPIPxiZ8AcsCODcCml9uAfAWsICFhlLjZ19mCZo6UxEpkO2PTLwEa20dA27YBm2xSCVfkIlN2Kf5NtkULJIaynBB+mIUfkCTKhWWn4PsCDDhUXJRzl9HGyT7sCrRBVXmpQi8zPpd/PD9AzsvC5/9s+CEtm2T4ILR0vajp4gU3ImVg/9SHtG1W7El4EykCJfYop1LkUdD2o6sU9bx+8WPJYfusPgqFirhFNldN4VaS+05T3en57SJ4xwo+AnuiQyGBLqnAi5ZR3FNX0slJFqkC1X5iAFJdOApsSJBN9qfAUkvy82mcNcohGAE8eSFarpBIUVuEiVkq9GT1XeU4UQU0NJVgVBVYIFtZgIO2GCB0uvH20+tR0yhKAdMcJchAYE8U3Ch99QfukVrP9wha8AFVqNAhgqZmlABsar5JGzOtQ8UECHCrJnieh1wuB5+S9iGER8dZYMMlBS4y8D0LrlWLEF0gP75ju5xTk38HOViOBZ/BLu2PDuokLM9GynOQTXUga6WRStaxFd12gFonCZfWtRMMO/XUhgXlosF+w+k7cni3pWciTmCP5jv9JJL9JOfDu7Omdb1EYOBgTzwAP3vp2mirqX9chucphQ3a8eT/OQXX7LsFz5TLbd3PkTBgr5+BGimLGbAnRsqAvSGasbHcesoGOzyxzhD1+VBupkRxCODy5Vh3zm9wwbcm446HLkLTuttwwU31uOOhy9D+/2biq8/PR+uLa5E9/krc99DVmE8Wxe61uPuSy3D7i+1IjV+EK39wGz57cra8Yu+9rVj+3aX41s/Woh0pjPnQLXjk/52PJieLtXdehCu+txbtVY0467N34bufacL6Zdfj6h+txO5uoO7kq/Hje68U+xyGr57A3vtvTOK94xW0A95/o423lgZ4KVLpyc6UAXAKDvI2mqViT6r+isGhDgUtrClS/cntx/c3DGMYNallFe5eejXueqYVWdDYX4Sbb78B507Yhiev+jvcsrkRY6uB7PNjcakCe3xhshBrPrkGS08Xqs4+wd54gthL8Kk71yP1/vMw/6kmhlEzXlmO279xCx58sR2oasSHb3wE371AKFdH+qtIebv9CXz+H27B9sZGpLws1o69vAfFHsX6NnzysruwPnUezj1xBZr+RRTg2P7Y1fi7pU9gd3cd5v/jDfjuV89HU4qeDL+PnwzHi/Mc7Pj1VjwjDvb4+1ro3fgmnsoWMNjLApteBLa/noYdupz8Pw7zIs6goQXVN8I+orhGADiU+8iH5VpwEo4Q99GCEjiIVH1EP1zOSRaGWVENglSBSMCyEvBJFcg5zQA/JMUUKahoPSJ9BNDSonAHdyjJOf4oF1k+zMIL88gHFrJ5B15QAdgBw8ZCW0ur9upFLbh1stovr9NPxZ6ngT1uVpkiGPFce0qFyPvUIF9vYI8VewcA9pRIUkFAVWhC2FHF4ArLbhzsyffjNtwewJ6+HxreOIRjQahUXw4O7BVy56mcgdSHuDJQSccYkUnKxLn8tGrAPeX/E+o0ikReqPA4NkLn54cZHH9SNSZQ6iZHzNWokEYP3Kp/YC+A79FxISefzG0p5m/Pij2Rc5HgG/2QlTePbC4HL59HQLRRrs22estByO9l4WAUvO4a5PIZ2PAQsgVbHE9+kGWbIx0QtDwrYh0Hjm+hBgl4o9rQ7XQAVmVULbsmsFHhJmGnKuC4LquqRAETCVUP9gnRbP+oiYC49xRgL5kyYO9IH/jBgD342/D0N6/GV3+2Hsmzr8ay2y/DXLqnomJx63YBjfOwYLZyTg08ggbsDTxmw3oNA/bkpcYQ5Ngb1gN9qBqng71+V9s9VI07+vZTkpvr6AtBrz0edmBvJIG8wzmXiHGQbeWNB/DJS9uxdOWVmHs42zNc963i5G/Cg39/Gdq/uRKfPX74NXZwYE/k2LNpIvgukAb+9ucM9mwnvkbwrDhhka5Ai0dAuCJJqUTKPh9uArATIWzXYcUe4wAuLqDsuLQ1YaMlOy0p+SzLYaVTEIhcSVyQw85zxV2q5gpQZV6hIiQA6FsZhnUR2IPL1snA8hBYPrJeiEzeQj6f4r9DWxURKV9F90DBHvWFWqMUewbsaXn49Jx8Ku+eBGsk5xLZGVUl38LsKrHXllPzyUIbDCN7sPzGwZ5edCQq1KGrETVQ2RvYC5DFhCkJHHdqQtjM2UJOirky5Ft2qy+wxzZcz2ewV7Ag6sdiz2BP7EIUB/H8PHK5LLLZnDjGIqBJx5oL2w4QBFkGlfmuRmx9LYF9u7v4fJDPZmFbZLOnrflIWA6cPG2bjq0cwpTPqvJjqisx+ngX7pgAucDi04hvBUjmAlQQ/EvaqKys4H3TuYHUjCr2w+8salo0ciMglN/JlEmyN3LHsH8tHxTY69+mB72UAXuDDt3wXNGAPQP2hufMNK0aigisu3MhVp65Cv/KCd/MKx6B/oM9B7ibLLdAv6y4CtCpHHt9KvZs7GRLr7b9Fg+/bXbx3sEmzjhSh3vPStxw0U3YMGEiOpqBD33rx/jnE5NHam8PoF978Ow3/x43vTIRE7t3AB+6DT+64gQMx0j1D+wJNQ8DJ/5/ZcUlxZ4LcuE9/8d2dO2uhEVquaK8XoU/lRAp9jHntyOAYDshF9ywicERj7Pp/VAW14iDPR8W3ZGFSbb6MZZwSJ2Xgx+mhX2XYB3VgWXbLlkHSc1Hub1ynAOP9ksqP8r3RwURCCyGToAADnK+jUzWRj4gy25BQlVkk5WqurJgT7PVctzkslE1X7Wu/OxAwJ6+bX1f5SbwcFfsRXn6IpWeDvlkQQ0F9riwhMjQVq6oRnxbPEd0UKhUfzyomgpPW0YHe2LvBduvMLqqNhWMr1qJkTKKPZprNizXQ3VDGqe+u15YX20LnrQG9qQdGmqwp9wyQhEnNJG+7yGd7gZZcCknJr8vcy2ySM8m67pU8HkOWjZbeGVtFvW1Sf6xwhzbcEm1y9jV85Eg+C70esgGWeS7s/DaMjjmuASOndfIQNsj0O4GSGZzXAzFS9hIVaSQSqUitR63hdMeGivuAXw5mVVjEaB5laowYO9InxgG7B3pIzwM+je0YG8wMuLh8eVorLjDYDKaJpgIHOII9B/sFVtzuZkDKZ7RJ9ijYhsF668KQzFEPMTBMbszEThEEegb7KkcZuLGX4E9yjvHhkvfRdgJ/OmZ3ci3j9K0S4UO6FcacahHS7F2zqYKhUAi5XDePNp+SPZbWQxDAStxW09Juzyh5vFTXCCAlXp2Gl7YgUTKZ5UP5dwLQ1LzicIcoVUJP8qbR3+LQh6MHXgZKmQQwHIT8EIH6UyIrE859wrXV+XAnuqT6idbcXVwJ4lSVByjzGcDBntRMZBiFeGIBnui3op4lQV7IlebgnAcVk65KGzAcWjHn/di9S2pzltmn6o5AuBJsKcvp6v+SvYnNH1FVly2gwuwl6huw8JzxkREkHV2B6jYy+dJsScKdoj29qzYi4M9+jubzSKT6dbUcQKjRQUtxIHGFbHz3RY2ru9A69YKnDCvgc8Oju0BvgOH+kgQThZOod8JVuOymBZvvdaOzsq3cOLpMwA3QN7Ow06GSGTTPGgZUuw6DqqqqpFMJvgYtlnOSMM/PO5dDtEp2uxmiCNA3xv6HKJzSKrCVM8Y4jAPu80ZsDfshuTIa9DQg72Bwr2+ZPmHJuYG7B2aOJu9mAiYCJgImAiYCOgR6B3siWsEgfMKkIDqMciDAAAgAElEQVTAGkEwUudZoQu/A3j2qWbY2bFy06XXInH4pbfBt3xW6CUSFtwkJdinAhqyki7XHxWAT2l1GL4hjzAk5JaCZSfZiuu4HiprQjROTGDsOLJXAd1dwK6dwK7mDDoyeXiUHyyqaepIAEKwgGCIL4pl0DKWi5wXojsbIE8qP63BrJCL7MERhyrKpxdVy5VQrywQlJ/RLx3s6bFSqdJ6AorlqvKWy7GnRoQUewzClDWVVYuaKi5WsVa6lwvL69BNyzM3JDn2+gJ7MieWDvaiHH9Fll3RHx3saaLLEvtuybI9KPb0XHpq6ISLVlR6LYojb0MWjKAcezyL6T8B9kg1mqptx4LFY6Q6VTC43pBVfxR7+bwnrLiDAHu+H7BaL5/PiWNNeNVFHC2aOfI0wBWtXYQ5By+v3YV8RyOmHVuDV19+E8glEeQq4KIKYdiNlJOAnauQitg8rIocZk49Bt27gV32Bsw/ZwZ8twtewkeQCOFku5FwXOTY0g9W7FVWVjLUM0DPfHcNRQQK1vLC0VZBYG+gt9BD0RizjUMWAQP2Dlmoj94dDTXYi8TuVEkqKqslnm5y9R/KUcFPsQt2Av7aJguMbXPVK9elSlZCfq+ekOlfpgrCiTOgntS2cAEw0BE1YG+gETPLmwiYCJgImAiYCBx4BAYE9mRRCgHYqCou5dizGew98987kMiPjxCg3jIdNJXYcFlJ53ORiorKBGxX5NrjWy6+jimAPb4WYbUbXaMECHwPrptCIKHc+ElVmDgJqK4DutNAZwcwugFcbXPfPuDNrd1o3ZcVlXPJfmsl5bUOqf/kNjl/H4EXh227nZkAOVllV7fcRoUsYnZcanZRIQvNhluukIaKkwJ7ETxRpQ5ixTf4Skt7rz9gT79f1cGeKkhRBMA05Zt6n3RSelXZSE2nWVmVai4qnqFXxeWiFBJ0xbYVt9BSoQzFj6LfEviVs9ayLk1bRyn39DZG0E3GVOTlK4aZel/j8VBj1FccStpBMSBaZ1FFZg3ssR08j4q6Drxz0WiRs5QrPFOeSKnaK3No8zj2Ah/o8FBgTxSbiHSMcmvlHuarDYa8bldXl4Dc0vAqCqGIF9nihS3XhhW4sPwUXnq+Gbm2YzB9Wh1eWP0SUtZoIF8DN6xCztuDCtdFwqsUR7GTh12ZwfGzJqGtOUBr4nXMP2c68okO5BMBPKqVk0szDPQDUcHacRxUV9cgkXBB4JFDYADMgZ/4j+ItGLB3dA6+AXtH57gf0l4PJdijC16Ccvl8Ho7j8hefKE9f+NJWT7w4RzA/iqN1Eryc+qKkZSi3hvjytLlaEFta5OU6fU7L0jK0P0rUK5La8uXmoOJnwN6gwmZWMhEwETARMBEwETigCAwO7NG3vVDsMdjrBP7wVAuc/Liy1wFKbaYaqq4UImUaKfTCPOrqqhDAY8jHxQTooSTZpqTGSoExBUnoc7reCdCFUaMtzDq+GpVVQDoNbHmjC/v35DBlWgPGjAPciix2tabw8vp98PwE8kESoZXkxOlUAdRxCBrIyp1UpVdagLuyQNYTir0IUMYr3crPVP+GAuz1qPCTcEd9PhCwJ5RlVJ21kJNOV6vpFWFVX7j6ay9gL26BVZeBAriJ688IIMb2qyvdeDn+nGBY4cVbCES12iJYF1Po8RpKQSjX4Rt4etCt5cJj7Slbd4uVimL/sq9yWxEkjPoglY6aFZf6qdSKRaBUKvYE2CNlKYE9UrgKyx8VdmHF3tmjiZOJtJSSxfUOrpSCrowqNgRyOQ+BT0VlVDlpvRelYI+uv8V1fsD3DwT2erqWF1nyaDypHwkE2SReWbsbXXtHYc6sWjRv3wXbq0GYrYTLx20OrpVHIqC20HGdh1vtYdzoRuzZ3I3dyc1426JpCCs7kbFD5GwLFSQ0YM96wRrZ0NBwQOc4s7KJQF8RMIq9viI08j83YG/kj+Gw78FQgz0CcXwdE1DFKoJ2DgO3V199Fd/5zrexcOFCXHLJJUgmxVNqSpJLUO+mm27ivBpf/OIXMWbMmCiPBW3sP//zP/HE44/jG9/4BubPn88gryKVRCab520kXBe5fJ6fptF+B/MyYG8wUTPrmAiYCJgImAiYCBxYBAaUY0+ROGYsBbDndUmwl1NW3OI26Sq9spDPpjx2edTWVcn8eWSLVZhN6qsYFAgwwVVEQ4ehXC7fjcqaAFOn12PCREFgtm9rx57WTlRVjULr7mYcd/xkjG4ka62NTW8Am7fuhWXXwAvoWogcDgQSqXSnsB9ywQ0Ce1aIzgyBPZnbK14sQwG+AwB7CnL6FmcOjOqO9GbdVesUAcRYMY5ys4JBGuUqkznKlGotglqaLZffU7DsMIG9gkKvFMSptpUo9JTCjIBeGbAnqFrPYK+cko9WYaVjtK7IOReHmpEtNwKDSrHnC6AaWXFpnAOkatvwzsUNonYLKRp5mumOm3KjePjAHpFPPvbocAlTQHYUXvrLfuzdXo+ZsyykUkDKZY5Jbnp+OZLPEddLJoGsDwTdwM5Xu5E/Zg9OWjwZYWUbso6HPIM9j+eobwkrLr0M2Duwc7xZu+8IGLDXd4xG+hIG7I30ERwB7R9KsEdKOnraRtCO1HQqOSi9/+CDD+Kaa65BXV0dQz7HdZDNZJFIutjd2oozzjiDl3/44Yfxjneciiw98aNE0kGId7zzndi0cSOuu/56XPuVr8D3Q1RVJdHVlUMqlWTpPj3tO5CXAXsHEj2zromAiYCJgImAicDgItA32FMlMzRyJBVHSrGnwJ6d7wHsaU2L538TSiUffuihtq5Sgr2Ai2mw9U/m1xNYRYIFWiqw2S3gBV2ob7Awa04N6kYxs8HmN/dg7+5uHDd7Mpp3duCYxkqMPsYFsYbmncCLL+6EmxzNyj2qxmuRWo/BHq1PAJEUe6IK74GAPWWrVTop3ULL+9LAIIM97VKqLNiTn/cG9soVJ1Hhp+s8m1Kt9APsKXBG6x5KxZ5Neek0qKhgmrLc6p9R23S4xn/LfHc0EZSaTvShoNDjKrQ9KPZ6BXta3FgdqMO9SEFYVBNX5tkjxZ7cp8wdF9ohkjUE9kaxFbeg2BNAkvtd9tL6cII9MZPIqmuHSYTZ0XhxVRd2vlkN292JseNspNN7EeZcIKhARUWI0A+R7gIcy4brhKiut5De46EyMw7W+DactHgcwqoOZB0fOctGZZiHFfrwBeXklwF7gzu3m7X6HwED9vofq5G6pAF7I3XkRlC7hxLssRuAk3MAbfvbGOD9+c+rWVa/bt06rFjxNCoqK3DF5VewhZYUdnRxs2/fXtyz7B7+7KMXfBTjx49nqEd5LTLZDH7+859j185dOOPMM/Cuhe9CdXUt3va2EzB//iloGDUKboJsv0LGP9iXAXuDjZxZz0TARMBEwETARGDwEegf2FMJ3wqwgayEOth75qkW9Aj2ygArvcWhHSBgsFfBYI/+ZnVQDOyxYo+9o/QvcgmEsF0P9Q0hZh9XgepasdWuTmDzxg5kuxJoOrYCo8cCbqoTAWqwbz/wv8+3wHYakKeKupxTz4PFEiOqlkimSVLsUa68AGzFzQ9OsVeUW1CBPM3Gy5BE/hwI2IsDw55mg4BjwxvsOZp9V1lvFaTTc+Upy28c7CnYptahOaQr6VjsGQObanoKK26xEk/FkmCoLB/BbxVsu2WUe5LIMTxkKZ4vFH/kuWWKR2nqQqQk2KN/cxJCR3h8VQ4w3k8J3DuMYI+re9A1f5ZjEGRG4a9/7sTONxswanQaU6dVYc/uXWjdtZct+jNmNSARVqJ1o41sOo26USlMmFKBPW+1IbMziXBCG044uwlB1V6kHQtZqwIVoQ8n8GAzhhd9NWBv8Od3s2b/ImDAXv/iNJKXMmBvJI/eCGn70II9eoLto7W1FXf84Af42c9+hh3NzeICgS5IbIc/L3oEaAkYR6o+zskhLzgpl4l4Ul54qQuNILDQMGo0zj//fHz5y1/GrFmzWNlHyw82oe1Awd573vMezJgxY4SMsmnm4YxARUXF4dy92beJgImAicCwjsBrr72GX/3qV/jJT35S0k51FRCpt7Q3IrAX2PA6gWeoKi7n2Ct+lVTDLRb+CbDF6jwCeylh9SMvH1tThWJPaAap4ECkfeNKuORSsN0ANXU+jptXhZo6se+OthDpDgtte4GOzjYcO70GY8Z7CJHC7j2k2GtBgHp4QSVbIqm4QQHs2Qz2hGLPHzDYoxZGFtmYPVZ9ppR81NZDBfZU/rejDeypCrrqGrYvsNebYi/SkOlWXgX59Mq4MbBnMaSiWUW+1ALYS1a3YcHiUTz/C2CPrLgFtVqpcu9wgj1xfHF/QofB3rrn27FrSy1OOjXJeTJrqhN45W87UFXRgJlzKpHvBtp2ANu3vIXTTp2EPHxUwsEbL2SRG70bJyyehKC6FRmy1VtJpChOfK9SeBmwN6y/Qo6Ixhmwd0QMY6+dMGDvyB/jw97DoQR7lh1ymfqf/vSnuGHpDcjlc/jwhz6EadOm4+X1L+OZ3z+DyqoqzrHnUAEMts+G6OzswP33P8CWlg9/+Hwce+xkvlimr+58LoefP/Rz7N+/H6eddhre9a7T0dy8C4/+4pcMAy+99FJ89atfxahRow4olgMFex/4wAdw0kknHdA+zcomAiYCJgImAiYCR3sE1q9fj4ceeujAwd5vmmHnisFeWdutDHj06FBaXn0IsCfIAYG9QJayiDRZRWAvhMOwz7Z9OMk05sytw+gxQuG0bes+dOwDaioasHnrFsw7YQrGTgC8ENi6rQuvvroPtnsMgz3aCxc3sKkuLSn2SFsVA3uekE3FLbUlVW41VZ6eL4/XZQVgYRvKZqkst7R3ZcVVsYlX3o1DUgUQ+6PYK4A9Uo7J6qJaAYqo8IRWGKJQCKPnqrjxPHNli2dwMVVSr5FUTaJavaKunBP0+VAr9tibrSnxeCx6Uez1DPbIHS7KR0SxLCrgIYp+KAgu+muRo5znsij44ohK0lKxl6zejwWLGhBIsGdxRWhZKER7Ul780Lw/YI8etCs4GJmXtRlcOOsNpHiGRceJ5bGqFaR2zR6DdS/sx84tSTRNCzCpqQb796SxeeNeJOwGzDuhmvu6ZeMetO9vw/SpTWgcl0TnTg87X8kBjftx0tkTEVbtQo6tuC5SVJE3DOFbiaiRBuwd7d9SB7//Buwd/Bgf7j0YsHe4R+Ao2P9Qgj16wNfe3o5Fixdh4+sb8fWvfx2f/exn4SYS+NmDD+K6665HfX09Xnzxr1xUg54I+l4e7e1tOP2MM9h6S7n45s2bx+CPFHik8HvPe94LuvCn/HpXXXUVl5t/8sn/4m2PGz8eD9x/P04++WRUVKSQzxc/ZevvEA4U7H3iE5/A4sWL+7t5s5yJgImAiYCJgImAiUCZCPRmxS1ZXAnoGBFIK25gI0+Kvd80w8qPi4o/xNdVAKvcIASWz9Vw6+opxx5dR1AFTWG4JVQShOBrDzg2bIf+DhjAWTYl2A/hBx2YNLkOs2bbcF2gowPY9FozOttymDBhDKZMqUZFNbC3C1j36m60t5NCsAquW41cnhRShF08Yf9ldSDtXJgyO3I+Mr7QDvZWFbdQsVdT7Gn1RXldLghSKJBBsRB1eIvBn4pRb2BPgUK9Km652CoIxZbUCERpVXElseRUh2XyzjFnlTBOQbIisKUUa5rJQ+xHQi0F7XQIFoN6EQyTefFUWwWQ0wpVlIGOcSuu3t6ov6r9sdx9bKKVcaH19P4rpR9vT6rxIiuu1o7IHhy9V8ixR9sT2xSKPS5wRzn2COxx8Yx2vP3dIsceTzmy4Tq0P7lszIZbyJ9YHu7RtXQu5yPwZeEQjr2KUISLi6ZJKdjr7OU8SbCSqvzmGFAG2Tqs+0sWza/XIZlKA2En7IDeT8ENq2C7nUjaIZy8jXQ+jcrqBMJ8GyqCaqS8BmDCbpx4zjh4NXvhWaTlc2BbVPSPAGchvY8Be+ar62BHwIC9gx3hw799A/YO/xgc8S0YSrBHVwo7dryF448/HhMmTsTDDz2Et7/9NKQzWbz++uv49re+w9Du2mupAAZVzQ0Y8HV0tOPWW2/lyrb/+vnPY/r0qUinswz+6Mv1nmXL8Pjjj+Pf/u3fcOqpp/KYdHR2YvGiRVj/yit47FeP4ZxzzoFP23MKVawGMngG7A0kWmZZEwETARMBEwETgaGJQK9gr8iLK/ZX4DfFYO/3K1pg5cdqnwumoCf1KE7wUWh/wGo5VTyDAJuoisv6KCJXfD0itmcx2BMAzg9CJBIEAnJw3TyaJteiaTIY7u3bB+zdvQ+TJjagsgrIZIFN2zLY8lY3bDuFIHTg+UKdR4XE8l6e1VISmQjME9poJ7AXqPe1ghcx9Z2OTXR1Xhz4lRTQ4L5INV88Xlo+viKwKEGgr1SAZYssiPgqCBdZUiVgiz7rQUGnoJgaJd4FEVb5ioCbgm862Iu9p6vglGJPz2UX5csbKrCnIKLWNz2PXvTvfoI9Sk8Twc1e4lfQloo9UIzKgT22A1s+UrUdOO3do7gqLsFlVRmXwR45a+JgTw2amqWxBYrBHu29YGUXSLn0NVCwR420SWEY2sh1J7HuzznsemM0YLWhujKPlOsi02bDylejfrSH7vb9SOTr4Dl5WAkPNa4HK+sC3VVwm/bjpPeOR65mP3wrJ5SAdkIe6ybH3tCc4c1W+hMBA/b6E6WRvYwBeyN7/EZE64ca7FF+vSlTpmD27NlYvvwRTJs2TVbJ9eF5PijfmO8LVR1ZaX3fg+3Qb/Fewk1ERTCo0i29T08q6Tcp+oSjQSS0fveZZ2Ltiy/iiSeewLnvPVeu18vVZS8jYsDeiJiuppEmAiYCJgImAkdYBIYS7CFWFTduxdVDp1dvJchBSr2oeAZb/kSFW7LcEh4RKp5IOsb/9inJvh2IPMGej+rqCjSOddDQCFRWA5brwfdDdHcDO5vT2LkLyOYqRQ4zUumFHkJaV2bzK6gKGbUxGOnI2kj7hYeWJSo6TYGnW2jjSrpy6jven7SFipx+xSBUf6+crXmwYI/tofKlK84IYEVWWQ1gRTypDNijbZVAwGEE9vSKvtyPIvVe34o97ttBB3ukGqUckgLwDVuwR8epnQf8SthhNYK8i5ef70TLpgZMnelhVEMG2XQb3tqURSqYiDknJGEFFra/ZmFX+w5Mmz0BjbUWuncH2LExDXtcG05YPBH5mjYEVJCDbwYSElsaxd4R9lUzrLtjwN6wHp4haZwBe0MSRrOR3iIwpGDPCrGzZSemTpuC4+Ycj0ceeRjTZ8xgFR1dMPiez0/D6LqNIJ3nCdtJMpFAPu9FF9GUa48uNEnVR3CPXvxEz7FFtVzbRiaTwdlnn401a9bg0Ucfxfve/37YlnyiPoghN2BvEEEzq5gImAiYCJgImAgcYAQGZMWV+xJcyBN21cBGrgv4/W+kYk97vsfLlXneF1fxxcGeUOyJCrXkU5Rp0hh6iKq4PnzPhuMSBckiDNNwXcqTR4AkRKrCRaoywaDEI9VdRw7ZLJG8KtiWCy8gdZ6HAHlYLoE9UgEK9R4bVtkG6LOqqiPrIuMV8n31B+wFbO0tKBZVHHTVXbQdDewV5djrQ61Hm+8P2FPKuqg6LGHSAwB7ajh1xV5RtVq+aJQWWrmfg6XYKyjvyucA7Ak6FvpAc0xYlOnF1lkF/iTEjNuOFRxUU7vUiiusw2J7vSv2krXtOO3MBlENl663aToPY7An7ORkL3YReja8PPDKi3uxa3MKbztpDGwrjdpUHTas60YKVTjxNKCzHdjfDLzZ3IpTFjZi62tbMG3sFGx7NUCmphUnLBqHfE0HArsbVkj3Iq487gsFRIwV9wBP8mb1PiNgwF6fIRrxCxiwN+KHcPh3YEjBHkK07m7FtKnTMH36NDzyyCOYM+c4DkIYBnCcBD/VzmazSKVSDOnoAoIBH8i64nJ1W/qPKuQSyOMnt3Rh7ElFXzLBy5OCj6y4L6x5AY8/9jje//4PyPV6Mtr0PhYG7A3/uWpaaCJgImAiYCJw5EVgMGBPsBsB9iDB3jME9jxhxdWVa+UiVgT2GBZQzjzKsVfB1ysC7NHDQlXMgh4uClDmB1mEQR6OXSMEPnYH6kcB48ZXon6US65d7NsPbN6yH+mshaxnw01WI7RsBDkfCITqKFXpwHJ9pHM5VgX6gYuQgAXTFQH1qFpuR6YA9gqKvp4tudTfqCpurOAGxy0O7MqBvTI23xILr9yPX+AfJaFm6ESckgKngaqBgj2VA0/lo1Mwi0CYAl3xXHe6im+wYK8ADAUqKwKIsXx7cautviyz4JiFVoA3KQtV2yZoRdsVUsoi4MfrywhH24vlDRyoFVeBvdAOYNE193AHe2R/D124tgvfAyoSNdjT4iG934XtZBB6AXZu9bHnLaDKrcW4Kd2oqkhg86sewso0jjtxNN545SW8beqJ2PZKiEzNbpywqBFeTScCqwsWcjLHHt1/FFSyBuwded87w61HBuwNtxEZ+vYYsDf0MTVbjEVgKMEeXbw1Nzdj2vRpmDFjBn71q1+xJZeUdHv27sGzK59FU9NkLFz4DqTTOZBt95lnfs95+ObMmcMXyK+/vgF//OMfce655/KynpfHunV/4/dJoVdXX89qP6qae9ZZZ+Gll17C4489hrPPOYdhoOsWnmoPZLAN2BtItMyyJgImAiYCJgImAkMTgSEBe92aYk8vMlGmiboFVwBCUTU0gI+6uhQ9WmSgpsAeVxZgkhIgCDOcuD+ZJFdBFbsHxk0AZsysQ129z6DG8y1YtoPObmD33jxyXgKd3SHaOjx42S74uQxGjR6FxnEVDODe3NKOdIb2WSHBHlXbpb+Faq8jZyHjibIJUVXaOJyLF8TQbLW9rcf9Z4uxVjFXs+NGCj9tf1HMqHXEVeMKSQWfIlhVAHtFgE2DVOr9clZcBfXod3EBDgnGYsCtJ+ilwJgOBfVlBXgjmCbtsXqBCnq3nOU3Zq0tgoyxAhe9gT0dIDIn1cGeKvSh8hVqKkS1TV0ZKNLeFUAk5+eLFc9QOfYI7J16BuXYCxnssVpvOCv2SM/qWPCz9dj2Zic69ljo7gCqUqMwbqyFVBLYsK4FHXtT8DM1qKnLIeH4CKiuRlUnTnrHRLyydg3mTTsFOzZQmr1dOHHxWHhkxbW7WLFnkxWXHhhQ4kH5MmBvaM71Zis9R8CAvSN/dhiwd+SP8WHv4VCCPboS2dW6C1OnTsWsmTPx0EMPYdasWUgkk3ji8cfxhS9chWOPnYLf/va3SCRc/OAHd+DGb96A9513Lu6//wF+Sv6lL38ZP/zhD/GFL3wBN/37v3OC6o9+9KP403N/wre+dSsuv+IKVvp5+TwWLVqENWvXcvGM8953Hlf7IsXfYF4G7A0mamYdEwETARMBEwETgQOLwFCAvawEe5CKvXjRDNXC6AqhpCgAeQV81NQlJdRTYI9gkkjWTwUybCeL2joXDaMrkc642LN3H6ZNr8OkSQnYVkYosEC5gm1kckKkRtAskycFH9DW3oyqKgdTpo5FdQ2wZx/w2mudyOYtBKDcXsqKqyryAh25ABmPZW+RGrEnwBcxIQnq+O9eIKBQN4qoKJVfiZpRK6yhtq+2qysD9c8EWtIVboVccr0VgSgqElEGjImqBoWCHEr5V1YdJ/cfgTKtTUU23mhyqEq9WlslIlPbiKsAuS1azrxy+QH1HHsl0JFpZWEbBQUiJ3cs5A5kOBfPz6fFVy/SoRSS8r2+wV69LJ5hi4q4CuzRPoXcMnoVrO1yHIageIZ+9sjlsujs6oysxKVnlgSyaRebX8/gzQ3trNxLuTXws1RoJotJExoxfpyNDes7ke4ExoxNwPJySO/OIJ/owolvn4rXXvor5k49Cds3hEjX7MQJi8cjX70boZ1hsIsgKey4svAH3Zscc8wxCAKq9Htg5zqztolATxEwYO/InxsG7B35Y3zYeziUYI++8FpamjF12jTMnDkTv1i+XFpxQ2zYsAH33nsfpk2bgcsuvZRttqtX/xk///mDWLR4ES74yEcYzP361/+Fxx5/HH//yb/H4sWLEQQ+fv7QQ1jzwgu45JJLcPLJJ/OXaz6fw+LFZ+PFF1/EY4/9ihV+4ku3F09IL9E2YO+wT0XTABMBEwETAROBozACQwX2fvebFoT+WI5g2Ud8scIQ8VCT9bWqJgHLyQO2J4tKkBWXin15qKiwMKaxAmPHuaiuBYO79a+0oKbaweyZjXAcgM17AdDRRg6GNDJZ2p6LbN5D1s+iYRwwZnw1kgn6HHhrRwZd3QH8wEFgOaKEhvKvcgNtdGQDZEQ2kj7BXonCTlIwPbcePTCNIKEWkxJIVybHXtQGCTj6C/Z0ANab8s3RlGZqfHSYJrtTop6Lgz19HVX9VlXljf6OKf1UDsAim3CUo04COB7fEAKWyVoLnBVRBETPIxgpA2XhCz0G1BYF8fT3S6y5ZQqIFCkOy1TIVdBSxa83sJeq68D8d9WJiWvZsPk3/TOQEEvAPSkClOrWwhHG4E97DbQqrji2RCE9x3GRyaTRRWCvB4IW5GuxfWOI19dn4GVTqG/oxPQpY7G7GWhtDhD6HmbMSsJxQuzZsxPzThqDXHsanVscbN/zFuYvmIUN617BzKbjse11H901b+Hk9xyLTFULYOVhhy78fBIOFfIL81G6oHHjxnEaoJ7adRSetk2XhzgCBuwNcUCH4eYM2BuGg3KkNelQgT26qEx3p5FMVvDFgm07DO26ujtRkUqxhZa+MD3fQyadRnVNDRKUcw9Ad1cXcvk8amtqeBmy4nZ2duE73/kOVv95NW695RaceuqpyFEBjnJZsvsxaAbs9SNIZhETARMBEwETAROBIY7AAYO90Ea2C/jtihYoxV7cbltAEbHGS3gl8ISP6rqEqLpp5QTYswQGIrXescfWY+o0IJEU8MMLgBZKyr9pK+YefyxGj3O/mi0AACAASURBVBZ5+Ghb6XQWe1qz8Dyy15IRMouaehs1o6pYvbdjh4cdOzqQySRguxXwQ5vKcYi8ejYVGiMbLm3JkVZcYQvsy46rA7ui4hm62k9qkcpVwI2KZ0heU7bYhvZZHOzp0S1RmGmqsjg86w1WFQGxMiCrXP686D3O8SevDMlmy0U1CleKOhAcCrCn5xFU2yZYqfrAv3kgBw724mpB1Y+4CnDgYK+W3eY0eQ892Avl/QDl4aYc3BlW7JUn80CuaxTWvxCgeWsOVmjjnadXo7OjEy5qsOU1oKvdw+ixXZjUVI99e1tw3Nzx8DqAvRuA5n27Mf34MWioAdJtwObXPARjWzBv0QRW7BHIc5EAArLiWghtoukWu4TGjm3k3N40l4RodHDuoCE+dZrNHUERMGDvCBrMHrpiwN6RP8aHvYeHAuxRZVu6YMpmc/xErrIiiVzeF0/pAspnIZ4I+kHAFzv0myrf0pcoLdPV1YWdO3fhmDHHoL6+nt+vqqpER3sHUhUVvCyBv4RLX8aDC6kBe4OLm1nLRMBEwETARMBE4EAicKBgj/JhEdj73YoWhGTFLaPMKwf6ottzUijRtQMp9mqFYi+0cqBLElbohPRA0cOYMdU47nibH066CY/z4WUywOY3upHL5DDnuFFIVSrraw6BnxDryhz8BGZ27Qc2bt6HPbu7kUiOQhhWIpv3QXK/AB4sygcGUgvSzul/DjqyDtJeYSNFsK1M3j3ul5YzT/2t1iPFnh4jFRsCgaLqaGE0o3ViOfZU7PoL9nS7alQcIoJcylpbgG5F9lbdgqrZXqO8fL3kvuN9KfXXQQB7gu8IxR7nrdMKXjBElPnx4rn8+gJ7cbtyHJLSXocK7J38rlq24FJxFychrLeHTrFHYI+K1IgiK7lcDl1dHZFaNn5eSbfV4y/PZtG530bCtXD8CTaqqnzsat6N1i1j0LnfwsQpIaZMrca27Zvh5X24+SrkWhzkHRuJmiQaahNoa90PK59C4wkBpp5ai2zFPgb7CSRhhXQ/EgKOuHeh9lGOvcL9xSBvNA7kJGnWPeIjYMDeET/EMGDvyB/jw97DQwH2KE/F62TFve9+rpj7mc98hhV6f/rTn/DAA/dxUYyPfvQCropLF5yk1Nu8ZQtW/uEPePjhR/C3v61DW1sbKioqcdxxc/CRj1yAJUs+gQkTJoiLKL5oU1eig0uAYcDeYZ+KpgEmAiYCJgImAkdhBHoDe+oWuuibXb4ZWgTAKMm9jUy3AHvIjxXFHOJ5wfqw59LiQeihqsaFnRDVaJmtWQ4rg4Igg0Qij1mzG9DUJCAg4RzSXbW3eVi//k0cO3kWRjcClsuFemFZec7bF/oV8DLAnp3AW7sy6Mjk4fuUU49gnqhWYNHDTAJ71B34CMJAAo8Q7RkbGX9gYK83W22PYE/PyyfnYUl+vhg0HSjYi9twhXpt4GBPB11lt6ny6x1MsKcmp7wOVZVsqUt6m4ryBqrjWyr2VP95HQXrJIBUcVGfxWHngYI9AsjKiktztgD2Qli2yid38K24qtgHwWyy5JIVl1RyRQexjFu6ox5r/5TDvtYs8rksjptXjdpaHwknxOb1Fdizy8cx4wLMmDkKzS072BKfsqqB7gA5cgtVOHDDDlS6LmqSdRj3NgeVk/LIJrrgWDZcn3Jc5hgyeoEog005wWtra2UL2IB9FJ6lTZcPdgQM2DvYET782zdg7/CPwRHfgkMB9iiIv/71r/GVr1yL8eMn4Pe//x3H9e677+aCGO9+95m47777pfWEEkm/hptvvgUrVvyGVX7jx49Dw+jRLLffsWMHMtkMTj/9dHz9a1/D6WecAddxWOVH9t7Bft8asHfET3XTQRMBEwETAROBYRiBAwJ7VGwisEHFM3pV7On9LqPoI/iSz2dRWe3ATQGWEyAISIclKJ1N+beocEZtDvPmjUZVNamzfDi2g1we2LhpDzo6baQqRyG0yXqbg+XkGAAGnots2kZnm4U859Ijd4GHgD6jyrdcoMBiFydV06X9sgrMtrhQWGceyFKFTr1abS+FNKirQwH2VKGEcnZcFc6BgD1VuVWBLwWsBgL2eqp4G7epqn0MSLFHeZoJrmncJoJtCkByCkSp0NNstULZKSy2RbBSU+wVw2lhxVX9oc1HBT1kO/TPBqvY4/V6qIrbE9ijh/E2VcnlBh9MsFeAZOza8cmCHiKd6UaeDqoyr1y6Fi+vzWL7mznYYQVOml/LlXB9L4dN6z1ku33UjdmDE0+einSmC7lciNAPkbJc5Cjdjx3ACdpR5STQUHUM3HFZdDn74LkWnDABx7O4CA4NTBAm+HisrKxAMin896Z4xjD8AjlCmmTA3hEykL10w4C9I3+MD3sPDxrYmzETv/jFLzBnzhy+QN2zZw9Wrfozxo0bj7e//TT+8m5ubsZzz/0RJ554AmbPmcOWXAJ3pOj74x//iElNTbjooouweNEivjAhcPeX//0Lli1bhk0bN+KdCxZwnr23n3YaP90ThTNGomKvFU9+82r8chOAGZfgpm+8BxN3/w5fu+Ze7KAZcvb1+Oklc4G/3YvPfIeg6Hvw+XsvwakAdvz2RvxywlJ8/m2HfSqZBpgImAiYCJgImAgMOAIHBPZCsvEJsEc59spacWOXBaISbPGL1DrZbBoV1Q4SKRtuAvAZ7IkHhjY7FNOw7DZMm9aAqVNTcGwgnwthORa2bM1iy7YOpLMVgFONgPLqhWTXzXNFXQKAJEIKgpQAeGx9zMG3sgwRLNuFH5AqL4GQ9ytemWwO3UEIj+yKWpMjJZ1W9bYov54OASVBK2fFjarrlql8q38WV+6pppAyUXLIknGPq+oisFfGTiubWGQv1YdNt++qZXVVXL/AngJ3qkAHbUi38UooFynj2J4dswdLsMeQRwd7asT6A/akfbcc2OPiGUME9iIfSwnYIxUqKUZ9pGo7MP/0WlaZKsXeoQV7YhDo+p3ybtO1PhXQoJ9yqXUCvwY7tll49a9pZDqqUFfvYXJTNfbu7sDeXfSAP4PjTs5jyvRGVh36YRrJhAXf8+C7CTK5ww27UGElgKyLXGU3uoI07FQ9LC8BJ+8g4WYQBGTHT8F2XNTUVLN6VryMYm/AJ3izQr8iYMBev8I0ohcyYG9ED9/IaPxQgj2Cda2tuzB1KlXFnYFHHnkEs2fPgZtw4eU9DggVvshTPrxEgv+m0vapihSDuTAIceutt+Kmm25ild4tt9yC888/H39YuRI3LF2Kiy66GFdccTn++te/4sILL0RzcwuuvPKz+OY3v8k2XWHLHXlVcV+492KsOvX+Ijj3wr03YscHl+LDYwj63QVcuRQTf30vcMklOPVv9+JrzR/ATfP/ijvWnoTPv7dxZEw200oTARMBEwETAROBWAQGkmNPshaxBQZnNoLQRjotwZ4/tqxwvwjklXn+RzCDwAIpldykjWTSBecHVnVowzxsy4cfdKO+rgKz59Sgvh7o6AB2tHjYu68LXekAnk8qnySDPbEul7AQoryQsng5DFCoSEZoBeKH/rMAPyRFEBUSo4qc4FzE+byHHK1H6yiuEKuOW05ZR7BNz5Un9lIovlFUhEODgzrAk9wryscX/4w+1xV7kZqOIagFiwCVDHw56yx3R34eFXyQYEyHXipvXVEV2ZjdtRzY4/x2uvpOQjxVeTZqmw4aubiGwnYFi7Cy2XK/9Jx/HCRZFVeSKAX8VN69or6roMagoFIGqsq9vYFKmkw6VBTgWUxqzuunV+HlI0Q98qZrZJqZNqzQ4TlWUZfGye+qgkX2c9tiSzivYAvIFv3IuVeYgyKwB1oVt9zJkFV76W7kcmRZF+0QefjoGCWFbgo7toR4+cWdQFCFilQVK/Y8vxMzZjdg5vGVsN0sW9rpnoNtvaHPSlo6Dsj0btOxFtrwyHLPE8XlmAgBLdnsqX82KiorucCfKJqhn32MHdd8kQ1tBAzYG9p4DsetGbA3HEflCGvTUII9+vLcvXs3pkydglkzZ+OXv3wUM2bM4IgFAan2diOVSmHMmNHwvADd3Wm0te1DXV0tKisrsXXbNlx04YVYs2YNLr3sMnzv9u+xFeWr11+P7//gB/jQBz+IO+68ExPGj8dPf/pT/J//8wXMnTcXP/7RjzB33jzYdOE7yO/aw2fFXY877v1f4Jnf4QUKFKvzgDu+uQMfI+UevccgbwEWrFqNid9QYO/tWLBjB069RC5zhM1L0x0TARMBEwETgaMjAr2CPS3JXkm+PQX2YCPdDTz9dAsCb2zZoPVUPEMtLKBVwClBSOnjujYSCQeuSzDAo9qYcB0LeS/HnzU2ViFVAXR0Am3tHcj5ZN0ju6wD20mI5PvRS0IQAhNkueV9CZqkoJ54j/ZCVTgteH6IvEegkPCEJWFgQWmo22N1pZ7aqwJ76m8Gl7I9PeXNixfUKLLgamBHX06BPR1ERWBJ5oqLQypWxOnAT4I04kn0gJdBlAanuICBBttkU4ry2PUI9mSnFcuNtqNUcRpcjMCYlpevCOLF8uJFfHiAYE+32KoiGgLU0SQQMLSc9VYV41AwTSxDFTsKgK1nsMe1nTl3pACOBPYcVNZlcNLCCgZ7pDyFTfkeKW0lATXaLhWLkQpSpQLljh88sEdbJ6BHhTTohx059B8X4iM0F8DyG7C3Fdi/B2jb342KiiTGT0qhriFAoqIbnp/mSWZbSSbcdBSVexWAnSh8QuEkoE8gMZlMsQiB8n+z09qAvaPjC+kw9dKAvcMU+EO4WwP2DmGwj9ZdDS3YC7F37x5MPnYyZs2chUcffRTTp8/gL8g//s//4OZbbsaMGTPxve/dzhcLjz32K/43Fc+48cYbsXr1Klx++eXYvHkLQ8Fzzz2XLyiuuvpq/OiHP8TkyZPx8Y9/HJ/73OdQUVGBM888E62trXhk+XIsWrSIrzNGHNhjy+1b+Bhba5U6bwm23BUHex/ATRP+O7LifuwiABMmYfV3yK47Ex/7Lqn7ep7Fb23fhtHHHIPKyipeqKV5B6pralBbW8d/t+7aiUQiiVENDfw3jSNdTI0ZI9SAHe3t6O7uwrjxE/hvqlTctn8fJk6iLOJANpvFrp0tmHzsFP6bLsq2b92CKdOmR416c9NGTJsxM/r7jU2vY/qMWYW/N76O6TN7/nvzG5tw7NRpkSVi65bNmDBxUqT+3L5tK44Z08iQuNDH2ijpMalJ6SJt1CjRx31797JCg9ahV3t7G9Ld3VofO7loy8SJk2QfM9i1c2fUR8/zQPucqvXxjU0bMV3vYx99isdg85tvYMrUadFT8K1b3sSEiU1RH2kcjzlmDD9FVn2sqalFjUzs3Nc4tre1IZ1JsyWeXt1dXdgfG8fWnS1o0sdx21Zuk3q9+cYmTJsugD293uizj8UxofUpZurmRIzjRJ5/9BLjOCaaq8073kJtXR2on/TatWsn57tR47h3zx6+2Ffj2Na2H9lMBmNlH3mutu3XxjE+Vz1s21o8jm++sRHTphfm6qaNr2NGL3MzPu40V2nuR33c/CYmTCoex9HHUB97HkfqY72cq3v37OZzG8WFXm379yOTyWDceDGOlGycxpaOB3pR/2m+N00+lv+muUpzRx/HeJv76mP88/g4btn8Jp8PlBqbxnFMYyOrqenVvGMHautqo3GkuUo3TvWjRvHndM6hTlJc+HhsE32MxrFTHo+TRB/ps93xPtJclccj3YTR8VQ0Vwd4fJbr46SmyXyjp+bqmMax/H0k+khztR41NTViru7ciWQqPlfDwjjyXM1i7LhxvHxnZwefa9U4kh1td2urNo55vLV9e+x4LJ6rfZ5XY+ddmqtTteOZxjHex8bGsVyBnl473nqLq9PT94foYwtSqYpoHPnNAb6GEuz5/tgIGvVVCVdvJhWUIHDAqC2k4hkC7rkJmwrW8jnGJvBBhS2CAK7rMADM+6QUIp7nIrQctgWTIk8k41K2PQX2hH6P4J6gMYz1ENBvyjEWEBwEPF8CvYDy7hHUIzYhf8dUd+WgHvVLV9KJvReDPQESxauczbYE/tGCWmVcHSDStopVaaQJ42okvP04pDqSwV5kf5WgrsQurIFEVUWXQagBe0VnDbbmEtzL59jl43mUf4/rNsOyQvieC9uqhGNXwvOE3d12M/DDLgRhDg5b10X+TbbTixnZ40sV4iOFH53f6Ye+y3RForq/MHn2BniCN4v3KwIG7PUrTCN6IQP2RvTwjYzGDyXYoy9Auuk+dsqxrNhbvvwRzJw5k2/CV65cyRbbSZMmcY48uuhd/sgj+P73v493v/vduPnmm/C73/0en/v857B161b86bnncOqpp8LzfXz729/GN2+8kdcZPXo0frF8OU477TReb926v+FRgoDvfS8/7S5kphlY/A+rYk9T54mceUuAX5YBe8pySzDw1xPxMSwXdl2Iv2+iPHw9vAi8kVpSvXQ7NL1HIO5v6/6Kk04+RVzo05NLKkhCdzTyRXBA3dDSW/QkVSQUFq9sNsM3eOpFVgoFEum9+N8Elaqqq6PlCRxWUUZy+SLIVlklQKRYPx2BEN5fJhPdbHJ7slkktT5S0nFXWr65j54HR96Qq23SDRqB57+uXYOT5p/CF4hUsVm9SvoY2yfdeCtwUa6P8T7E+9hXn+Pbj8e43DjShal6iSfQoZYfRkCe4nHMgiDPjJmz+UKWgIkCFbSdTDodgUTuY3xcYn8feB/7nqsD7WM+l0OiaK4W9kHAiqB3Q8PonufeAfexOKYlx2OsfVQZ0HFkFUx1PMbGMb5M38dj8fGjxpGAHx2nBIurtOOtz3EsOb57Pz7z+VwEb/l49IVNSp+r9G/9Rio+V+PzPX4OiM/d7u7uWJ+K/96+bQu3ST2wiC8fP2fFj4W+jsd4+/tzPPY2V/l4jJ1z+upj6TgWYkDAe8/u3UUPI0rPOcXHY3yexedhNKAD+MeQgz0th15ZEX+Z4hmsxiHAwnAvAIE++k0QwXHJDSCVQmRXlOqd0A5oSQENLFHhllgWgT1CW2EkzRImWLFlhX4I5gmwpyAaaYpov7QNsheLaxqbwR/90Cuuoovy4GnFNDhNW+xvnnv9sNwqVV8c4ikLZpFSUMvLp0RcylLKfx8ksFcEEZWNVqusy+cRqQpUVtxDpdiLW4tLoObBAntazj9d7SjqNktr9AhS7OnqOLpOo+8LehAreiILyYT0nsfwnY/ZgFL+0PWOw9WsuQgN29uFjbfvl1DqEbTnYnwM+fX1hB3XgL2+I2mWGHgEDNgbeMxG2hoG7I20ERuB7R1KsEfy9bfe2s7229mzCewtx8xZpMAKubotKWvo5rpxzBi+eWtvb0fr7t1obGxEdXU11rywBpdffhle27CBod8HP/ghOK7DqrzHHnsMmXQGTU2TcM4556CzswtnnnkG23kfWf4Izjj9dLb7jrwce4UceoV8elcCd4m8eqTCK+TbowlGy/83W3Kh8vD1A+yNwKlpmmwiYCJgImAicBREYCjAXrey4vrCilvIBVYIYKk5tvCZuvknUKeqgZLGLWBrrkiQJ/4T8JlBmS0MrnTvT8o6gnus1qM8ZeyQFPBO4ji5s4KST4E9BnGs3BP4T/yozGhk3aVcfIXW90dNR8twUQv5Kpdjj+MUU+7p65QDgfo6+rpqP3GwV84iqyyl+joCYQoYqNRrxVZXBacktJODrKIZFbzQ3tcLbvQX7Kl1Ivupnk+PbMLSIqyFlpXGhHIZ+miAkfMEau2hf+rtHErFnso/yPEom2NvZFlxlYJOr0QrxsQCCfdYYevkASvDeQN9zqOXgIUkwsARBWhYOUtwjh7gFo1YyVk1OqYF349ehXYUjvuj4JRsungYImDA3mEI+iHepQF7hzjgR+PuhhLs0aVpS0szZsycgWOPncJVcaniLZWtp6dgpL6jiyJSeWWyGbZh0SuTzrKqYuvWLfj0pz+N1atX44Mf+hDuu/c+VnTQlyx9iZOSgVRn9PTu9tu/h6U3LMXCBQtx9913YebMWTJJbn+eypWO9OFT7AHQKuBOvOg23ETKvHLvxavgRsv0bcU9Gue26bOJgImAiYCJwPCPwJCAvTSw4ukWkBW3p5euOosvI7AHqeUKlRQUyFPqNQXglJqIrLms65O5udguK8EcgwIN6ql/k1VXvJRar6DYI7Kl1iegIbZH8C1qSYkdticl3UDBnoJ0RWCvjPW2XHENBlayVwztIqBVXDxDB1t6jj2xfgHsxYtXcN49WZCjCI5pEE23vKqxjSCdapuyBeuVZ2MKOgUiVTGKojZz/r9iX0hUVEPIOAtVdlnHWQz2iuCj3C8r6vthxS2y9Kqcd1qOPbUvMQ6FNo5UxZ4qlqFUzoW8gg5IuMd18qw8227plXBTCHyXoR+9SAzOQ8LHJ8H38vcG+rV//JzQP5Xf8D+/mhaOjAgYsDcyxulAWmnA3oFEz6zbrwgMJdijvDSUr+uUU07hnBh33HkHLvjIBeISlvPTOHzxR7kybEdI423LQV5aAyknBtl0v/SlL7Gl8wtf/AIuueQSVvQl3ARL8ffs3YOnVzyNa750DXLZHL5y7VfwxS98ERUVBAnpiWm/ul2y0GEFe4NrslnLRMBEwETARMBEYMRHoL9gj68lFETi73pRFdeHje4I7DUWS25kdKJ8cmVr5oprlEjlJyU7woxLEIEstlwuU8A2tuOpKpliB/Q+5wWTVloF9qJatBGcExbbSAEo4Z8AZmpprlrA26TfomXlrbj9ybEn4tZL8Yx8OzL7dyOfHINUfR0cAoyS1PVm31XjQb//f/bOAzyO6trj/+0rWZJlW3KRjI1tmm2KCc0xBIf6Ag9TDIFQDIRAaI+QBEIAx3QnoYQaQjcYDC8J4BBCecEBQiABTABTYpvibrlJsqyu7e875947e2c0u1qtVtKuNPN9YGl35pYzRTO/+Z/z15V5JodbzXFW+oUYjq409VhLHSKxUhQPDYrP0yn2KK1S7s/upOMqVR9tasA2lSZsccTVwV5SMahSe81gT6nxDFdcIdPkMZpAWxozDN62K7CnqwD5Z5EOLg4J0afen4qSmLeugDSbZyQSHgTz1DzDfH7J+QoDYlkvj1JvI1z30u3yIh4TmkXjGYAEAaTic0Xg4eeN1DX2FDRkLqs9RCiVnzLV4OM8vfCvoK7FoeZa1DV0AMVDUVFRhmSxnoKaxoAZrAP2BsyuTDkRB+wN/H3c7zPMJdijW+D2jjZce821ePSxRzFlyhQGc6NlgXe7ydI7WpLQ77H7HuxwS0Xh5113HZ568kmUlZVh5sxvs0nGqFEj0dDQgPeXLsWrr7zKhdaPmzUL82+5BRMmTjT+oBdeKm6/HwLGAP7z2SeYutc++TOgPhzJ559+gj33HpxzpzB/sXI5G5ko44M+DH2/d0X1BceMqTLVc+z3QfXhAKjGHimmhw0f0Ye95kdXZOBBD23KoCM/RtV3oyDDFTJB2mn8zn3XqU1PacGe3ciMF3hJsNfKYG8zomSewQ/f5idwBc6sXM9AZi6q35WEZwKYSQWeocQTAE8tVgWWAQ8NpZsAdbwY9fSUqk8o8YTThzLRSE42qf5LQjb61lDMySlawZtqISYhob6NaXsXEKpZgq9fexAr/rlC8wwtQ+XRv8A+JxyH0mJLTT9NwYd4HTY/chQ++meoy2On9DuP49unHAQuhcZCqzo0/OtxfP3+a1i/soY/C048CjsdcDKmHDoTJX659xIhNPztIrz8x/cABDDunMU4dMZEUPXRTs6xDLxCaHn/F1i88CXQqEaduBjHHzkZPgXONMCmp81a96cJzBmZ1OY0XN3Zlp1p1UKQTUvX1VNx7RR7BnSUTXDf8rAwgUWJs9ySuLKiUNbQpa4NsCdTSZNwzwz2XHycU/w8SMCDYGl+uuKmPqgI1lEtPTFrkBM1HRHWl/o0T1cYoH8J6iUGDrYKrX8LT95+Je57q4mjsM+PXsDvzp8MYS/W1RJCzbvPYeFjD+D3S2uTKwcmY/bPbsAVJ09DqVH6NoTVf7wMJ97yVleNAt/4Of5433nYI/QWfnn6D/H7rQB2vxiPPvBjHJjG2A87luG+i0/DI/8BUHEK7vrf+ThCeEkNusUBewN/lztgb+Dv436fYW7BHrnKAR/++0NW3S1dupRr55WUDGG1XedFvuGOJ3DwwQfjjjvuQFVVFbs5PvzII3j4oYdRX1+P4cOHcSpvOBJBS3MLv3076aSTcO3cazGJoB5r8kV9PUexl/0hpdcSyb6VwtxyMM+9MPeYM2onAk4EBkoEegL2yLCCFHutHRLsRUeamF46Eb+uSiO3W8NO1zCpkKmwMi2W4i0wSVI5aBXwJOFe0qxCrC/NMjRIqGAff6tDM9mPeXxmV9xO5hYWQxCjpp6mvONxqH5al2H5vWfgs9X2R5Fvv3k45LzTUTakM9zjduJ12NJNsOenW7XIRmx6/nK8+9oK246HHHwLDjv1ZJSTb5YJ7AGYeDmOvfQijCxJAfbaVmDZg7Pxwdei6dES7Hm7AHuG8k7BM7mPdVUg1/7TgZ12YDHY08CcaT15sJjasqm1R6vZqRB1gEjhU2CPxZwMHaVKUJ+jnrZsUewVPtgjcilhHVdl1JV4UmPrYu9p7SxVALDAr5ixJqz++wL88uoHsFTj6fv86A/43fnTMgJ7zV88javPuglvp+DxB/7oD7jr+wru9RDsoQzH3roYNx6zUwo1YAg1r92Es658DvW0axywZ30fVeAHrDN8awQcsOccE70egVyCPYIjwrUK2Fa7DQseW4AnnngCG2s2ppmHCwF/AGedeRZ++atforS0DMGABw07mrFhwwYsWrQITz/9DLZs2YIxY0bjyCOPxPe/fy72P2B/+LxexGJx+HxedmgVLpLZ6eSdVNxeP9ScDpwIOBFwIuBEwIlApwj0COy5JNhrB/5PKvZUB0ZqbYqYJxNcOQdUwgCxclIZJ9NiOkmo3wAAIABJREFUDT2fBHuygFfyjiNJegSQE7COS36pNFsD3ik4qMw1ZJ+6mYVuaqESKi0171Kp97h3uh8z+jbPidR2WxdfiDf/qsG1EZNRGl2B5sZksEad+Tz2P2oyeZCawKPIAJVg752uFXvlJz2Db82aBn8ihOZ/zsPrC15KKgRLJqLMsxpNWr9VZ76Mmd+eCI8V7KESu130DGZMG2tK51VArP2zm/HnB55Bs5wCgb0TjpwMT1dgT0/Hleo3Gbqk2YUlnbaTYk9vwwIAdVWeCd5pB2oq8Gcy29DBnp6SrqfzDnjFnji3QEelIt+8swjMs6+0SqDXFH3i5X/BL1tfww2nX4bFdeaZZKzYa16BJ39yIu5Ymtx+xC6Tga9XCLDGy2Rc9sSTuOAbZQC6AfYOuQ4v3HEmJrZpij1q7sCf4493nYc97OSEbXI878quHbCX7SNswR/ag2UCDtgbLHu6H+eZS7CnamKQVXw4THUtPMI5jlITUjhS0TaRSJTt5elnUvbRv7Qt/SyAG9WykRVxQetEOGWQ34dTjZZYFMFgEB0dIQn3uh9QB+x1P2bOFk4EnAg4EXAi4ESgpxHIBOypx3JdXUU19uIWsBexmmdYlGz6WHUuIBEcf62nt6p3hSYIqBlbKABkdr4VzIE1Q9S/AnK8cnImyTTgJHZQffM4NLVdOlMLBTBNabl6Kq4ODKkyYf0SLL3lcqxvoV4qMO6chzDtkMnwuprQ8I95+MeTSwR4m3wVZl52LoZSSq4VKibqsJUUewz2JmLXuc9gj93KeHrx2iX47JbLsY5h3WRMnfs49phUBnSswFf3noxPV4q9MPKkx3HQf01HMWpR+9pVeGMxpdxKZd7lF2F4kZ6KK/fcnvNw0gVnoDwgU1aV+i20Gl8snI23liVBY4/BnlbbzqgPqAE+dSwpxZ4CeMK7VVMV6rvd8rk64DIGe1KqqYCy7sJrjHFAK/a0ApD6yaygnjq/KEWX03TlwuC+wOFeD8Fe3bu3Ys6FC8DJ76UzceVd83HagZUItK3CK7f/EFc/L0QYE89fiKcunY5SjxnsHfizF3D/nMlCfde2Cot/fhJueEucb9/6xSu489RJCNRZwB7G4nu/+z2uPaSy058JGs/5Fy6AIRp2wJ4D9np6M5Hn2ztgL8930EAYXi7BXpwcw9zCwIJgHBWupZfalEZL39ktBP4EAFTgThS8ZUcs2oYLUlMbHlYD0vqk0OvoaDfqgVGNPrqN8koFXzb7xQF7wMrl/8EeU6ZmE76C32Ywz5123tdffcm1KoXqdXAta1evwqgxY1BURLlfg2/ZvKmG6wuWlw8bdJOvq63lvz2VIwdOUZ8aWX6qOoNTubmpCY2NOzB2p3H9uu9zDvbSwTzjQT/1Y74Oyoy6e5Y2KSWXYBsBL2YJhgOu6MCAbAbgE2m9qsJeMqVXpNiqbYQbrv67qMUXl8BCh4TGeiZwKPpWqbhquvp24TUP4e+/vAcN9OWuV+GIH53Lqa+0TnTL83j/+nnYGiHmdzpmzJuHEeUW2MmKwCY0vHY71n7VBLirMWbW5Rg7NgBXIoT2f83DGw9LVd7kq3D4j87FsAABv5fw4Y1XYX0bgJLjMOO6WzB2REBAsIYl+ODmH2EVwcDAUTj4utsxoRJajT01k4nY5/InsN/kSlOdvfDX9+DlOx+ELmbqKdhjYwtZMy8V2BOg2eyG2wnsWRSBuomI2vGZgT0Xqyd10wyjL93dd0CDPTrYVbFGowCiBu2SeNWs6BsIYO8t3HHnW5h42pmY9NG1mHPvMj58MlPsEaT7IU68RcDziecuxFOXE7wT51XNa3Nx6pXPsdo1cMwdeOGmWagOAHXvPIDfvrAcjQhg4jGX44dHiLTa0BdP49Lv3gQW/xUfjRv+eAdmj6MNrGAPCBwxH3+Yfwom6rdYoQ145brZuPpVUSeQFwfsOWCvX+9Eer9zB+z1fowHfQ+5BHtKsScUegTzYlJ5JwCf3SLAnheRSBher0+457KzHHvR8e+idp74A07fUYIJAUQF9IRzhmrdScXN9qCOSnfibLcv5O3IxXkwGkeofRaLRuHxZkACCnknpxh7PEYu3dqb/QE4R2dKAz8C74eAq7cDOthbVAlkAvj6Ozo5BXtxUWMvlTYn+QrRPGsF2vRPFQzj1mzajLnBcE8wN2WEoanv5DZxVVePXlLKexkxPgEhkv0I+MetabcycVec4V6mxhlpwR6NqW0jGuubeezuQDWKRpWJdFt6YF/9EN655R6w2G7chTjk6ssxbIiYpx5TNT4yeqD/jDuwjtVY+8Bx+FQwB4w68yVMP0IYXsQ3P493b5iHLQQNR56Bb18zD6Mo44+i0LIMy247HcJLYzoOvOFB7FZlB/YA/wG348Q5x6HUJyMY3oi1vz8DS97VzABkjT0jFVdT35lq01nr3alUXBOskwo8G9MOvv3MEOzpalMF8vQ7VyPt1jJWdSiQQQYjLb4d1o+gpEKQY5kK7BGodMeECLVgzTOMAGgwXcE+4cdsnDwGbC9wpZ5xo0bJsUDAE8LKx8/GqXd1B+wBoa2rULMjjDD88I8Yi4kVylDErMwbcerDePaamahIeVvUhE8evcAAi6XH3IE/ShBoB/bM6b1iMs2fPoBLzrobn+gXXAfsOWCvv29Gerl/B+z1coCd5oFcg71oNMZptfynN5EAAZOioiDoc4Jy0ViUoR+p9AgkKZt5eWunFbvV/xCbyJ24CaS34HSTkmVNPeu+dxR7ztngRMCJgBMBJwKFGAGCenO2dR45Qb1CgHtpwZ6Wg9spHTcRRUKm4jZ3AK++thmR+EgTFOv0t55vIOzAnwBn+pK8C0lCNfW9nmLbaRtNcaen1iokofeffCepjDrMKbi8DTvqJset/2xnktHZiCO9m64xp+hG1Dx1Bpa+LXRvxUc9iBlnHIoAZTVaAqnuytjBVX7Habjrn8B7190mlHO+Q/GNG+/BhNGk5APidUvw75tVCvBk7HX1E5iyaxlvH1n/ON658TaQmSYr9ubdjokjBdh7iV1x9WUaDrz6Iew1Xmwb3/AM/u+XN2OTZS1W7B01BV4bUEYZIaZ0Wfn2WTnSynArpmtrbMHd6VBPq7toatuS0qvaJlBn9KOgoYR2OvgT+FdAPVPNPR2omlJ8XezMKxZSHYp7ZTrC3NIV1w0vYnE3iso6sPeMIOCLweXh9Bg2wUsQAOTykm5hGqKfNxqhNN/Di3CEwzHEY8LQThw5SkWXCqtbdlxGv9odkXo0jaM6o9YKayUr2MvcPMN2nnXv4Y4fnoMn2XQmgGPnv4wbZ6UyvADYyfaC0/DIF7R+JWbf9b+44YidRNM2ij36eMTJ92HR1UezChCxWrz9q+/h0j9a6q87YM8Be4V1InZ7tA7Y63bInA26G4Fcgj0Fx9jBNhxGIBBguEcGF1Qvj2Aep+hS7TwAfr+P026FGq9/Fwfs9W/8nd6dCDgRcCLgRKD7EdChXrkb2Ncv2nizQ/xLcO/NMd1vty+3yBXYe2WJBHs0+DTifZPyTE2U4ZmZlBjqOdmedTsdBNop7XQAp7pJqvMkLNNNMlL9bFHw6co9Anu0WGGerrDLTOkXQtO/bsE7jzzPqiBS2ew693HsvluZpigUs9BDq4MwxJvQ8MpFePs5oSTyHHQbjjrvOJRIMbgrtBqrHjwOH30qo1E8HbsfexRKPbXY+uaD2KDg9MTL8d8/uggjikNoWHIR/vKsFewBJYc9iFmnzMQQ1GLz8+fi5Tc62/sqsOeTO8dUj04DezQaHbKZFIhWpZ9FtadqPTO6UgDMxmhDoS2Vhqv6tI2lTAHWY03jo3WtYzMOX21cvK4Ee1z/j4CeBHvkisvpxRLsBYd2YB8J9lBQYK8vr1D51lcOwV6oFm/fewEufUoa6Yw7E/c/dh2+laY6halWX9WZuH+htn4KsEcq3GuffRjf2z2A0NfP4aenz+3szOuAPQfs5dupluPxOGAvxwF1muscgVyCPb655JsIl2GWQYDP76cnDXH7IlJrxc+iBl92qbO53pcO2BN11nbZdbdch7Yg2vv6qy+wy667F8RYe2OQa1avwrjxOzN8H2zLhnVrMXL0aAQCwcE2dZ7v1i2bESwqwtCh5YNu/vX1dVzLtaKyc2HvQgiGFepdMTQ56o/DwOJW8ftBAeCpkZ1n1NLSjKbGRlRVj+3X6eYS7IVlKq51QqleH5rSbRXYMznSmhV+dumofG9jA9/UGARakYtmQqG2439tUl11WGj9WfXHBmU2bZoAok0NPus2kS8fwr9+dQ+2y2EOO+Fx7DfrIAR95rFZ79hMYK9lGVbedga+XE+NlGHni5/DtAPGsmKOFhdCaPvodvz9/mcgD03b4270yYvx7f+aDD/MYM+/y1Eo37AE24g8+mbikLn3YFcswZu3/QxrqW6fbxomTKjBmi9FSi6BvROPnMJpwNy/rpzrZ7CnVHi62tFQ6VnAHo9bQkMH7PXrpSpPOs8R2Is1YeXzczHnltckzJ+E793xEK44Oo1aj9V2J+HSP4pzbOKchXj0p9OTabsmsDcJ3zokhLffkaYc5y7Eo5dOwepHz8b5DwmQWH3ITJS+8xbYT8cBew7Yy5MzrLeG4YC93oqs064RgVyDPa/Hg3AkIm5CqFYe19nzMsSj/zweN6fikoKPkwvyg+tJww9l+kEGHR54ffYHyqWXXopTTjkFhx122IA6ksiQJBgsGlBzynQy7e1tg9Y8gWIUCnUMWrAVDoXgD6haM5keMQNnPaWmHjgzGjwzofRbgnuk1NOhnorAG+1J5d5lZcBlGvhT6+RDbdVcgL2mEPDKa5sRTtgQTAXWUtxvSM0bp7yqxQri6HOrAk/9bnwnN7Zdj8mSGQDagjttPTUWQ31no+izS8Xl8VhcbO0+U+vE6pbg8zsvx5rNokff9JtxyHknY0jAXOtPjUcLk5Giyn9H/nMb3r79CRBjw7CTMeMXN2NMeTIRkz52x8No/exBLH3oQQHorItvJr457x7sOopMNULY/rekYq/k0NuxX2AB3loioMCI79yLb7gWYMmrQiE47PDb8Q08gNeleq+7YE+p6kzz645iTysOoyCdSp/l3WoAThWTZDEZAzoysRWmHfJQEEAyBdizgkGOsaPYszmwBtJHuQF7de/ejUsufEBANQAH/uQPuOvsaYahhl3EQjWv4fo5l+EVzrWfhAse/T0uO1AWyqSPdLDnmYkrb52Jj2+8Ca+TK0fpLNxw63QsvW6u2L54Jq68aTren3urUO85YM8BewPpNLWZiwP2BvgOzofp5RLsRSJRBnfC5VbcldDPoVCIjQnIGZfNMdweVvQJp9z+T8OlcTqKvXw4Gp0xOBFwIuBEwIlAJhFQUI/WPa8UmGDjfbMjLlR7a6IiJffXw4V6L9+WTMCenvZqgBdZYy8KN5pDwMtLNoMVe9YljZmGWlVAPYX4zEDLmnJrl3ZrtGNV7qkvbEAb33ukUOp16tOynnLkpVrD6dropPSzjqNtBb5+5Ax8vkxStnHn4qCfXI7K4YGUtQr1Om80B/49XofNi2Zj6RuyPt+RD+Kw7x2KIjZyEIuuUos3r0bd8o/RVLccaxc/Y7jZDj/mcRx+wnQU83ZmsFd+xIM4+sAa/OvWm7GxU7m26fjmz25G5ScX4sXXRFru6BP/hBOPnMyKPVUWzqSKs9Sl0+viGbutK7CnmViodFl9W1WDUAd19L2weUiS5p6APVPdPdmuk4qbb1e5XI6n52AvtOYvuP4HV0pAB4w48Q4sunoWqnXn2k5DDmH1C1fitOukwm/qxXjqgR9jH13sbwF71/5+HqpfvBCXPrWqU2vVpz6MR79XiztOn4vXHbCHYNDjgL1cniZ52JYD9vJwpwy0IeUS7NH9TSDgQSSSYKUeGWcQ2CNFCIE+Uuop51H6jACfS381mnFwcy/zc8BexsF3VnQi4ETAiYATgX6MgJ6Ce1gQODyN0Jrg3m/Y4jR1Sm4/ToW77inYi7jcIPMMBns2ij1dfafP1fxa0exqa6fYo207QTRL8ExALhW0M8iPTQpvOtin6BiVMlGOu7IyoF2qrxVAqvRdQwEYqcOW5y/Ee3+V9bV8h2Lq3NswcUJZp9RifZpWAwe6I4vVvoRlN16FjS205kTseuUT2HtKRTL9VSnQpPJM3fq1f3Qz/u93z4BLQhYfhUOuvt0w2+gM9h7Hd2ZNQu1zJ+P1d8wOuEXfvB2zTzkUzX893QT2TpJgT9W2SzrPClWcAn7KbMLOnMKq5LNCOBUbBfasENEKDI32sgV7umGJbqihICRnzIj7ZKfGXn9f3Xqj/x6CvbpleOTq03DfUjm2vS/Go3f/GAdWdDHWtlX4/ZXH4pfviPX2+ckL+N33J6NU38wC9m5YfB+Oansal5x+q9kBF9Nw2aJHcHbpa7j6VAfsUQgdsNcb50p+temAvfzaHwNyNLkEewTxOjpInedlkHfttdfinnvuQUlJCaflFhcX4bTTTsM555yDqVOnCuMMcuzSblb5xlmm7dbU1HBqaEVFhUztlTcqZMARF6CQ68tQIWC3SPvNtmafA/aAtWtWY+cJEwfkcd7VpAbz3Ck2VGdu7LjxWZ8/XcU3n7/fVLMRIyoq2exnMC61tdsQDARRWqal0wySQDRsp4piCQwbPqKgZnzYZqAmmjoF1zoZvd4eqfZmDxFrtLW1oqmxCaPH9K+7RpdgzwLIrIo9Bnuk2JOpuHqKLN9TpNi7ZhfcNIo9tX2aOnhqlS7TcLX7HaNOntxY39aa5qvWVfNRgJHvouS7TtvUXu07oz+aRzyEHW9fhX8+sQQR7r8a4y5+HFOnj4WqtGp1CeahW1xwRfMhtLx9Ff7+2BJQkRWMuxAzr7wclSXa+jp0UgNtW4EvHpyNj5aLAAw/4X9x1DHTEHCr7UKo11Jxy494HMfNng7X6gfxym/uQb2xXyfiG5f/Lw6aBGx66XT8WVPsnXSEjWKPtlM19tScCIZZUmV1owsd5ungjtNm5TiE86yllp+NkQatpNSLdn3oqbik7ON1XC42zuiklrSAPVYCCjtbCS3FcW01z3DBg3jCg2BpB/Y5mFxx40h4EnDRC/eCcMUtqEt2jgfbA7AX2oBXfn0urn5eOtKWH40bHpmP2bt3/fc/9MUCXPrdWyF44HRc+ezDOHt3y32TDdibXbUNr1w3G1e/2mTEIXD0fPxh/imo3vScA/ZkVBywl+PTJA+bc8BeHu6UgTakXII9VTOPXHBpueaaa/Dggw/gyiuvxJgxY7Bu3XosWPAY9t57bzz++OMYNWqUMNngm0xyxxXRJdhXW1uLG2+4AbvvvjsuvvhiVvq5CORx+q54G0lQj4Ah37S43YhGSQWYnZrPAXtAS3MzSkpN794G2uGecj7NTU2DEmyogLS0tDCAH4xLW1sbiovT5p8M6LCEw/Qyxj8ooS7Vl6PF67XJY83TvX719qQpRqoUXOvQrSm5iypFai4toY4OBIL9axyTFuzJyehwLhXYe0kq9lIW+UibkquBPe02QgdqkrEY6VKmfmwMN/T9oNa1U/TZwUBzKm4CKvPUWjvPziRD9asDPxM0dAHt/7kHS+94KGmWMVuYZQQs/kkq7p1UZxoEQ2g11t5/HD6RbrcjTn4GM46ZhqBbwCi1GGmwMjW2/ZObseS+Z8Aiv6HH4eArb8akUUFN5RdC/esX4UXpiktgb9bs6QiEV+OLhbPxtkofnjoP3zvvDAz3NTHYe0GBvRMW48QjJoPKJRu7VANtpNIzGWrwTqL7yiSgo6F1hnrGzSr0Nox56iYdRn8JBnQM2Og+VfVlEx89TroK0GRUIjsz7RduH9w+z4D7iPPk3S433PxBVM6HSuZ44C9px7RDiuDyJxB3xeHyOGAvTy/92rCyBHuxJnzyzJU4//a3DLOMs+97CJfNTGOWoXqlbR+9AHPuF/UsMfM6vHDrmZhovXWyA3sTAiAn3fMvXACRJD8W3/vd73HtIZUIrXHAngqxA/by/8zr6QgdsNfTCDrbdxmBnII9FxCNRNgFNxqL4dprrsHDDz+Mf/7zn5gyZQrIIffXt96K391/P+686y6ccfrp2L59O+74zR1Yvnw5w7mTTjoJZ55xJq644qd49tnnMGRIMZtU3HX33diwfgN++9v7sGHDRowbtzOvM27cOKneE6Av28UBe9lGztnOiYATAScCTgT6IgJ6Cu6+/qTyLpO+9ZRcUuyRci9fllyAPTLPMMBeCoCnq+A6z92s2FMkyAoJ7WrfqbaMOxCb/g21HJMisYXRdhpTDV6PMhNsDDFSOt/KPgwFn/Y7bRPd+hI+ve0qrFMWuO5pGH/yLJQVa2OiOnDBiajY/yAUtS/D+v/7C5rawnCXTMO4/z4Z5UVJWBZd/QTevek2CQmnYa95D2K3CWXwEF7SAaBuING2Ais1tV7lyc/gsCOnIejRYFsihB2vX4Q/WcEegcnPbsbiB55BOyox+QfP4Fv7joU3bgZ7YzSwZ6eMs6bOcpgk2Euv1hOQjqGaBgfVcWCFhSYVn1TfiQNASwe2AER1mOh1+6xgz5TyKw8opdhT6kGqa+2AvXy50uVqHF2BvRBWv7YAv393I8IIYOIR38dph+yE5nduxfmXKLgGYJdZuOyUfVFqeq8VgL9qXxz1zUlmE40d7+G+C87BI1/QHAI44qY/4dcnTkKnPIcUYA/NK/DklSfijncBfOPH+ON9F2OPUjhgTzskHLCXq/Mjf9txwF7+7psBM7Kcgj1Kq6Ub1EQCpNq75tpr8Nhjj+Htf7yNKVOnwOP24J133sExxx6Dn/z4J7jqqqtw/Q3XY9FTT+GnP70Cmzdvxosv/plh4Ntvv4OFCxdi+PBhOPbYY3H++Rfg7LPnoLS0FLNnn4Inn3ySVRYLFz6J6uoqRCNRTj1wFHsD5tB0JuJEwImAEwEnAloEdMMMcsElN9zuLGSkQWm5tOgpud1pozfWzQXYa5TmGSGM7JR6a1XE2c9BQ3g26jsTJJMNWCGfEklJxmIqhG5sn6LtVAYYoi0J9iz19+zUe2puOjRU41Hrh1fehn/c+oRQyqVbhp+OA26YhxGhl7Ds+quwhexuh5+O6dfPwyjpsOyKNaHhpe/jrT/JOn17z8PRF5+OMj+pxJKQzgTKAHQsuxmv/Vaq9UacjJlXzMO4ioBJQedKhLD99YvwZwvYCxLRijShZVsNwihFWcVYBH1k4NEZ7KlUXAPEdWWYwam1suyLjI2dYs8All2APb2OnzlN1yVK0WgKQuquEwTULDZMDrtypybTgJPKQo67nIMD9ro6yAvx+y7AHqnrHjwbcx4S5+SBP3sB98+ZiDWPn41T75KKuzTTDhx9B16YPwvVGrWre+cmzLnkadTQdqWz8Os/zsex+gqqvVRgj9ThW1ehZgeA8rGYOEo07ij2kjvCAXuFeC52b8wO2OtevJy1s4hArsGeeN/rQiwuFHuPPvoY3nnnbVbsUU09AnYnnHA8rrjySlz986vxr3f/hS+/+AITJ07EW//4Bx568CHce9+9+NYhh+C8887DlKlTMX/+fHyw9AP88Ic/xDnnnI19990Pa9euw3333Ys777wLRx11FAM9R7GXxQGgbbJxw3qM3Wlczxop0K1rNm5A9didCnT0PR821Zmrqh7b84YKsIWtWzZjREUFvF5K2Bp8y/b6OgQCQQwZhKnYjY07+E/W0HLd1i8/jwGCcpSGSwsp7kix192FVHuPNQP0L6XiPlbWgbK2JlRU2jjJdrfxHqyfFdhjUhZFwuUG1djbERbmGaGEBHuWqhxW5V2n4WquuPRdJ2inFHaWNF3N/8AAiumUe8rNVvVvUvLJD62QT1QjTo5Jta/a0r/jsWvtqN91CBhecRvezgHYYyjV8j6W3/59fLGeegqg6rznceAhE+GltFAFvSxmD+hYga9+NxsfyNp6o09djMPJ5MLiQEvmGVRj78/PvcczolTc40+azjX4aNFrzjEQizWh5uVkKi4p9roD9mg+ou5z9mDPVKdPq4mnDDOsSkCahzVF2QwSk965qcCedXsH7PXgYlQQm/Yx2IvV4vVbTsJPnheGNSNOvg/PXn00KuzKEqcBe3ahdcBeMioO2CuIk69Hg3TAXo/C52ycSQRyCfZIrReNRlhJRxCPauwlU3Gnoq29DbfcfAueWPgE7rn7bgZyP//5z/Hee+/h6KOPxrbaWrzy8su4++67cejMmbjg/PMxdc89cd111zHYI6i3/wEHYPy4nbmeHpl1nHHGGZgxYwY78FIqrzQCy2TqpnWcVFxgR8N2lA/Lo/ysbu/F7DfY0dCA8mHDsm+gwLds3LGjIOBGb4S5qakRZWVSftIbHeR5m1RjkMonFFKduVyFlOoL0gshApv5vuy2QYyQVHqk1st2WRMFFjSLrQnuvVTa0u9QtydgLy7BXqMO9lKkwtpBOBVH0k8pJGZV+OkpvHrBD7vPM/nMlEJLA9BVfCotV35O/8QpFTeFQYZVtafmk279aO0ybF6+AhFVuE9PC9YOLCMVN7Ya2z9fjlAYcAXGYsSe0zDEL4BUrGEZtv5nBX8HXwVG7HUUhsk6/ASY7NJHYzs+xqbPV6AjAnh81Ri590yUS6MNnrYG+NrXLsGGdbWII4DAqIMwYbexUJmDvJ7JnCKE5tVLsHFTM68/ZOy3MGl8pZE2q0KqtlPgUf9cvZzWwm9bYy+VYq8T2COjN2VkwRGTKj3tQHLAXrZXs8G7Xd2nr+EfK2s51bZyj5k4ZO9KLS02hLr/vIelq4VZRenkmfjWLmVIbpMubjapuG0bsPSt97GaHIo8AVTvczS3Z7vQuq+/j9XtIfj9YzHl2zOxR7r3Zs2r8PbrH6MmHIK/aBKmHTG9c92+QbKbHbA38He0A/YG/j7u9xnmEuzxDQs71sb4FpnA3gO/ewDnnfd9NspYs3YtXn7pZRx00IFVL9N0AAAgAElEQVR45JFH0NCwA8cffzzGjR+Hm2+6CX964QU89uij+O399+OQgw/Gj3/8Y9TW1uGSSy7BnnvuiTlz5uDAAw/AWWfNwdtv/xObNtWwio/UgMoZl9MOslgcsJdF0JxNnAg4EXAiMEAjQK6zpJKriQkH2o0x4KAAUO0BLusBWMsmXNkYZqTr54124M0OsQbBPUrLpbn115IV2KPBJqKIuz2IwAUF9jpIsUdwLI2Pln013rjALlaAJoNi155d+qyKoZ66m6ouXydlnaXWnmqLFHv6nY0dzDM+Uxt1kfKrt2Eds91xoOATgzqLOy6tb5dSatSws0As3fVVr1HXKW1Vq8nHfdgaWZg/pz6TIZC18PT+5fhpHnr9OjUHK9gz1bFTykPpqMvbWFJxdbDHxiEa2DO0d7K2nrarzI68phjnRrHncdFsSY0Y5YPcRVYabJ7RhmmHFJvMM9iBwx3jF+VkUKfMRAwArYKiHHi1A4bupcPhGOKxpLmd8gCG6Sjur6uN068TAf3M06Nh/5ehe/FS15/ut+WAve5FuhDXdsBeIe61AhtzLsGe1+tBe3s7OyySCuLaa6/F3ffcjaBUQwwfPpxB3LnnnoMxVVUIh8L41a9+hTvvvBO77bYrjjjiSPzpT4txww034OSTT8HTTz/Nar0JEybgL395kdN4b7zxRq7FF4vF8JOf/BQXX3wRO1qS2iQSiTo19grs+HOG60TAiYATgXyKgAJ69wmxg+1CMEx3lu3N8dN4DtsseuiuYUa6celwj9aj9N7LypJuub05J2vbmYA9k5rOUD4R8vIgBnAq7ot/24Q2V6VJAZfNPGwVe9SQRQloVeelSsFNBQCtdffYJEPvQz4jZgL1aHimdGM7FaAGDq3pu2p7PV66OYRu9GAH8Tg8ckIGBOSiy8lSg0Y9OKm0kyE1g0JLOq4aj9GmniZLFElP+bWktfIbX31cWtsM9fSxWZ7DTamzsh/1mdguCdzUPFRfdgBSrc/wWAN7ekzU9p5UsJCBnEwT5vESqKP/pBuuDJY+Lxopz5Ucb0H/0YZkfSzsj/0lrdjn4CFw+YEYueeSHJIbdMBeNtcOZ5s8j4ArJv+UeICExQKcviP4bNiuyzc9nKOvzjJV2JapvVb4QH6fkN9zG90TmjhgL8+PnRwMzwF7OQii00T6COQS7ImUJgJsCVbtxeP0u4/TZumNHy2ULktQjsw1PB433PS2PRLmtFq+qeU2fAiFBKSjz0OhMIqL/fwWkL6nNvjGiNWBccRjcXh9Xm6P+spmcRR7wJYtmzF69Jhswlfw22zZvAmjx1QV/DyyncDWrVswatTobDcv6O3q6moxfPgIvq4MxoXSsAPBAILBItP0CSiRCyv9q6vWZhf3vWKtt/ZLS3MzP8SWlJRyF7rrrOqTUl8nyNw/qk1Hqay09BXc09V62RhmpIvd31rjWBZxoVFKymhOtH8PDPatgq9LsCchhnrgirOkiFIa43AlPPz41BAG/vz6JrS4K7M/XCxqPWooJeSzGFl0gn42bXF7FuCm+uDPlfstfWijuDPGY3HItX6uAqCDQ67Hl6J/6/qye3HPplCSVKl1SjVNp6rT4JcuoLRLz7UaVKRy0zWp7CQgo1RXO3MMrruswTzjZxsYqDuumAAkB1ekz3JcWOnXGewZMbMoGtW89DFawV4nICrjZk3RFUo7CfbUuCTcE2PS6/UpAEhgzw2XO0rVr8X2CbqguUEMwl/Sgn1mlAiwR59SqVneQXFHsZf9lcTZMi8jQMc1HeV0DtiBPTJhVLBOyb4NxJ+0M+9kz6Rf3dSVwPSaJaNoOGAvozAV9EoO2Cvo3VcYg88l2CNgJ+rciZtuvimU4E7V3ROfCWk/QTkF6Fjq7xIGGPS5Wo/gIJczZpBHIFBsR+1Rf3wJdREsJBBIb1+6L3+W90fyJobaT8Dn8yBVLf1LL70Up5xyCg477LDC2MkZjrK2dhsq+7mIeoZDzflqdbXb+r2AfM4n1Y0G6+vq2EBiMC4N2+sxbPiIwTh1nnNzcxPqPUFs9fixtANYGhKAK92iAFBfp6Tmeie1tbVyk8XFQ3BfI6Cr9AjmkYrN6jxrTWPtbdCpauvlUq2n4kh/S7d1hLDcVWSk5qrvaB9Teu5JQ3of8uUD2EuVaqviYfeYRtsQMNMXq4rPesymSoHltmxq6fH9iV3NQBtQZ7eu2jaV0UansWuPrwaU4gfhpIOr2iadck88DidVbbkEe6p/tzEm0Y8JkKkbO01FmAnYM6Aeby/VhhmAPV3kY6fY6wrs6duodGL9MzFnDTBqvwutkIwBx0FAieQ+cHUCe4T76JjwlzpgL9d/V5z2CiUCuvpOXeHpX00Dqy6gxskYEUo8BoO+5CMnfx8DXB2Ai9LdizorArsIiwP2CuW4yX6cDtjLPnbOlhlGIJdgj+CbSImNMKRT6jyPR5hpUP07AfCSirtkXT6hwKN16CVrEgSKz6mtaJTgnYCCHR1UmNXPMI4AHzlaknFHtqobR7GX4QHjrOZEwIlA3kdA1YRjtZ1UmNGgSXnH/8rPqG6c/r3dxBTYGuYWkOtjKpIvFWu9DbX6KtBztiVhJs2RgJ5S6dmNgZR7v2lMxqG3atTpTrjnlaYfU09jRXMiaKn2r96egny9laqbMdiTpEVX7FFKIb3/2xEBXnh9E1qzVOylAncqDungmh4r2xp9GtXSU2CtqbiUWCzwjXlJBwONcWsKQX0MhkrPUr9P78OqN6HeUynzdDUbr2ept2eGaxawZ5NmawfBTCo7m7Go6Kh6fwYIs6b9SsWeGmdXYM8E9eSO4M+6AHtineQ+6wrs8QFrSRvODOypdFoFHZMAj2LAmEICPaXuM+CeRbHngL2eXjGd7QsvArr6Tinz9Cuhpnu1e9Ojp+oaqbnqqqHUgHSTRUphlr52K0QO2OtWuApyZQfsFeRuK6xB5xLsKRWeDu8ozZYAnLj9I+UdKez4PolVdj6fj0Gg3+dHR4hgnY9TasNhVS9PbUcpuB4J8gQkJGAo7oITcHvchgIwmz3ggL1souZs40TAiUC+RUBP3ezu2AhqEcDb2QsM84iabtaFANBjzQD9SwvBnkJW7ulKPZr/D0o7q/Ts4tgXcI9q6xF4JchIYK8vFpVuvCbSGfKRgu+pkbkfRZdgT/6dVxIqK9hTNfZ0sNdt7X4XTrp6e8bPKcwuTJDQWpcvxe+iIlOyFzvDDdMYLO65OiTkcFnSde2Aor4n1SOvakd3ptWBmK6Mo+0VXBP3YuZ6erryjL5OBwv1VFf98VuHfGz/oOrmKV2NoUwzt6/uDVVITYo+ayquTR1A03x0taIlFVdX6vEcZVCtqcWmFGJLWrPaTldIWhWIolkCezFZG1BGSabneoyagXpdQ6GZ5DUdsJf7C5fTYoFFgM4NVQOP1HWyph5fu2TdSfW9ccHS6+jpZ7hIVxcJ7Opzt2w/mbXWnQA5YK870SrMdR2wV5j7raBGnUuwp6fLUl28YFDY7FHdO4J4VC+PoJ9KoQ0E/Eb9PVL0+f1etLeHjPVESq5Lpt1GuS4fQUFhzhHndow6e/E4AoGAkcbb3Z3ggD2gvq4WIyp6UJ+ou0HPo/UHfSpufR1GjBikqbgN2zFs2PA8OhqzH4quPLO2oivv6Dv6nf4jJfRwrxsjfO60KjW9vYEC9/7RFML5jeLvVDbwzAr3cmmooav1SEFoB1mzP1IkJojHEQ6HOtVXVO3S/BriwMchIJwArh7WO2m56cCeSowSRgiCwKQDey2eyiwLctgU8uiqzp18nuuksLN8nio91+puq2rs2dXrswV3Wj+pQKBV7ZcKeCqYRhiI7+UUpEpRM04dIyajBosij9NP1WOv1rEOAzul86Ywz1B17ZQhhjDNkOm+9LNNyi2vq3+uqQt1x16TUk+DfBxePuxEPBRkNNXYs7SvtjGp9mSqrPrOiK+2rR4Hipt9jUGz0k+MSaA7MR9rujSNW37rgL2eXi6d7Qs+AjrYo3p6GpSz1tzjtFqlvvOLeghG/T2r3pmAnuWNjUrN7UbMHLDXjWAV6KoO2CvQHVdIw84l2FPQzuP2GAkl5FRLgE9AOFULz83wTrnYkptuOExptB6uoacAHt2TqRRcSs3lmyKZeks3Rspwg9r1eFwIhSKs9stmccAesHlTDcZUVWcTvoLfZvPmTRgzmM0ztmzGqEFqnEJQl2rs0fWkkBfd+IEg1WFFmaVuUp05ellC6unuLDrco1TN3kpH7c6YurOuHi8CnGRMkc1CqasE4WihOLyZI/8hXXl587BsRtb1NgR1Q6EQhgwZ0uXKe/iAfQQDzfmSK7D3pzeEeYYO0rIZrAHR+KZDtGD9zKqe0/tJu65U0qn1Tco6Sypup7ReG9Cob2+0mcL9Nh3Uo20NeMYT1ownbOCe6iuVuk6AN7OphbGNdMXVgZpV4dYpHVfW7DONSwIwAxTapOLaATIjPVUDfXo6rYEjLTX2kvAzCRS1Q8QWxinAp8M60xxsUpn1enlG+/KgFuYX5hTopOMugT3llCuDnKDWPHC7onCxIyiNyMsokH70lbRg2sElgE+64jrmGdlcMpxtCiICui6ZwJ28IjLUU2m4MqsMEcBF/1E9vSASUsnHpaTiCco/4+sb/SsWcRbysyT/alX6dR0gB+x1HaNCX8MBe4W+Bwtg/LkEewUw3ZRDdMBeIe+9/Bw7pfj1tbtkfkbCGVVfREBX6/UWCLLOoy/SUXsrdnq8elq/zmqokQu415umGdnEdA8/sI9NanY2bVm3yQXYI1fcF97YhGYCe0mhWFbDs4ovrGo4vdGu1u2s5hOPgnbb2aXaqr5MbrqS9ljTbY1107jmWgOihyort1oF3Cw14xSQMhR9naCb2cVVV7hZwZUas66a0+Ec1awzoJsWRLNqTsy0O0pEU9qvSt/VU4pt1H16PO2cfq1z4DFxiRrNAITKyyjVHv8s6lKT2wUDOX7prdSEgEd2KvqTdfhcVJ+a4KwbrgSBvAhcboIU1IZ0xSXzDM0VN+pyXHGzumA4GxVQBJTym84NOnFIbSdf6tL545F1230xxOIdnGpLZ5TbHUAi5mdIziX02AiSDI+iSCAMj5eMH6NwuV1IxElBHHTMMwroqOiroTpgr68iPYj7ccCe2PkO2BvEJ0EvTF2pbaq8wK3Deyd9rReG7TRZoBHQ1We9lbaZKjRrosCCZvEtKdZymY7aW7ujN9JcdbhH+4AUjNkufWmakekY80mxl2BtGT1dkSrCA/KCaYgApNgjsGcUOst0ctp63VHm8b2DUvN1UvYltRz6MLpS2Kl1jXYljVLbmb7vyhnXqvCzxCMdhFKrKtinIJkcDn8tgJT4RAdWah2TWs4C9vQUXjsAZrSvjdm0jaGRIXGMBHupoJ5VOZhBerFxY6in7+opsvp8rOm+8sAwgcUU66sYKZDHcYwn4CFqQC7JXIKGTOe0hFtDSSgOPtYacVoy7RMB9twih1hYakiw57YBe6TY22dGCVz+pGIvQdu6RekbUigp6GikiGvyRvrOdHwngHA4hniMwKKqNaZwqizMmsV56WziRCAnEVDpt4b5hUijVbA8Go3D56fsMpGGS7Xc6bsdDcDmjTHUbm1He2ucAV6wKIFRVSWo3smN4hLxtyCeiHEGmXrZ0J0xO4q97kSrMNd1wF5h7reCGrUD9sTucsAe/eFqQPmwXsr5yvOzYseOBpSX52buVOyeit5Teh8pmnqr4HwuQ9rYuANDh5bnssmCaauluRklpX3kTNBLUelJ2iaZF1EacraO4jQlazpqvsM9pdYrdydw+RByVZdGTD3YP1ZX2Z6YiqjxZVP3rztTIBVQOBzm+rRdLf0J9gQoSqIuHewl4OHy5dvJFfeNTWjy9KxOrF2tOslpUobIzglXJGt1XrpyuFVbZGyeYWPGocabTmloC/Xkhuq7lIozXbUm69xZjTM6pdLq0E3CKHHz1bVyT+z/zuYYhiEFgT0bRaAptVhrw6zks5h+mGST1tp6SVWdESNLzHisFnBo/UzNx2oMYp1j0sBE9JuArC1NFfVcblbysRsufRmX5win4gqwx+eMNAUgxZ7bRdCPDhiRiht3i1RcBfbitC8pFdeVQMIBe11dEp3vCy4CyrlW1doj9Z1U8rqBcCiE4uIAIhEgHgO8HqC5Gfh0WSM21bShaUcUkY4gwiEPfF4/AkUJBIujiCRq8Y39J2C3KT64SfxHylf+R9XwyyxQDtjLLE6FvJYD9gp57xXI2B2wJ3ZUTsFerAnLX30Wz74KHH/v0Qh9AEyfvlPeHxEb1q/DTuPG5/04e2OAuZy7giyHBYE3SckP4SRJgC9fl5qajaiuHpuvw+vVcW3ZvIlNY7pbY65XB9XNxnuSttna0gKvz5cR3Ek3LGs66uxigJRrpOLLt0XF6zhvGHt5oiguLs7JEAnukdqOVIy0kGqPYtCdRb0YoG16W31JrvUdHR0oLS3rcoj9BfaUxsfdTbCXbTpuV+mwqQJlVfrFpXsr319oFK0r5Z1q324c6Qwy9HEZY7H0q9bJFOrR+naqM90JViSzJVs0fkphgmFtT41J1clLlbpr7VNowKTJhOZaq4nJzDUDMwB7VofbzqYZZrBnVSka8e0C7OkAT8VYN/Oglyyk1KP+WcnHtbvIM5lqUUeFCo/nLmqDuRL0Cf2rxKq0nQJ7tC555jpgr8uLnLPCwI+AUWdS1dWjUymGBGLw+TwIhxKIRbzwe4DtdcBH/65HTQ0ZO9J5FEdCprIn4l5EIgKUF5cm4PE3YcxObuw/vQKlQwEvv/BwwN7AP6C6N0MH7HUvXs7aWUTAAXsiaLkEe02v/hRXbDkf3934Z1TOOxXLv/tnTHn2p9g3i/3jbFJ4ESC1Hj2cUzF+9ZDfE/VO4UXAGXFfRiCf0jZ15R7FgKAeAW06/vMF8FHty/uaxB6ic1S5Bedqn1lNRbqrXtTVl70xvmznmc9gj2qDUY29P72ZrLGXyigik/lbFXg6nEvXrr6dqs+WSVupnGtN7VlSfdWY7FJ79fGq+SZLvCcjkFSE2avWMoF6CrAZUEvrUCVgpjSw0FJYU6bjyvZ0RR59xNmiMjWWXWbtYJql/p/ajoGZTB+2pgTr81DutUpZR3jMLoVYP6b0uXal3NMBqwnsUVH+eNzoSxXkd3nCgLtFgD2S28ELN3xwxd1wM+BTGkVKgxUuuaqOmAP2MjnznXUGfgS4Op40y1Dy2jDiCYLmlPpeBFfci8Y64N/vN6JmQwjhcAXaQ1F4fGEAIsPB4ylCOETXAy9DQZe3FcEhLRg3sRj77l+OYUMpjd0BewP/eOreDB2w1714OWtnEQEH7Img5RLsrXryfLy496P49l9/BVx5Kj7+3p+xrwP2sjg6C3MTpQYiAwOlYiqEdNzCjLYz6p6k4fZG9AhsfRRKqlWpDwX4Dgwkf+6NvjNpU4H3ff3dV9Nl0j6to5uKdPfc74vxZToPfb3+Ms/orNgjXCESE6nGHqXiEtijVFyusecRrrg9AXtGLTEZADt32lQxNNRyVB/NkibL9xpMl+xddtOl6ar+MlX8dbWPUwEq4/ONi7Bt7f4YdfAeHO1Uxhr0paywx12mUuzpSjod+OmqNzuQqHak2kbcsIl+dIMJO8MNQ9VnCp44eqyQjsduqdFnda9l+GaplWdVP6qu1Fx0JaL1u+S2CjSK9hVQ9BDgS5CTbRxBfwAlQ10YOgIoDgIeN9DRDjRup//aEIsIyMAqPqmiNO8XUuzR3FUqrqsfUnF7fGZ2dVgPwu9r8eqtP8OLa7SpT5iD635+BHJk0D6AYiqvIrr0mdxrXR1wuaOIxSLwuocj3ObCR++HsfKzHQi3D0UkHuBrucvbDn8gglGjy/gatGVzBJEOH9eiDIXbEBwShi/Yimn7VWPfb0CY1agLlm0U1RVAXHicVNwBdKilmIoD9gb+Pu73GTpgT152ZRFoessZjydYku2lWiM2y6WXXopTTjkFhx12mP0Kbcux4JIf4K6PQwiMnoRZP74T1x+T/6m4LS3NKCkp7Fpj2Z5QuZq7rp4isKeMBQhs5MIpM9v5dbVdW1sriou7mTPYVaMF8n17exuKinKTitkfU+5JGi6NNxaNwpODGnPWudsBPrUOnQ9jPQLyKdinvqPPaekthZ+KF6W57uMVN949qS+Yap/rqcmZpuT2hqlHV8dkNBrNqMbgZD+wdz+44ibBXnIm9BjEj0RUCEmCvfoo8PwbNWjyjuxqyrbfm1JfaQ1NIafUd7yhDZSjj02puDbpt6pTW9int6mRIj2l1u5n7lcz0DD6sMxQh088hRRGDjq8c9UswpY1+2PMwXuIc0TDd9YU1K7gll3qqUmBZ1NnT6X3Cg8I5XorekoFBnk9bUeSfs1tycm2hYcyXsa2Mo1aHwODRLmj9flY566724pj1GzsodYndR3/545wyp6IqY9r4ol1YoCrFS5fK4aN8GHnCRUM9byBOBBzw0PXyRgQDQNtzcDqLzvQsC0GRIrgJ+ONSAw+lwec0eslcJhgOOuOU30+cdzEXDH4S1uxz4wywMemu3Dzv3HAQ6q/bM0zopp5hr7H1JnSI+ye1fk9cDcisPcgcP48HDNi4M4yVzMTL1bo/6SIle7QfIELIZ5oh8dVji0bgddfaUJbsw/RqA8Jt4vNNKgW79ARLTjmuDK0tgBvvxFD83ZxjsEVR8KzAy5vFFTZYtbxIzFsODnsJvgch5vqc9C1wIuEVNsaNRrofEPCAXu52sl53I4D9vJ45wyUoTlgT+zJXCr2QstexFsVx+PoAitZtnb1Kuw8cdJAObS7NY81q1dhQg7mrtRTSg2kK3fyuc7e+nVrMHan8b0COLq1I/ph5ZqNG1A5ciT8/jwugpgiLrlIw21ubuL6gsFgUa9EXwG+tdFk7bnudKQAHwG//xnas1qVerwozdXf3soWB0OGlHRnSBmtq9fby9QtuK/Vl1QsvKOjHWUZGOf0fyquDLvMLhTAh8CeG1GXC3VRYPGbNWj0ZAn2NJCn72ChMbIHEfw4poM4mzbsjDV0196u6uExG5IgRmERNb6uUnX1eSSBUlJVZ02R9ZB4RaXH1izC5rX7o4rB3ko0PLYYvu98E+3/twgRaniPn2HcjMncBbddswjr/vqG7PJwjPr+WRiSACIr5mPD+6vk55Mw4uS5GD6EtlmBTU8uRvCA8aj7QGxXesQCjMMi/Od18fvQwx/H+NFiQATVGj84D2u+Ek0F97sdU3erSKbgqhs5goRyDgz2LBbJOpQ0AU4juHSAiT6s6bqptlVxVunBHBMFTzWwZ4aAHq6NJ8Ae/UdOmn4Ge2T27PFHEXdtR9W4ICbtUQZ65xp3RYW6KFHCZhkMMtl41gWEgS8+A2pWt8Ab88EX9yPe7kJwCBBKxBlweqgWH+1jBfbcEfhK27D3wUOJj1O5PgZ7Cao55pFOu1m54hLYI+dQalQdIbo6yQF7Gf0RyWilVGBvBR666FbgR0/gwikA6l/HTXP/hQPmz8O0T2/GTZtPwYW4FQ/9Q3QyTa0n+1z2zLnGd2NOux3XHUamRNTmcxj3oxn44N6nsJnWPfTneOAMcR0Q39+KZfzzJBw/X8HGVJ9nNMGcrsSOz3xQxuCSIJ2PRncccbQBiRIs+yCGj96NIhrxUFU9JFxReNx+VsMGhtRj2n4jEOoAVn7ejI7mUgZ7pPhLuNv4mPcH4vjmNwOYsqefL1xuTxQJV4jVtwT2GODzv/Kc4DHFEAx6e+TontNAOY31SgQcsNcrYXUa1SPggD0RjVyCvVWPXIr3jr4fZw5OH4pBfYJZwR4FY16DCEmmqp1BHUBn8t2KQF+DoG4NzmZlgl0NcWBNBMgG9BEgo/MoWyMa5Tbbm2m4+rSVYpc+I4UgjT3d0lP1ZU/3T7rt+1+xZ+j0+LFMB3sRlwus2COwl6Vij+8DZACs2EGBvU6fK7UcbZcC6nVuK7N1dWDIYM+yc+zSg9PhEqtSTTWnw6b0YO92tFeehVHHHw4/VqD+sduB/1qAimqA1H3r/gqM/P5ZIO1zZPkbiE4+HCWbFmHVa8Doc84CoXNXyxtY9/wmjDj7LJQy2LsdLbv9DJMPmgzXpkVYTkBvt6uw5wF7wLV5ET57Axh/xlkgv/bQF/Oxsulk7HsAQYQ6bP3rz9C21+PYZbQMPQM9EQG9dqDJ2EMLUKp4GIYZypzD0p5dyq/qk/6l9GDj9xS1/8T3si4eqXkYMtBOpgd+InUxuL3tqBjlw25TAygtB2KktvOwAJDhHI/DS/8TCj7EXIi0AWu+asfmVe0IxIYjHorB66NU9biAeunAnuQMAuxFkfC4eqjYc8Beb16Pk22nUewtfwoX/6WK03K3PnMuXhwjAN3mN2/GTX9YlYR5GvQj1R9/v/kUCexEqu/6WQQIJaAzUn11eKivp8/c8jn3tQnHPzgH0/omQGl6Ue644iSPIQxXPIAXntuE2o2ViIFMNcJIMGz3w0snh7sFRcWkpk2go82FeDSIBKIk+wfiXiQSPnh9cYwdtxHHHT+OT2eC7wmEGJhzfUxWCkpHXqkeJFIfLEqRJtbvcXIGkKsIOGAvV5F02kkZAQfsidDkEuw1vXENLni+DNN3VQqgqfjuj/8LBSbgc86aLCKg6mPpbpYLmoVSqbu1trLo3tlkkEUgX+uxdWc3EOyjhYAfLep31UZDTHxG5xD925O0dj0Nl+BeXyyZpuTmq2mGilF/KfYUVGMjAJEMKcAe/RCPIeFyg8AeKfaef3MTK/bEutktVjddbonq5VnUeWoc/K8F6hkiJZtaf9ZU3HT1+9QsdMWempU+QzuDDn32OsSiz60GD2pdTtVUDWuKPVdiJbYvWAz/aXNRViK2b/vXeWgsvw1VUyrQ/q/z0DJuAUYS5DPar8OOl69CaNoCjKlKwreW985D87gFqK5agRpS7M2ei0pS8HEUdLEAACAASURBVCVWYOOixQie9AuMoqoQ8eVY/8xiFJ0wF6OHrMTaZ55H0Qm/wGheF+j48haswUXYc9cKcQOXwjzDCvbSKRdFbJKRFX60ZlBo249SObJhhVi4HaketIs/+9iSRI5VeJQWSDXyhPkFqfICxWFM3accI6sEAwiFY/AHPIhFge3bRAmFUVVuuNl13I24ZAut9cDKj5rQUV8MN6eqUx8eAfVItcdpg+K/KCn2ytqw94yhzBroOPL4pTLQ7YC97K4gfb1V5xp7SYUdQMq798fMwdalwAWy7p4Z3Inx0noC/NUJVZ6hthOg7xFcZPtdcrtKrQ1S98lFg4ui5l//pg6LGpPyBJB/ScS1PQFyMqdz8LEHv0SsYxLiCCGODrjpdUWcDDPc8Bc3Ys+9hyMUAr76oh4dbX7EWbHnRTxO/8Xh9YZQVPwVzvvBfqJUAncX45p7wuGaPhB/y8RfM2qAFHuFlzXS10d7offngL1C34MFMH4H7MlLaw5r7IU2foyP13Voe38kphw8CWV5fjx0dHQgGAzm+Sh7Z3i5mrsCB+eVAhP4hls445JbaE+ARO/MOtlqKBRCIDA4byoikQinohbakqt6bFyoXapM8jkGelp7Juo361ysabi5dsNNFbtMU3L7C9LSg0gmNQb7S7EnkZoEJkmwR/F2JUhR4UaYwF6MwN5mDezZwD1mLemhnw7ljH0q039zob6zAkIroLNT5qVT7OnHnb6tOe0zWZfOZEahgJRsxAr2Nq3dH9UzRCquAntDZSnWyPL5qMOFqJoMNL30EPDtuSiX0E80R2DvIeDQuRihfR5aOR9bcCEm7F6LmqcWI2ABe0Un/QIjiyngKzSwtwJrn7kdO6wn2S5X4YD9J5vq2PEztKaas42DVmNQHEfJhhWQ488lqLO621pTcsW6/H9ZK89GPaiBR1pTpPnSRvSwL+iwGCsRulaMqgpgnwOGwE3ZuaJp/j7UDnz879WIRWPYf/pEBIo8iMaoTiZlpieAqBfr/pPAxi8jSIRD8HmDSBCUIIVgnOCebMsFRBjstWLvGeUM9qj0l0cq9uCAvXz+c6iNrQtQZlHj0YZ2YM8M71Q6rdYNp9wiDfQjmJeEjAZcJLB37+udYmlN/e2bYBM8l1DPeDskTI5oiSdcSESBRx74CvHQBCTcIVF7LxyEz+sFuVIXldXj5NPGo6UFWPLqFrQ2FSEWJXju5e3jiTA83lb4PGtwwQ9niFR5yetZXcv96lclIu0K7A3O56++2ff50YsD9vJjPwzoUThgT+zeXCr2EGpCU5t+2ARQNiz/oclXX67ErruJQtmDbfnqi5XYdfeezT0VOFCKnXwGe6tXfY3xO0+AhytyD65l/bq1GDlqVK/VmOutaOZK4dXU1Aiv14fi4vw3ECFATudZpjXr9NjbpS23tjTztb+ktHdNg3QoaXcdyEWtxGyOs1BHB9o72lFePqzLzfsP7Im8Q/EoJJ6QlKGGK0G1izyUQJUZ2OO/9anBnlWtx/cGWmQ6bZnGSCOVai+VYs/aF/+uGWMQ3Eu3WMeWVM7pKjr7+nqGgo8Ue6qTmkVQYM+Flagnxd6pczFUlqOMLp+PWlyI6slA40tXIbzvAowidZmRaVyHhpevQnjaAlRp9pyt752Hpp0WYGzVCmx8Sir2ikXNvQ2LFqPoxLkYWUwprSuw9unFKD5+LkYNWYG1//shhp8xB+UWow3u0FLHToE95UgrbvLMc9eVe8kxJ5V2/BmBPYsS0BbqWWCi6E8YeaRK+TXV/+P1KEWPUvzCcHmbsNe+o1E1QRzyHeFWBANDhHI0Hkf9tihiUQ8qKr1cE8/lAcLRdvhkHbCG9cAXH7cg3kG5u2TG4YYn4bEBe2Gp2HPAXpcXwLxdIT3YY8UejsCyDSIll07FVIq996epdNt/4yDbVFlZY89Wzaep9CTg4/RdPIWLl+2v1eHrz0AqVaySfYuUWvHXxY2YBHt/eHoDmupHIRaPw+MlwawbCTZV9CE4dBu+c9xodISAN5dsRUtDCaIE1JngiWdJjzeMYcM24LTv7cXnJjUv0ujjwvGawZ66AimwF3cUe/15aPRR3w7Y66NAD+ZuHLAn9n4uwV7TvxfhsXe2iYYbPsbTH38bf3jxBxicthSD5+yyOuKqmet1tsgZt7fcPgdPpJ2ZUgT6S+HVn9HviWqvv+Olp+ReVgZcNjQZSaX0JZUvqX3zcem/VFwd7IkHMAPsIYoEkmDvOa6xN8qUTmmNZSqwZwf1+N7ABqh1lQaroJ5az2SwoQ0oE8hn53prd3xYwZ4OtVKl3tqmiMrsBTLDqFm7P8Zqij2fBHu0HSn2COyNnVzBP298fzxGnXsWSNAXWfEGonscDv+K+Vi3dDyqzxY19tDyBtYu3oSKOWehzEi9nYuRMhV3/dMq9ZYee7X02+IEG2esxlXYj2vsaemxLIFMOs92UuzpQI93qIieDj7V7wL+aWm98uHbCues0FRsn0zD1aGedazqcDJEPFJBRCmAXKvLFYLLtwOHH10NTxHg9tJnMa7dRa4ahLUj7X5mgH7yO2LTCw4Cu1+QKCjeDHzw1g4k2osRI0NOlwR7qsYerU1l+dxheMvasNeMclHLn4VHoogfcwqXi2sGGopuBbIV3dSApjom6V46Eo4iRuYZohHtP7UD0qtm8/H6l79jyqTG3t5YZtTJk2DvD0iaW7CqDrhQwjw2zoBuiqFmnynYs6b2aiYe/RpIDezxyU71LQnseUVCLKla4cJrr9Zj3ddBREIBuF1euF0xxGIRVraXj9yBY44fibY24PW/1qN1RzmiUbbYgMsTYzGe2xvC7ru34PAjx4oSDgz7BNhLvipSVwJ57pIrrlNjr1+Pjr7o3AF7fRHlQd6HA/bEAZBLsGc+pGrx7IVPYZeHfop9B/mxNtCnrxRBlOJHjptqKRRn3IG+fwba/PqjXlw+xDAbBWxNVIBQWvT6l309Hzu4pww9aCx6Cn9fj62r/vpPsScefETdvDRgLw788W/r0eQbbfFB7WpmmmmGBeKlwg/pgJwBOOQPXcG7dNDPwCA25hldCPg45dKUYqrBMDVGw7lVTpRVZCpVrGYRNq7dDzsR2EusRP3ji0Fgj9JtadHBHrVjcr+tPAvjjz0cgQQQXjkfa5cqV9zDUU1Qj8cia+rN/gVGkVg4sRzrSKF3Ain0CN+uxJpnnkfx8aKuHqX5bXntKmyqV6OfhOrj5qKa1X0iQFZQSWvqRhriZs8K9ZIgj9dXkM4mXddOfWdobyxpzSbHXdmW2WVXHtecgktqPaJqpCAKIeGpxXeOH4+EJwGXN4wEoeyEjwFbLBTC6i/CaG1JYM9pw+AJUgptlLf3EEgjdhACPnyzCW31PngRgIvNM2SdPUnFqbu4NwpvaSv2/OZQQPp2xF0xeHxEJ3RX3OQ5lFSiiglbyzgw2IuQopALj0ncaehAJdhwwF7XV6VM1+hcYw84AhfOr8KL0gWXDDE6u+LOwPEbnsKLa6gf3cFWnGtkmCG+079PB/Zg3kZ3y+V0YOmiS80Z5huZzjFX62lgj2tbhsUlIRHg+npujwfRqAvrVgF/X1KHUNtwxKN0XpHijmB3FKUVDTh+9ii0NANv/LUdjXVFbGhD/9H3bm8YgWAbjj5mBKp3IjBOp2QClAwTjRIclFcYQ+GXPBeCQbKiztVcnXbyMQIO2MvHvTLAxuSAPbFDcwn2TDX2Gt7FXX8Yid88dVbem2dEo1SnRRaGG2DHeVfToULUnh7O3c4Rl/rVwZ5VqdPVuPrq+0zrbPXVePqyn0KpMafHpL/qxfXlfknVVzbnU77Ei8ZOcI9Siq1LPqv1aKz9p9hTYI9GIR6K1KMQpeKShikED8h8fPHfN6Mew5FwZWefYSjs1M5Jo9YzHsdsoBvfU8htrao9q9rPTv3H22sHiBUO2j376RBPRcowwrAq3GTbVtWa0FepgRNMFT+r/ox/tcFRvwrbWJWBdutzewp0aamuugGGDsCMMOgp1BaIx6oyBdYyTrlVhh72YM807zTpuGo+duvrcxVzZoQnY0qpujLGpLSTbrhwhwFfA47+7ypW0cXdYS66T+TNRe6cYeDf/2rEjoY2HHbMGHiCcSRcES7c7yVnTlohFMCHf2tDe4MLXheVgZFgT9XYY8VeAglvDJ7SVuw1YyhcPjbWZcWei+2RdfOM5MGYGdiLcQ1AB+zlw1/MzmOwS8XNz5HmelTCBZf/OpBazwB7XAsA5Isbi7vQ0ebF317ZjtrNAYTbKQU+Ao+PzC8iCAxpw/4HjkJHO7D8swhC7T6Ew1Fuk+Cfx9eOMWM9OOqYUhQVAdFYjKEeKfri8Ri8Hg/iVDqA03HdsjSEuFIGg0TTcz1np718ioAD9vJpbwzQsThgT+zYXgN7GIpJ06egMk3psk1LbsTcRV+LgUw6B/OvOxJVdX/D3CsWYhN9dvg1ePycKcDnC/H92/8G4Ej8z8JzsB8A2nbxmOvxP3v2/ABdsfxzTJ6Sg4Z6PpQ+byEXc0+X6vebRgH48hXsUY3BCZN2GZRgd83qVRg9egyKCqDGnDox7OrFZXvSNO7YAZ+fauzJqvjZNtSH2ymn6UzrVipVHDnhkmJPLc3NzXzxLy3rO2sjug58RPV5NH+l/oJ6ZBrU3t6GYcOGd7n3+lexp553xFOP0u6x0QCZZ8CN+jjw8nt12BwqQYyUTdk8IaWAdHpwbF1zbVJ2MwF4dlDPCgLVfPUxWJ/9dHWYWo+Bmw7gJFAzvrdR8Cmwp9KVuV1lRKE2tCjZTIYblhRXk2pNm4iRnKmp3AzYp2CiVktPZMdqk7GCPeVeq80xlVLPiKOqy2cTFzsnXZV9aqfaozb1fWJXW89QAsoBMAjQdrYAezSxMNz+Zkw/tBIlw4hDxAFS5MGDRJSK6QEfvxdDe3sIBx1eDE8wJOuE+TlJ3RVvRWzHUHz49w7E290CBpJiyDDPkC4crjji/gR8rNgrY4jIZ5OfDhxKKXRzWqH6V9v9iojyR3aKvWiUwB7plFSCsqPY6/IC24crDGqwx+cZvQ4S6li+LCVE/UqXO4aYK4p4rAhfLQc+er8erY0kJ/YiGhNGGmSgMXRoGWKRYrQ2hxAJizp8iUQUwYAXRSVt+NZhFRg3gc5mAu4JeH0eBngsIPCI85HOd/GuInllCATludmHx4LTVd9GwAF7fRvvQdmbA/bEbs8l2EPDcnzcOgX7Dl+Fvzz9d2DmWZi1W2rzjE1LFuLDfc/BrIrkIfjhwhux6b+vx6yKWvzlpt8Bl1yPqpcXAuecg/0+X4i5m4/F/H0/wW8/3gf/c5RetHZQHsZ5Mel0qZEKRBwUAJ4amRfDdQZRwBHo73px/R06vW4lnU90XqVb1LlpBXv9OQ8CfDSPhhhwONXKyvOlvxR7pFUypTtK+CZqoVE6lRtReFAbA974uAlrmjyIuj2IyVSn7obVDqzpbWSTnpsO8vH9Rwp1H39nMwGr0s76u/G4aAFnqql0cEqo9ISKjduRzrD8s81gPFrKb6dx2RldpKhvlxLsyTboYZiBrkWZxwBTc6/Vx2kcNzKQpuNI1uWzzkvoaJKYzgQIbcwwUqknrTHWwV7yO2kKk5TBcTquy9uKXacOw867qhp6pCSKwwsf4u3Ah++2ob2jA9OPKIUvGGc3TjcbZ1DKbju2rx6CLz+KwBMF4tEEEm43PKzWc8NNB5scQNQbxZDKKHb/RhFl+rJiz+PLHdhLnrkO2Ovudag31x+8YC9pw8TnrQR7iBcxxI7GhTIvFgsg0uHC58vCWPl5HZp3lMHl8iOOVsTQAZ8vgHikBPGoB16vB253BB5PCP5AFPseWI7dp4JVeqTwY1scTr8FYnF63UQAUV3w1RXJzXUw/XQf4yj2evPQ7/e2HbDX77tg4A/AAXtiH+cS7NW+cCkeG30/vvvl+Xh29HeBR1bh+GcvwZQUh1MS4qkVluO3N23CbFLu0UcM8qZj+rvvoeo6BfYOwPRNm7DfOXKdgX+o5vUMu6rhlU1dsLyesDO4fouAnlban/Xi+i0AlvT2rmB5fznO9md8eqPvPfzAPv7eaBl499138cgjj2DBggWdOlBGGVY0wGAvHmawF3P5WLH3zvIQlm8NI+rxIZol2OP7AcvDlZVn6Wm4+oBTpd2mqqOn95WJUo+fRWWHVpWeFbrZmWeo7dOZaSioJTGaSB2VEklrzT76qpNizwYmWoGfrgxMQi6BFHUgxuOl9mQarlJqWtVzKhXXBO6sQNjSNpdg0MeqlImpausphWOKVF91HNilIyfhoGWO3FbSCkbMPoGEpxWjqoPYc98AvEWkL4ojlojB5/Yh0QF8+mEdWlrbMP2wKnj8LiQSIiWE+44ksOaTBLaudsETJcUQpep64SH4Z4A9kT8ddocxcrwfO01xIc7GGYDLR2mC2afi0rFCZgLRGEFGdcQ5YK93rpxOq92NQIJOEiowSSm5lPbOf0eSbwZJkUcmGvGoF9EI8PWXIaz8TzuamtyIhIUBRiRC2xTB6yFVawSBomaMqPRg990rsfMkwBcA3G4B7bk6bFycT/RZgg006Hfx8oRVrS6PBHsO1evu/iy09R2wV2h7rADH64A9sdNyCfZWPXkp3jvkToxdeA1CV1yDxp8+il0evSalecaHC+fgt2+IcVSddSfmH1VrA/aOxfwxrxipuLPPAjCmGu/dTum6u2D2b0jdl/oA3LhhPUaMqDDSDTdvqkFJSamRgrZt61a2ch82XKRkbd9ej3gshopKIS9rbNyB9rY2jB7DqBGtrS3Y0dCA6rE78e+hUAe2btmCceN35t+pXt+G9eswYWLSC3j1qq8wcRK9ghbL1199iV123S3l76u+/hKTdkl+v2bV1xg/YSI7U9Gybu0ajKmqht8vnjZ5jhUVKCoi6TzAcywtRWmpSLOr3bYVXpqjTDvbXl/PN70VlULxSHPsaG/HqNFjxBxbWrBjR3KOlLa2bWtyjrFYjOe484SJeD8EULofLWScQQYatGzbthUjR47iuloq9e5LETLbGKxZ/TXG72yeY1V1NXw+fY6VKKLiHZSKXVODsrIynif3t3Urx6N82DD+fXt9nZyj2I9NjY2ceqfm2NLSgqbGHaiqHsvf0xwpTjuNG8+/U+rAest+XPX1V5i0i74fv8Auu+6eck7W/bx61deYMHGidMwD1q1ZjTHVY439SDGtqKg0H6vafqR94A8EUF4u5lhfX4dEPGHaj+3t7Zxey/vReqx2dGCrth/pWKVjh/ajWjofq+nnuOqrLzFJO5bpWN154iQjTYmO1aqqavgyPFZpfAHej/J8pP2YSHBc7NJwQ6EQ71cVk0gkgpbmJgwbTlWzwcdAw/Z6jKgQxzo91NbX1qJiZFI+Svu9cuQoIwbq2FUfWL+vq93G7alUrPq6Oj7uKNWEFuqvpLSMryu00LlUFCxCIBjk35ubmriuZbFMgab9RBfiISXiWKbrTSQa5eObFrrG0H5Vc3yuJY5PIm52mSa3aZpzzcYNpv1Ix+ojw3cFwT1afhRJP0frnLs7R0prDhYFEQikmGNLC49jSIlwIGhra+NzTKUCW+do3Y90zdnRsN28H+tqjes0tWmdQ1e/123bhhGV5v04bNgwLiSu78e9hvgY7G2q2YihQ8uNOWzdshnBYBGGlpcbx053f+gR2KOkKrcfjQA+WA18vLYZHW4voq409S9sBpjSFVep5lI8c3WCfmnUd3zuaX13ZaxhHaY+BD3dU62XyffpgKAB1nTZiIRqrNyzg15ajT3DmMImzVeHgkYtPwnXTGo2PQVXXqus0LK7YM8EJJUCUOub4mekHFtSgPk7vS6gBgPVfI3426Q+K8BqTWsm5ZwYF6UE0hO+0AryMeJuR2BIGJP3Ho5R1QBxOwISboICsRiaG1yIRhMoH+lhKECF+1kEFAdatgNf/rsNoe3FcEc74Pa4OS2dU3EtYC/qCWPcHgFUTACipNbzA2SewVDCnV0qLo2fxkY19pKphg7Y6+410Vm/dyKQIGjNJ5Qwq3GRYQ07TourJ6XP8jkTp3MrwWYatVuBzTXApg1AfV0HWltCcLupfEkCY6qLUTG6DWPHBTBihBdud4xddEnhF4sS4BPPl3yO8mlAYI/O+bhRX4/S3em5xu/v3t+s3omQ02pvRsABe70ZXadtjkDvgz0u0sJvLOhGgd9c6DdR9F2C3mKIOyK+mZCgjWoTkIRZfWfUIpB3dargP/3r8Xj54VW+dO323s0l2MPGF/E/P7gBq/b9Ff5wRQjX3gz88t7j2Qku/UJpt6+g6roD8G4nxd6xmK9Sbqn+3stVmI1nRbouxO/zqQ5fioUeENUDtrjxMhtlUOyWf/4Z9tx7H6MFq6kAPVSqh3ZaydomwYVAIPnmK9TRYTzE0/r0UK6AlPi9zYBw9t+b16eHXvXATOtb+wuHwwYcspsjvSmjP6D6oub42afLsNfe0xhmqgdaMcewAdXod2sfBMKCwSCDAwIutOhgT22fKnXQGpOOjnZ+SFaLdY6RcNiAQ7ROLEY1O5KGJ3YmGF3tx2gkglUSutIxYp2jdQxqzmqM1jF33s/m/WjdPhyiFIbkcWONud2xquBucl8qLYf4pKtjVe+T4M+IihEoL0/WGcv1HK3HblfHKhVZdrvNN3lqPybTcBOYPST5KG/d99a4kSOb1ysgm37+EqAnGEzQUb9GWM/vrn63tt95v5nnlIlpiXVOelx0E41fDxe186zXHDo2j2koAilqKQ13lt98HSTY6HF7DLDW6ToZifDLALVY52Q13ek83rjxIkK1YZ13l+en5VptHUNX+yXd93QNphcY6gWO3XVT9be7D5gWsPvb0flYNV1kM/glHdhTKEwmLXJrIg03RnmGLDOKu71ojAPrGoB3Pq1Bo7sUTVE3ivxBRKJifGSowalQblKZKZfdBAOTOJ9GTE/k850Z14lnvs55qKIVtY15oqlSeqkv0Z9Y7NJbxRzNiwJDxud002JRj+lb6Io9vR8dounr60ozU/8W0GbqU46f0zu1+ejKO7t56so6HRiKez+hpLNV36kbPBszC+v41Zzt4sD9yBp74o5AjN9u3MbnnVx3k+o7rs+l7mGtcVDbaQYftArFTNTYEw/58miQIrcY4q42jBxVhD32LMaQcuZ58FD9O04fpL/5NFrKtQ1wE2yc2wqsXgFsWdcCX3wI3KTWY71fHO6EFz4q3E+F9NhDIAwE2rDXAeXwlgm2EfXE4PYJN1y2+rCpsZc8MOU9u3bTzffR8kyJRgiKWO+5WH6pnUuOQslymju/9noESIvM/t+izh4fj+JVA/9lSUTlcydd2+nqTvXx6FkACHeAVXt0LtJhT7dodOtKKbR0Gy5OBdUmO2YkL+RGHQFx/NN1j9W0VP/SLVJ6tVv5Xo+C00H/RMABe/0T90HVa9+APXFto4dtAj90WaOfCSjQv01NTaitrcWmTZtYMTR06FDstNM4Vo8FA6R+CDCIItVSLCbgHd8M0g0yXRgTVM/ADSrYq2oZdHcn5hTsWTun63xGL2KW47fnfIBvLjwWm2RdPVLhmVN1Ffw7B1B1+DIAe92Nh7N+9yJwXyNwX5PY5mYhJDMtOoTIpCZY93p31h5MEUhXy3EwxYHm2pWJhq6kHaxpy7k6JvrLPEMoHOhRyG08J3H6IoE9lkT4kHB70Uaq7Hbg/c8246tWH1q9ZfwikR6a6IUN3YXwC0B6kSjhoEiDFA9a3L5L9KFDPE7dkmtYY2m479qYbnTGgGLrmDsJ9nTlGX2n80MdeXRSyskhqnXsuKM1FVdvT68hp+bEj7W6Gk1+YZe2a2qLa7clwRjPQ4Ngxry0+Rnj1t1s5XYM9mzGomwYVHvGuDIAj9a48u/KPINuJNOk1+r7SI1LwdHkWAjsKThnnr+KDN+3mtKUqe6dUA0p1Z6cOd/Ten0JhKNNqB5Xhql7+eGhd19UpJ8caxHje1+P+EC4XrQCX30ObN3QCh+IwNMpEoXf70M8EYPH5RcsnLw4vJTu246yShd2mVqERECBvTDcAS+nC1LNL56nVO51vo50BnvGOgRConR60tzUy1Qd6OlnhwP3cnWNdtrJlwgYryWsGm3TAIVoJcF/l7xeF4NCZxnYEXDA3sDev//P3psAyFFV+//fWnqZni2ZzExWskBkCZAQWYKAj0UxuLA8ZFHZZHlPIKIsogRQUUB2QUHf+xnCE9lFQFkUFIEICCiQsAUSspA9mUky+/RaVf//ubdudXVP79M908u9GHu6u+rWvefeqr71qe85pyx6NyJgj37aVYWn/VY1kPvf2rVr8ca/3sCSJS/hzTffxMYNGxmsIyUOwbtAoA577LknDjzgQMyffwz23Xc22tvJXYgkywpTi9FTeNqe/pGSIxcFSDqjFxXsbX0Sl528EE9t5RmXgHPxyMfpXHEJ1F2Kx1fzLfe//D6e4daVFZe753IXuoQsuM422V1xy2KyVXEjhHtkuuyWbrBXrplxq3h4qqZr6ZShVdPBPDuyNALHzTYVMJf2ytOgGTYXir3i1RivKbNiLxHs0V487htRCpJOqDAVHREF6DWA99f04dXNUQTrW9A70Ae/V4dOoMRQYBkE77yIqBywUeIHr2HBZ8YQUcmll2kBkwrPDuHGEmIDcusS4M+9E9s2Da8Qij3n6wxgStTpgCRbFUafx1FaPFacuw0M7LlBkuvLlGAvCyBzu9k6iTXomaVJbp7CrZQfxA3AkhV+4j1rgzCC69hCSZcMGWn7VLAzpXtw0ggmxwYUcfvc7rdD2p0KLroAoLs9pNYjdZy7uOFkqraTgk6hycApo/2PK4koo6y/TkU0Rlk4B9E81oMJkxowbjzgCQB2ZA6WOyY8APR3A1vWD6CnMwJEvPASxItZUBWRl5ZaoMMwLGg6+dxGYelBzNizCWMnAAaJkj0WDDUGzedBzIjx+GGFgj0WioozRQAAIABJREFUxoPUvcIdN9VVQ5xpEuyV4poq6xxNC7jB3pBfBucDfs9Kaj8NuqYwNbks1W0BCfaqe3zLoncjAfa4nJlkyxrWr1uHxx57HE/88Qm8/957aBk3FrNmzcLkyVPQMrYFXp+XuViuX7+ewb7lyz9k7peHHnoITjvtNPzHfxyOhoYG6Do9VbSY4o8AH3+lq2K65+SZzV1MsEcx9pYc/CvMfeIG4AeXovdni9F2ZfrkGWUxEWQjhmUBiq9H6qBMWTdv6wEI8EmwNyxT1/TOYp6lA8i1Zhw3MCdFHrnkukutZw8u5nwoF8We4zjFMoByRRCp7WKqghCAbb3Anz/qw9aon2XNZWFAmFyKYo2pIJ2TabteMQcsgjIwU7jECioW1/Alry4slbtSJRf2ic0rhuzjZPWN75USPLkqFQBKqNl49Xb+WpHdNTn+XTKYckE+SjYRv7t0JeRIcg1OpVYT+8VVcHHglipxBGtrkhLQibFHX7rVcvTeVtINcfl1Z6tNctV1bqOT4KQD/XKwjbCIG4i6hjF9Yg8ngUh8pBPjCdouu8ltMDUW844bhytHFZqXFAePeaNwS6t6FBYGoVEG2yY/6hsD8PkVaJT8IhzFQG8IA71hmBEPrIgOr1rHPHsV04JHV2AapL7TuFJPU5jqz1AG0NjqwfTdvdADgOXlSkBTMaF7dZaBl9RD+YO9uO8hnZ7kikshdVw8upiXJFmXtECZWsC+IrEM1O5fAPvxEH1tnxQkVCGwR+fzkPgLZdo72azCLSDBXuG2k3vmaIGRAHu0YCH3l7fffhvXXnstXn/9dbS0tODrX/s65s8/GlOnTWXuthREnWIWUUyj3p5edPf04oMPPsBDDz6I5/76V0yaOBFnnnUWLrjgQrSOa0EwSDHVPOz6SDAwEPCzJ4SFlGKCvc7HLsX9u92A495diCVzF8D3i99jVobkGYW0txT7vLPsbczZ79OlqLrs61y29C3sN3f/gtuZC0AQboPZsngW3Ihh7PjRh8tZQgx3jLVhVFdRu65Z9TEmTJqEQKC+7NtdCjdcirFH8fXq68u//6kGiFR5pNwTSTTc22SzFyXwIDDT1NRc9mNfigZSjD1K4EGJlbKVPT3AnHgozGyb5/V9roo94TjLdU3EQ0TAMAWmpiJKsVcBvLIB+PeqbgZOLE1HVFERJNrh9bA4ezpzH2XYBDFFYVCQlHseinCeUOKyt9SKvcR4eak6PQT72eq/ITDP3jl9zD12N5gAwhjeS1LxJSsBqdo4hON/O2AvQwZYtyrPrT5Lbh/duybHDExQ7Ln65cAzl/rOrbhj67A0rrikH+NjxouoKx1MpPazeZLIZxP2S7YLmxG0X9Kgie1Y9l3HZZi2th9aEzRLpY5kSS2SwJ7THp7MgsfX43BPYUH9eWwugnvsWOz/DJgWZfAkRSkFwaN4x6TUjHFgZ+nwaj5EgwSpFXioWuFuzuzJP1C9QNgMQg9EMW33JjS3AYYGqD6700w9xN3RCVrnB/bEGSKgBk8YQPcYBPdkkRaoHQuwIJb2hSoV2KPrOI+zR+cbhZIqND587di0OnoqwV51jGNZ92IkwB49kXjrrbewYMG38e577+LQQw7BLbfcgj332gsN9QF0dXVh7SdrWYZPyoJIGfkmT5rMgB/F+SAl3iOPPIIf/uiH2LRxE6644kpcdtn3UF8fQCRCAeF1doHk7rmFaZmLCfYw2IlOtKENy/Hob55F5OAzcNrB3JVWluq0QDaAQL3OBCCq0yqyV8W0gHQrTW3NVEk0aEt33Et3Qptijkkt1VVOYI/BKVttx57sUdw8RUOU/lSBHTHgXytCWLGlC0FvA8K+RoRiERYs3aNEoCHGAJKhUPZcL6KKFxrp+ZgCMLEI9V0qNGFRYHUnhtjQ2ZDKHZcn/kisLcFxKwm2ORAr1ecpwJxoRaY6hStuOjjmHNOuzB0zz+04mQwnnWOni7Fnd1u4proVgTzxQjxxRnLGWQb26ADJCj+XSi+hPZlUemnqIEVkpuMISBf3y+YdIqhHbt3Jbab2sH2S2sKPI6LPcTdc3neVwT2P7kE4TLpSWv8S3CPVqQmYGqeowoNXoRiStA8QDhoI+DWeYJdgH7EFy4RlmNAUDYpO8z0CyxtB6+QGTJyuQvVTlRZUD88GQF41bEyYcLBwsMddDKkSIGZQEg3KPDpkVtnTRUK/WvodqY2+5gb2SEHr0TUoLEmkSL5RGxaq1V5KsFerIz+C/S4u2OMZbEVyC54hUMHKlStwyaWX4o033sApJ5+MW2+7DR5dx7p16/CHx/6Ap59+CitXrEQoHGKAjlR7be3tmDdvHr72ta/h4IMPxoYNG3DOOeewjJ033nAzTjrpJFudZz/FZnH8KNZeYpyTXE1ZVLAHoHfNUix5vQNzv3EEfFuBtgklkjrk2kG5XcksQBk3SbFHJVOA/heCwIuh1MqikjVOVlw1FpBuuOmHMhU0z0VFWzWTYwQ6Um5gj8E9JnYyOMUAZRmkHKDklgt0hoCXPtyJ1b0GerRGKLoXqhWDxwpBtQjymTAUD2LwsX9QKcOuDfYc1sD/oCQZvIhX/rkJPSPYSzUsth7Kqc8Nt4Yq8hLj1Qmn17gnF4+h5rQsKQmEOzSJ+zipYsuxOpLj7Lk+c2LsJanmFMruKiCry0r0OYeY3G3YbT2R2MOtLhTHZyq4ZPDG6qf8lPGSUqmXtB9jbS4SyepNWXc8igubV0nbiGPRg2ZnjJgduOspV/klxjpkrtL2zXoy2GNqHaacpP0NkVuZNZbZzdKgKfyBNcXbY3G4NAVWlFAyh30Ui5oqIbBnxiizpgLytHUydjJlqAGdET4CdTHEFEqYUYcpu/mgk0DbSwk5KFM0nUMqW5fT6aQQPySwx5LU8UR1QwufCGIuxZPQ8MzG3Fb8nIxGOdjjPNuujLkpChuOwAVMHkJaYMQsIFSr8ftT7pIr/tnnNMuEyx+z8CtJyhNtxFotD1R6C0iwV3ob1/wRign2CKxR9lqW0EJREYlGmMT4sssuwwMP3M9i5P3kpz+F1+vF448/jkWLFuHdd5Zh111nYPc99sDUqdwld+fOnQz6UQy+cCSCLxx9ND5YvhwdHR1YuHAhzjj9LITDEZY9VyTM4FBPXDTzH9Zigr3wq9fg1KdmYv7gBhx8+/F4/Wsv4fBHZYy9/EelMvZwZ97MpAxaG+NZPKm8OJEDPlmkBXK1QC6q0FzrqrbtkmPtHeQDKKENlXMaAYpJKMvwLDB6YM+GaxwTORHt2K2T7bopMueKHlJCi6CiY0Uf8PraXqzpU2FqdUzJ5CGoZ0bsHLs6afhgwgdTi8FUyLXXqcUR1nF44dLA2Yo7U9Fc0C9h1/gb2xVTfMBdTW0o4tqFKa3cIM3+jqm+kmPfCXfOpLBMwia0a6pbRAGY+E1kYvinRKhnu4+63Hjd2WrddZPGS6jVnLhRrM/koyvyvLrMYd++JoM5xz422GN9SACVtmKPvhiiVIxDNXeiCkqQYtiN5Qwpvp0DG1PF5UuybxzsMRmcMwk5uOMAk8W1c7sI2zAyDjd5Dx3AyrgWHYiUcbZiz5nTXPHj9Nhuo2aRIy4dyD4n2Pwn8MbX3BQbj6aqyvyCTabYY1OXXnUDDS1+tE/xItACmJQwg6CeRv/ogbzOE9KJRtrXzPQugtyV0H2+DI1xbQN3w2Lr85hhsnNQWIrvnUKK6qCO4V2z5N7SAqNjAZEmXVx8+C8XPXaic57uVwnokWIvMV1TYR5no9NHedRCLCDBXiFWk/vkZYFigj36kadAvRQIlAAfxet69tm/4MyzzsQBBxyA2269DXvssQcW37MYN914IxRVxTfPOgtHfe4ozNxtJgL1AWiahlg0io7OTrz33rv43e9+h+eefZbF3bv00ktx0bcvwooVH2PRosW45JJLsPfes5g7rt/vRTQaS1po5G6KYoK91YvOw5LD77aTZ5yOVWfcj5n3pcuKm3sbS73le+8sw75z9iv1Ycqy/vfeWYp958wtqG25uki6wV6qDJ4FHbxIO634iMfY03Va7ddWWbN6FSZMpBh7gbLtuMi6TA0stltppcfYE4PmzpArPsuUzIa2qfUYe6FgkMXYaxk3Luvc39MLzCGFTwlK5hh7dECOooY47TlgL+mhnhJDFBRXz4N1/cBbn4SwaucgQqoflsfHMoZqpH1SFea+S/9U4e5o9y9BPcFAnhvb8I0oKy6lz0guAnck6tT4Vu4Y6SzxBms6B2BCs+HGJQzsJbm28i1TuKUKUzE12FAFiNjHgXSi4QlwK95qpipzFFaJ8f3ibq82vHPUWPH3IsGH20TMo8NWs4l+JEA+F3BMtIMN5VzQje3vsg0bIRs2iTpZ8jYbwDkMKY0iz90eZwzTQD6hxmO9seErnxSumeJ2E04aL6bOswGWcM9mgNCZI1y9xwv/W0UMmhW1gZ8Cy+R1UHIMrvrhB1RstR77W41C1SNoHteA9ske1DXxuHoUqg9ajNIaM1dAgnocENqTy5ZHDh/s8fYT2CP1oUEP4N3KPefkEQCf288RRKa83qTC1iW4MMkqpQWGYQGheGVnJrnFk55cUaB7CKILJaz7t0uCvWGYuyJ2lWCvIoapshtZTLBHlqDstKTIo3h35DZ79NGfx8ZNG3HjjTfixBNPxNtvvY3jjj+OxdG77rrrcMwxx6ChvoEr71QbDGoaU/pFY1H0dHfj8ssvZ5Dw1ltvxbZt27BgwUV4+eVX8KUvfQm33347Jk+ezI5LsfbKwhV345P49rn3oROAb3ovwrNvxO8WzCVnH1mq0ALuWF7Xjk3fwXSxwKrQJLJLRbaAdCvNzaDC3Z22HqNyCCpLcSwweoq9NO2PC6fsBBJuwBZlAYtiho6wrmLzIPCvtUGs7Y2gx/QxhR4hlBiFLSN3Rq/IYRCPsSfC4DHQ4lLs0VrFKeS6K9x3Xc1MqZYT3zOgk1jikCyutEtWtLmTM4i944oxl5TR/tKdVMO9vfN3smJP7OciOcnQLLkeBmCEPex4cgKkEZkR8d+G9JcqSlYdCthmK+IS4Whc45VsK+7hRq6fQiUTB2uqaTF3bQfsufBsQj1pYGGCnR272vXbqkShBHQr+URcPbaLbR/HLZdGn/XVVsfZtohjY67oZO8dACbgoWm7kVOCDZ5Bl4M93jjGAQnqWTEYFnnPKPDUGWhp96B9kpfNc9Kk6nWAops8MCABbc2Gg3ZFzItWxP5Py9BSKfacSZ48w5nlDcOCRe7ydqZc9kDd9m7m8IMbI3O8saGAvThXOFmLtEDxLEBQj66N8fBUpKRV2L0ty07tKo6yNkO81uK1TNY0mhaQYG80rV8jxy4m2GPxQAzK1kUafgsvvPACjjvuWMybdxAefPBB+Px+fOXLX8aaNWtw5ZVX4oILLmCrB8psK9R2fJFoscx1YtFIwK5/oB99fX249tqf4pGHH0V9fQOCwSDOPvtsVte4ceOYco8umoWUYir22PGNMHp7w4CvCU3lKwQqxFRynyQLCDVVLiDhh11854uagIskdJBzKQcLuBWhmWI45lBVTWxCAP3tMHBUXU10d8Q6OVpgT+gZ+C97ojpOxOxK0NMxL0QidgagU0INFTENGLSA1R3ABxuD2BI20G1SJl1KNmBCMQzENBWmICS2QsptXEfHZvEbNlbIdZdlNRUumXFolwAAXa6v9tZ8f5dyjGAQQY9ktR6rO9m1NoUqLKGtdmw3gQkTIFkKiBXfV8AVN7xyqdCGuMDGs8hyl1QOo4QSkcO2uNLO6ZtLTcjBmAtouhV7qbw0k9SKCarCJPdd3bBA/Mod488ZRzsecyplnmOPJDuLTJYJQJW13zZqin4wu4h6hFs2e8/BnFD88XG2oZ6YU264Z1EqDYJpdoYYFouPnxU8rrUJ04rCosQwmgWfX0djox9NrUBgLI+bp1FCXVLiqSZUUuwxRR9PwUtwj7WVmsXqs6d4zmDPPQOTFLS8lU6MPXLHJeUePYg3RVBAoaq0+yMg39ALnAR7I3bRlwcq2AL80sck5eyhg6qlzn4rfif4+SaVqAUbvEJ2lGCvQgaqkptZTLBnLwM4mDNM/Oxn1+OGG36Ga35yDVPdPfLww1iwYAEOO+ww/Pa3v8XYlha2uInH4yN3AnthYQM+cg2IxaIIhkK48cYbsPjuu3HIoZ/F+d86HzfffDNWrFiBSy6+BOdfcD7q6uriC+48B6UoYG/dc7j9iQ9SHHlvnHzxfEzJs01y88qwgEhqkM3tj3pDMfbIJXeeDyB3XFmkBbJZwO2Gm0kRmq0e+b20wHAssIcH2K9EsvNMrrgiHRZHGKYro6yDQYZ2i3IBkKiJKSb4DRPlGoiqQHcEWN8DrO8OoisYwmA4xjJ3hkwFMRuUuBM+xN1jbQdBLotyjumGVSnDhSUp0xi6ERDMccC13Q9ZnOD4Sir+d4rjCejjUhAmQCrXjWJc/WXX6I4T57Je8s2l6GkCfEsFr0R8wCQ3Wnd70t2yupWJ1BQnY28aqMdHMzn+XrwTCXH5kiCh2JcdJ0W2WreKzz0Ook4CUdwmpHCzk1Ik2Z99b9fN6rD7YSM4Z+aIiJEc8IlaOdyjpBciQ7AzG9jctBV2ZCUnBh/BPhOqZkDTLfjqVPgDHtQFvGhoBLz1QIyetasmdJ1cbskl0OJB+wlkM3UeX3fbWUB4G9kHmTJ1Jiv2kk/DONzjoJeDQ3HuENwjtipUTcmvRBZTzxkJ9oZzHZf7jowF6PRhp5emOglo7OccCedVHOxJqDcyIzO6R5Fgb3TtXxNHLzbYY3H2TBOhUIgly3jur8/imWeewYEHHojLv/c9/O6++7DoN7/B17/+dbZiYA/VdZ0p/UimzF1p47EHWLhR08Rdd96F2267FbvvvgduvvkW7L//AViyZAmuuOIKbNmyBddccw3OOuusof4oOY5iUcDe4AYseeB23P5ALw6/8lKcfuAU2/3Wh6axJbojyrF/uWz24QfvY6+998ll06rbZvn772HWPvsW1K983CTLFex9vOIjzNhtJjsXa62sXUMx9iazBwPlWETSjFzAcSHt7+7ugtfjRaCe0iTWVunr62X3yo1NTbXVcbu3oVAQwcFBjG3JIcaeB5hTop+xnMEepewkuGdHIhNOi8lR7sKUt4GSflqAh1RwZsymCNxfMaZ4ETKBnRFgR8hEn6kgEqEMpHbIO9rZZoiMgdl0kRR19jNH/hDRtDFUPFReXFQoGpUEvcj1160wZGsPMfvSwSzXPZ/79i8BRCXEyUuczkNQSJpjukOfOVDPVv+JdiaDOGJS7F9SPDmGQYco3ux22ZWncqtN27+kM9TtJsyUZ0mwjzan5BmUITkhxh99IRKSuMAffWyj24QjJdTrKCHtMUslTHMpLN39E7EVHdjJ/qCJZXuZpBi/hFt9zsaY+ywDi+IsYMkyAE03oHtNBvY8fgJ15GILWLoF00MB+2ldbbHsuuQizdbZ5OHCVHtCyUeGiZ9fzCZpeUPuYM+Z3qTetLPlss/iQkfXeVWTl2LZ6SqzADun3OePfR4JJWpi4pkq67zsTloLSLAnJ0fJLVBMsCey4tIFa8eO7Tj++OOxatUq/OPlf6ChoQFnf/ObWLZsKVZ+/DGam5pY8gzhijA0mxaPTUCxBx599FGWOGPq1Gm46aYbceihh7EkG5Qx96UXX8T3v/999PT04H//939xzDFfLMhmRQF74shGJ5b+8W78+t7V+PTFC3Ha4buhyQ5EXFDjRmgn0yS4WgENLYE9CB7T/C2kCPBypD+7+5+IAUYZcSkzbrmU4fS/XPpQaDtEZu1C9y/lfm43XJndtZSWlnVns8BoKfYEH+P3RYKkOHgk/qmL7hE8IzzBvQ7JFZQoHd/dski9p8BkgA+ImkCMGJ3BQRS9MiUR/aPP7L+pQuHhyz6j+ogz2sdlYjtWP7ekAIBuu1KrXaK8RJMnucgOGQ83YEkimanYSzogM2TbZCqadOBEEJXoNss2TSGgEvvY3q5Ooo8EW6SgaAk3wmK4XTu5m5rcjwQgKG6iRdy5ZGNmAHLJh02o132jnsFuqdqSrAZMTijrEv4xUJeccMTJYUIgz+0qSwCB1EFssvNXob5j8EC3YPsjQ2NJMuh7odCjiii+Nf0TrrncWHHwkJrspQd+wtjpDJSWFGa7BMnvpQWkBaQFKtoCEuxV9PBVRuOLCfboBpmA28qVK/DQww/h7kWLYFoWS5jR29uDs8/+JlavXo3zz/8WPnPIITj0kEPhr6t34p/ELWZn9oKC3t5e7H/A/ti6dSuOmT8fhx9xBObNm4f95uyHbdu24sknn8Jjjz+G1/75T8yd+2m88sqrBRm+qGAPQHjjUvzhf3+GJ8PH48fXnY5ZJVI6FNRZuVNRLSDAXi7xz9zB/VfuUtRmyMqq0ALCzZu6Jt1wq3CAK6hLo5sVN7uh3DHtLJuiiKyiXF1nUyiKkUfKOwHv6AEie6+yLKNxqEf7cK8Cpt4ToI/BP74PfU/HYA8hicUIv2F3UgmbfsWTTKQgYdm7l/8WPKtEyv3SqkWcLKx5HM4FmYbwMzetSviSVGcuY7m/S8uDbGlZHk0rbNMC7FbYgdLulWp8+Gf22pjgnJAS2u60TCHkgnb0vYB9FsXUs2Eeg4I2BOQwj7vyEhRkwE9kFc5C7qTiqMiDLquTFpAWqHoLSLBX9UM8+h0sLtgDenq68eUvfwnvvLOMuTeNaR6Dl156EQMDA7hwwQV47933GKxra2vFz2+/Hccde0IKlRhf2ZmWiVgshgsvuBDPPvsXDAwOIhwK4dprr8Vll12Gxx9/HOeffz5iMQONjQ045ZRTccsttxZk1GKBvd41L+GB236OD6aehwv/+zjMypAltaCGyp3KygJvhAGCL1RyUVRRfD1yx6VCMfYo1p4s0gLpLJCPGlRaUVqglBYYLcVern1KAHu0ExcjscK+Y/6itoRLuNm6Y3wxsJek0HNDPRfcY0o0qst22eXHECo9lheWq/eSG59FHZdrX4e9XTrRVKHty1OERfHj0unjk5OOOH11y9SSDDAkUUl2OdmwTeiugHU/jQ3Ssk1HfcprygTK4rDNBnoO2Iur7BiTFeo9Afls9Z5FmW9VimdtJ9pwVH0C7JELLqn2eCdygXa5bFNUI8vKpAWkBaQFKtwCEuxV+ABWQvOLCfaovx0dHTjkkIPR09uLc84+G7Nnz8EJJ5wAcvN85ZWXsXrNatxyyy0IBYO46aabccYZZ9lZdN3WsoONWBZT/G3etAl/e/55/OlPf8ILf38Bv1n0G5x6yin4f7/5DRYuXIiTTz4ZRxxxBD531OcwfvyEgsxeFLC3bDFO+OmfUhz/ePz48XMxt6CWjdxOFGftU3vsOXIHLKMjrVzxEXYvoO9uV8nLmgHKjJupUMbO23r4FuUE9lav+hjTZ8xIcS6W0SCVqCnr161Fe/sE+Mssxl6+c6tQ8/T2dEOnGHuB2kvf3d/HKXtDY2Oh5qvo/SgWLv0Wjxmb/QlUJYE9GhQRx479zTKz2sHgbGWdEzfPpdhj7rY2sBviikugznbXFQCQgUPby1e44XLIJDKAJk6P9Jk+SzWNCnCjTAP3Mgnp8m19Zg6YwYUzLTzjwe/y4ot5bWz3MBP4TFNf+sPwcDMJ7RZA0qaBDjyzYwg6HRRgj5rlBNtLhHZxBZ8N75gaz97GBn98XzvTrnDFzRGKSrCX76yX20sLSAvUugUk2Kv1GTAC/S8m2KOguOFwCHfd9UvcfvvtmDNnPyy+ZzHa29uZu21vXw9++MOr8fBDD+Gwz34Wt95yK6ZP39UOpuvuLD3x5gGCaY1Bqj26ATnvvPOwbNkyPPDgg5g9ezauvuoqPPjgQ1h09yJ88ZhjYFAsnfyWds5BiwL2Mo1X71L8deVu+MIB5RukPRwOw+erTQlZJByGt4C+u+FLLq6SbrB3URNwUfMInOQ5HCIajcDj8eawZfVtEotGoXs8ZdexfJKyDKfx5RxjcDj9kvvmZoFc42tWGtgb0nvHFTeuriMwx5V25FrLA/OxbJ3sPUE7ctuNu+I6CTWEYs8dV0/UZWcAZQwoJQhK7+qZ24jlupWtUEy1eRp4kyPTybUBmbfLEyDme9CsfSkkBFy6Nhfi9pyiQ2z9yhKR8MQUaZWApK4THXQp9ViMPdd7BvJsdR7724F3Ig4fbwQl1bDz0eRsZgn2cjaV3FBaQFpAWoBZQII9ORFKboFigj0WxsY0WDy9q6++Cg888CDmzTsIjz32OOoCdbj55ptw6623YOLEicyNdo899oBlUQKN5G7GFXtUJ6ULf/GFF/G1r52KI488Cr/61V0sGcf8+cdgMDiIxYsXY/a++zKX3EKTP5Qc7G19FDe+egSu+GpbycdUHmDkLHDFToDgHpVcwB5tR4o9AnzlBPZGzmLySLlYwO3inUvsxlzqlNtICwzHAnuOUlbcXNuc1oXTqYCDOxapzHGbTZEF14Z2ybCP8TonLp9dqQB87joT4uvZyj2XPya5oY5MKUSSln6frKCsxJ1iODQH07nbWYgFOOhK3ZlMxxdxHZP3zAuA2bEa3a63Q+sjqGe74CoK8zBn74X7rQjh6FbnEdxzhyh0Qz7Hy4DXm2uYxbz6VeK5IauXFpAWkBaoBAtIsFcJo1ThbSwm2KOsorQYJri3fv06fOc738VLS17CKSefjH1nz8Yv7ridrarvv/9+HHjggYhFY/D56qCwSL6uFRt7jE7/464KGzZswDfPOgtrP/kEt916G8u2u2TJSzjppJMZ7LvhxhvR2NDAFEdm2pRzmQdKgr0Kn8ij1HwB9mboPMZeLoVi7FGsPYqvR+64skgLJFugEGAsrSgtUEoLVLxiz457x8CenbdBAD4nBp8Tc8/OcCtUfEJkJ2LzEYBhbrhxVRwDgfa6hS9nbGfgIaQkBzpVlIHMH2tl3KMAspcdtg7taCZglNZ0SC9vAAAgAElEQVRy+XvvcjfYFIUp5fI0HZ8e+SUD4cfgBxrSFtv1ltvC3RgO35jyTgBIB+qxme2o8tgGzGWXZ8B17+POgOvUbv+RDlAmm0qCvaKcpLISaQFpgRqygAR7NTTYo9XVYoI9csU1jBh0XYVhmvjggw9w8cUX49//+hfq6uowrnUcbrvtVhx11FF4+R//wJq1a/GlLx2LyZMm24sUykjHs3cR1CP326Vvv40bb7oJL730Ev77v/6LxdSj9dgpp5yM1WvW4NZbbsFJJ51k70eAMM8VmW14CfaANatXYdfdZo7WVBzV465Z/TF23e1TebehEHdJUvgtjQCTdeDFiXkfsiQ7rPtkLXaZOg0E52utbNq4Aa1tbfD5/GXTdZE0Y64XIMVeKUtfby88Xi/8/vLpfyn7666bkjpRqa8vsZFHqkN5HofCL4RDQTQ1j8m6Z7mDPXcHUkMb19og2YWWVg7J0M5W6AmlHltbuMGf/Z7H1uOQSGTHZYuUdPInyqKb1dq5b5B2xSMyh6SqSrQv98MUtGVasJdBFiYSOKQ+YHoYl28D04K9QtaQbBBSg720NsgxJmACQGPAz7aBUO2xn2xKgRvPlMvhJAd6jqkplh7F2aOtbZdc5rabNIFSgT0J8fKdXXJ7aQFpAWmBoRaQYE/OipJboJhgj8cFoUUDuZ9YDBK8/dZbuPjiS7Bx40b88IdX4dSvnYqPPvwQCxYsYAq8g+cdghNP/Co+85nPoK2tDZqmIRaL4sMPP8Tzz/8NTz/zDN5/732ce+45+P73v4/W1lbccccdTKV3zPz5+MUvfokJE8bz/GIUY088lszTciUHexUQY29goB/19Q15Wq46Nqcb/EJu7gXYO9IPHFWXmy1eCAIvhvi2K3fJbZ9SbzU4OIBAoDbhBiUPKKfEGe64jblkWh7u3DAMg113a7GIm+5avnGlGLa6rmcd/qoEey73ThEmze2m68TU41I8RkmEMk8kNSVU4nzG6R7/yk6iwQ3rpicZYt9lHYUUG2R8lpkbQuTiMRbcjT1Uzb8U9kA19XHS1ZW+XeVx/qZR7KUxpluxl4u9eR8JGLvsYCfEYPszwGevwW3VIVuLs33sIzD33MQkGkOPbQ1xxy0P++ZiJbmNtIC0gLRA+VpAgr3yHZuqaVkxwR7dHEYiEWgarTAsGIbJ/n7rrbew8uOPccLxx2FgcIC55r773nuYMGECNm/aytxxGxsbMGnSZNTXB7Bl62bs2L4DfX29aG8fjwsvvBBnnnkGi6v3xBN/xBVX/ADd3T34+9+fx777zmY3pfaadNQVe+HeXmz82/14e9/TMZ+F0+vEcz97CTNvKf+suFUzqUewI0JZlU8cNHLDJXdcKuWUGXcEzSYPlcECZ3QAFGOPSq5xG6VBpQVKbYFyj7Hn7n9WxZ47Xpsdb4/USyyGnnC7dan6uKuu7Z7L4JcN58TnrvpSengmKNSKCcGyjXpukE6AGxtJZqs06fsig8o8j06bFxs8FQY3c7O16J4DU1P0N21/RJILex8nFp+d3Va0gJJhOC7FLG4e/8ZR8rE36WMJEjx096bY9i1giOUu0gLSAtICFW8BCfYqfgjLvwPFBHv04x8zYvDoOstkSy61pNojRQh917m9E9/67//C3194AWeeeSZ+8IMf4I033sQfHv0D3nv3PXT3dLNtab9ddpmCI486CmedeSb2mjUL4VAITz75FH70ox+iq6sLd955J/7zP/8TXq+Puf8S2Rt9xV4n/nr1ufj1ko3oGDsF7UwEsQvmnrYAV3x1Fmoz32z5nwOFtnBTDCDFHpV8wJ47M64Ee4Vavzr3K3ROVac1ZK/KyQKVr9izaYZt1GQAF8+Q6xJFiYQZNuUQGXR5FRYUBuy40o0XO2YaOWYayQquuGxqRNBezkq+xA3zji+XH8+yLZd+Zqd3kc0E8FI3IlOyi3z7WfC5mOFAabWJrvnk3p31Uo1DOjbj3ICOMVau0GMzk31pwXLtw2csP3ImG7hdciXYK3j05Y7SAtIC0gKOBSTYk5Oh5BYoJtij+HherwcUt4dUdJZlMtdYeiXAd889i3HFwivYkuLiSy5hcG/ypF0QCkWwZcsW7Nixg0E6n9+LKVOmYFxLCwaDQaxZswYPPfQQHnzwQXi9Xlz+vctxzrnn2ADRYCsYciWiZBxl4Yq7Zhk+bNsPe+WYTKHkg5zjATas/wS7TJ2e49bVtdn6dZ9g6rT8+u52mbysGRiTY3g6N9grl8y4Gzesx5RdplbXoObYmy2bN7EYe5R8Z7SLO2lGPnNqOO3u7+uDx+spqxiDw+lPPvsODg6yzQOBQD67Vc220WgUoVAQjY1NWftU+Yq9OHhzd9ZBcvSHUOzZG7AkG25mZKv7nI9SJetiaUphJ/Iaim7YJwXAsHQDVAigSgBeNgRy6s+XOhbQFzJRut3SwTjGqNIZIS3BK1BNmK8NMg1puo5mUMyJ7nBVX1KnXfvFs+PGtxHiUAH8OHtOgoE5+LZIsJf1kig3kBaQFpAWyMsCEuzlZS65cSEWKCbYY88BFcAwY1AVFSYBPXvlQS9rP1nL4N4jjzwCimk276B5OOKIo3DggQdh/PjxaGpqsmPzKdiyZTPWrl2LV199FS+/8gqWL1+O/T/9aXzr/PPx5S99mSXj4PFEVFsl6IHpcovJ1xbFjLG3etF5WHL43Thn93xbMbrb9/R0ozmHIOqj28rSHL2QvrvBXr4uk7f1AAT4SOl3Y0tp+pRPrZRAobEp+819PnVWyrb9/X1oaCgPCl9IMpbh2pngDj0YqUVVBinESSGUS4y54dq5XPePRMJM+Z6tVCPYS3A3tMOXOYxIeN+KEGViY/tzxucIBKYwHIuGlpZcuRIgZDP6sL4vAGoVALRYE9P0NR10zAT2MnY5z/aJuInDMmOOO6fLB5IJVKYlldnsadshAeylsI343oF91Jfk7Vwh+NxdlWAvx4GXm0kLSAtIC+RoAQn2cjSU3KxwCxQX7PF20A0iqfTsd8w1gEv/LQSDQbz2+mv4v3v+D88//zyDcq3jxqGpuQnNzc3sBis4OMjUe319fcztdurUqTj55JNx6qmnYsauu8Kjk7KGBwVmgathcZBokkIwz5Wf3cpigr3wq9fgsmVH4PT9xM1SO2YduhtqE5sUPjfLfU+3uipfsEcx9ijW3jwfj7Mni7TASCfNkBaXFsjHApXkipsAKIaQlcQ1AjEU55NUQMUCmDAvQblnxyBjUCT1miNtnL8CFG75jNOIb5tJSZemMdwEI2SIDBl4UzUv7kydryXzW3uy3qfLXJxxHSvUd2LiiuPa9rSTY/C1uFiGJ8xyp2NO8qCEje3zIb/u5GusjNvzRHyj2ICi9kZWVpsWyHZ9k/O7FueFBHu1OOoj3OdSgL2hXeCgT8AzkTH3zTffxNNPP8mSYLz33nsM8tFaT9VUtIxtwQEHHoCvfOVYfP5zn8OUXabA4/EgGona6b+Ke1EsJtjrffN+LH6lw2WGvXHyxfMxZYTHVh6utBYQYG+GDlD20nyKyIw7WQdenJjPnnLbarWASJpBLt3khiuLtEA5WaCSFHvJdksXty1xuzRrCgb24jdp7rrcMfay3cbFaUpx1y6jP0fSSL5Gv2EFtSAdayuosiw75ckcOQxNEfKDPzaPxyB0EmfEJ13KlmTKCj6aYC2387UUIyLrlBbIzwLu8yThtyFlzAX3tb/afgfys1utbi3BXq2O/Aj2e6TAXvziZzFlHT0TpCQZ9MRycGAA3d3dTJ0XDIXQ2NCAtrY2NDQ2slh9lIyDLpgxSsLBFi9a0S1UTLDHGhfuRS8P3wTAh6ax2V2dit6pPCukWGMTJ03Oc6/q2Hzzpo2YNDk/9Doct8mlEYAUWlRW7jL6Nty6dQsmTKhNwtjZsQ0tLeOg6SzbzagUyoJLYI9KPolYitHYwcEBppTOxR2zGMcrpzpCoRC7Jfb7KbRD7RVKchUOh1Bf35C183t6gTklCkP52muvYdGiRbjnnnuytqOQDXIDBelvtATXG1IPc98dqgCkNma8bcuZAhbS2xHep8j3p5nGajRh0whbNeXhmHtsFnszqGdPQCZ6Y67j+U+4kbK1VOeVw8ySbSiGBVKBPXbm2TeY/Mws8gWzGA2XdYyYBSTYGzFT1+6BRgLsxZ8KUobcGEuAIWIbMcuLx412zDxajIgfewYB2UJFuNyS+q/441VUsPfhr3HCfz+LcHgjMKUNnavnY9E7l2Ju8Ztd1Bp3bN+Oca2tRa2zUiorpO8C7B3pB47KkwuQGy6541Iph8y4XTt3YmxLGQT7G4UJ09PdjeYxY0bhyPFDCrUefZKvW/dwG05gR9P0mowzR/EFqZAavBYL/b5GIhH4/f6s3a8sxZ5YJMRvorLDvQw3XK64egmGsuPyic/4TRx/Jz0Js06plBtkyoMxUrfEJVhi5mWMdP0USZgzVSagnjMH8wR7IwX0nHOGzqFUHU53zuVlSbmxtEDpLJD9Gh9H6nyKj9QVrHR9ljUPzwIS7A3PfnLvHCwwEmCPx9zjv9K6riFkZ80llQh9HItGoagKu7GkGw2CfqpKqjyLZdOlfXn8PJWp/Ljir7ilmGBv+f8uwAdf+RVmPnAD8IOFCN/0c/h+UP5gr7gWrf7adt/A+1iIwsqdGZeSZ1AdstSmBdxqvUIgcW1aTfZ6pC1QWTH2hoK9OEjIkKY0H6MmJdVwQ71auocr9FY1LTzLljginzEqYNv83WMLOAjtYmdYTrV3RmBQkOgnM6ocaZiXyWJsLS4ZSIGTSu42ohbIAJ+zQ78Rbak8WJlYQIK9MhmIam7GSIA9AnMi8yC5/hCsY9lsY1EWIJfcbakQ0KPPNY3DPP6eMu3S9hwOiqQcxV6IFBPs9f5lIX7ddA3O3boQv459BnhgA457UoK9ajqP3DCG4qFRXLR8i8iMe1ETcJGMqZav+apme7dar9C5VDXGkB0pWwtUnmIvOWEAR1DplXv5I6qRjMdWthOjChs2InAvOSGLy46ZoECqtjlOL2nHIjXYK/Y6Ou+pYMNNSk4jzkvxahrFf4Cfd/vkDtICGSzA7k8ppFSKQiIUEevSfT6Le01p2Nq0gAR7tTnuI9rrwsEeX0okX6QcdV7cv9buD13k4GSujW/Hs8qJLGnsc5PLl8XFMA71YCv4ePbb+AKd+e46Kmf6zjRFVq34gkZ8ThdcDglFsOF4P8Q2Ho8GPY131oIFC3DSSSfhyCOPTD1Whvi4E8tfXwXs9hnMmjCiw1rQwTq2bUP7+PEF7VvpO3V0bEN7e+59d2cwLRTGlFNm3O2dHWhtq830vDt37GBuyKNxk1MOar1QKAidXHFr0B01Egmz3wGfr/xjoJbiGmsaBlPQBwKBrNVXnmIvWbWXDPYyu95mNYjb3Xa0fTdzaazcJicL8Gy1OW06vI2yh8tLWX9h0HGUwV4yY7eVTpYJxAz+4N8yKcFe4np9eAaWe0sLlN4CCQ+KRHxL+7eBoJ+mck8zuqZIFV/px6PcjyDBXrmPUBW0rxCwx7PacldZUtVt2rQZr7/+Gvr7eRB2iqM3ZcoUHHrooairq2M3zATaBFBzm432f/bZZ9Hb24u5c+dizz33igepYRtyIGgYJr842pm/+O+/jQMtDvEEqCNV35///GdQYPRjjz2W3bTR/uQGHIsZTCFomrYa0I7dV0zFHoxerF7yJJ58V2TGrYysuNu2bsH4Gk2gkG/f7+wB7uzlM7nQmGjllBmXEki05QE2q+DS53SB4iu2jCOwV4DschiG2BQDKLMywb3hzKNhNIHtGhwcZFCvFuPMhcNkfAs+X/YYc8O1cznuTwr6CIG9+uyxACpTsScoTfxBoAPwbbUQE07Fs2PwVUVCFtxMN2QZ/CLT3sVlkGqV4yTJ2qaCfEOz1jqaG4wEpy2MHaafO+QJI2Z7AphkEI1DM5r7YruRsq84lXjsbL5sp2g6tPan+4KRoagj1Vt5HGkB2wIk57Ynv/BE0/R4Yhtpp9q0gAR7tTnuI9rrwsAeh2q0QKAf57/97W/49re/zYBeXSCAgf5+BtOuv/56fPWrX2U3zATbxPYE1sRC+q2338bJJ52M2bPn4PLLv4fDDjuMqfroe+6iS1AwHnOPjkzvaRuPh1L08Wy5lDmXAqHTsej7L37xi1i7di3efPNNNDeTnyNffNLCxiB3YI2eohDoi9oqQL54L4Zir/Ox83Dl1tNx7n5CBdKOWYfuhqYRHVl5sFJagIAMqfZm6MA5jYUdqdwSaBTWC7lXoRZwu+DSHKK5JIu0QLlaoLLAHl+j8JKIUEglJBT7JlMKkYcAVw3ZVC8B7mVGD4XhmXjbynW082lXoTbI5xgjt+1IQD3Rm8Isl059RyFraA2rMvdAUgoxtswOwvcRni4jqk4XJ5AFkHctrd0J6MXPt8KsMHIzQh5JWmC4FuDCFjovVYLrGhessDPTgX/yPBiulSthfwn2KmGUKryN+YI9ugbRDzPFwSMwFo1E8Lfn/4aLL76YgbkvzP8CPly+HFdddTUOOeQzuOOOX7Bt6SpGbj/xRbICwzTwq1/9Gtf+9Frcd999+NznPscUfyLunoixJ2L00XEJDnq9OoN5rD77KSRldeSLFwWU5fGYL34RmzdtwhtvvIGWlhb2hJAvJngd1KaBgUHU1weYiq+Yir3Ox67BX+deg9N2rfDJIZuf1gIiI+5cb+GJL9wJNMohM64c7pGzgBvqyYQZI2d3eaTCLbCnF5hDz9JKUF577TUsWrQI99xzTwlqFzdQXEBh2L/3jOO5U7Ayb6l4iJF4Q3ioDlmkBUbKAoWAN5FUjsf14so8DhMohI0IOxOHCYUco9D+83MNiMVMUOy8RJghgUahdpX7VYYFeHAp/iNCYE/3aNBs91wO96SbbmWM5PBbKcHe8G0oa8higXzBHl8MKI7SjVR1Tz/9NAN71113LY7+wtH48MMPcfn3vod58w7Gz39+GyLRKJ5+6ilcc81P0NHRgTlzZuOOO+7ASy8twXXXXYedXTsxrmUcfnzNj/H35//OFIDf+MY30NXdheuvux6B/x++XX311Xj8scfR1taGyy67DOeddy62bt2Gq394NZ588km2WJg//wv4xS9+gabmZnz5S1/GRys+won/eSIeeOABjB07Fi+88CImT57CnpTQU3rV5ZJbFLC3bDFO+OmfgFgnNna1YUqbMP7x+PHj52Jumc/GnTt3oKVlXJm3sjTN69pJcdZy77sAe8OFMqVKoEGuwo8PAicGOHicnEUN1tW1E2PHtpTGuGVea29PD7tmjERJdr8djuKzWO0lV0xN150kRsWqtxLqIcU2Xftr0Q2Z31BYoDiDubgiV55iLz4D2YM9wwIp9OjVHZ9XrGn4jVdqgpc+4UYlzHLZxlq0gAB8UOhBPNj13Q3zxEPxYtsmVb2xGFfGMrWefZqNJFgsdh9lfdIChViAJX9UwNS0mk4CEwm1C7FjJe8jwV4lj16FtD1fsMcXuPyJIFfQKXjmmT/j4ou/y24QCKD1D/Rj2rRp+M3/+3+YPn06li5divPPvwBHHHE4vvyVr+CexYuxs6uLue8++MADeOqpJ/Htiy7CKaecwtx3n3vuORx37HH46klfZXH6KFnFRx9+hIVXLsSWzVvwy1/+Er/45S/Zk/dLL72E7bfv7Nl48k9/whlnnIn5x8zHMfOPwbvvvoMLLriAPbl84IGHcOyxx+EXv7iDuQ/TIodeRQy/ooA9I4zeXjtgVsL4+9A0tvyDs2/csB5TdplaITO3uM3ctHEDJk/ZJedKd9/ANyVoRqq9QotIoEHg7cWJhdaSuJ9bDUbf5FL3ls2bMHHS5OI0oMJq6di2FS3jWplauJTFHZeRjlMOUI/aMTgwwMBeLSaQCAWDzA2zri578ohSzo3RqpvCV4RDITQ0Zo8nsJcXmD2Ma12mPpZMsUceBvTPMFmcXf47T6FBRGvoKZ/9t8tlMbmthYC9QvYZrXkgjxu3wEjeaqcTghYDesXrMKFqwlMlDvdGAuwxpZ4JRGMxdp4lnHdDEuzJWSgtUE0WSL6SiAdHtnKP3OX1ROVeNfVe9iW1BSTYkzOj5BbIF+y5G8Ti1RkGnnvur/jud7+D/zj8P7DP3rNAcfNWfPQRbrn1Vhx15JH4v9/+FlcuXIjPfvazDPxt6+jAqo9X4df/82v8643Xcd311+GPf/wjDp53MM4552w8/cwz+GTtJ2hsasTGjRsx/wtfQH1DA+bNm4dgMIi//PlZfP3r38Dpp5+On/70J1i3bj1mzZqFqVOnMqXfXrP2wtGfPxqbN29iMfb6BwZwysmnYPz4ifjDHx51ZM/cpZjH+ysK2EMYS+84GYunL8ZdJ5BcrxNPXXIhNp52Py44oPzBXsknW5UcoBgZcYUplkZ4rD4qxXDHdUM9Ao5UP5Vc4F6VDE/ZdSNZpUcNHK7Ss+w6KRtU9RaoRMUePbtjSj07rpd4KCli7rJBc9MVCnhepJIe7MnkGUUycUmqKeIUyNq+dBluCwJ7KUJK8nWtASgxxz1XhLvJ2rjhbsBi6vFzj6A6EjrLxQF08hUOwFPF0Ew4mYfbA7m/tEDBFlCgiZCtLHkNzfV4zEuC3CZzx9V1D1guSllqwgIS7NXEMI9uJ/MFe/HkcfwiRXH2nnrqKeYee/PNN+GEE47HsmXvMNfcgw46CLfcegsefuhhXHPNNbj88sux++6fYjAwEolgzpz9cO/v7sWNN9yAJ554AgcffDC++c1v4vnnn8fy5cvR2tqKzZs3s9h7e++9Ny659BK2CO/s7MSMGbti5syZWLVqFcuo++677zK33nPPPQdXXnkVvvKVr2D9+vV4++23WAy9U089Fc3NY/D73z/C2swTcvDkH/RaFLC37Of44ktH4i8Xu5xujaW4/WuvYf6jF2LW6A61PHqRLOAGe4VmxBVNccfZI/XfjcPwhnW3SyRjcCfoGG79RTJfzVRDQI/GRGRPpo6PUYFzG/mrLNIClWSB8gJ7Q2/q3dk3WeZNiukV5WAhrk7iMGFoJk4FKimIyFXXMuOJtJwEuRR9z6XAYPSHb0tBzOg/+pOFTVLpNs6AYRk8kQE0wKRXghj8MyqKanDYYfG7OvaA0aZKPLA6j8wk2jqSSrL852V5ty6v/hSP7WY/7IiYjXeIZiUdTieVkEYJNrI3r5AtnHhhLKae5Shlh9YlzsXUR4knF4h/z8LoiIQDig1KLFLaU9Zrgpj0JJM8cTSAPrcouGAsbSId95Gd43FjsbOPnatJ80EkICnENnKfWrKA++ROcVFh058nidR1FuDVSahRS1aqtb5KsFdrIz4K/c0X7PG4HbQioB9sgy12//q3v+I73/kObr31VsyfPx+DA4O46DsX4f3338c//vEPrFu3Dt/4xmmYNGkSzj77bNx1110sRt///M//4O9//zuuv/5nzB33M585BKeccjKLhbdmzRqMHTuGLcrJnfbRRx/Fd77zXQwM9OO3v/0tvvvdixkkXLhwITv2hAkTcMkll+L444/DDTfcgBNPPJFBwX/+8zXEYjGcdto3WHbcxx57DKFQiLnd8eDCHO4VBey9eQP+a915WPRVJ7gegA149Iz7MfO+hWUfY48AaVNTbebu7evtRWOOfS9GRlz3qe52x72/LXs8vHSXCeEenOzi+UIQeDEETNKBm1qAeSnEo/39fWhoyO6ONwqXqJIfkq4p9fUNRT3OG2GA1JOiEMgjBeVRdUU9TFEqo+tjcvylolRcAZUkZmCvgAaXoInRaMTOMJ+58nIHe07rHfdbSpRBMb0I1AmFUFLCDFeXVaYoslVEMHmmXBZ2hKAcpyBxV0L63oDm8bBMn4hxqEd/GFaUvdE9PpCrM+2jQYNOMc5oLxIvsZoJQlC9HlvNZAGqW8FEpILqtAmMzOBRgtlfC1XSJKKH1wSVeSINut6TSkjArFJYgeJacrBemEKV9mPJPxQO7YS6jyn92ClhA0uTIB6dWdSfKFcoMlhOn2cHewyfMyhowxUXwOdt598JFSV9Vkq7lWIsZJ3lZgGeFZce5tA9qK5RptwUz5vKrdmyPcO2gAR7wzahrCCbBfIFe3xxy11XaXFAyjeKj3PnnXeymHmHHfZZpsZ78MEH8Pvf/x6PPPII6uvr8fbbS3HbbbcytV1DQwPb9ogjjmAuuHfffTduuOFG7L33LPzsZz/D62+8gUcefhiNjY32hU/DLTffjGefe5b9uB5zzBfxrW/9N/vu4YcfwZ/+9CcMDg7iwAMPwBVXXMHq/973LkdnRwcW37OYgb2rrrwKrW2t+NEPfwTdo7PFBsFFAnxFc8Xteg6XnfUSPn3xcdjNhifh5ffj1wPn4XcXz0W5O+Ou+2Qtpk2fkW3KVOX369auwbQZuaUxLkZGXLcRi6HaE7CR6hVqPXEMqn9xH0Cv6VxyN6xfx+IrFuQCVOEzYvOmjWhta4fXW5wAYm7lJJmm3N1u+/v6oHs88Pv9FT6S+Td/cJD7wQcC9fnvXAV7UFzcUCic0wOdSgJ7FNKLJ8sg6jY0I2jKoTP5zbui0PrGBP2nKBSTjKvx4iiBVHp0c28iGgU03QtdBQwjDEUJQ1VJQaTDMLxsO1W3EIsMMrinwseRISnzyD2SEQqdowRXjD8BMhywZ4ONKphysgsjbgEiCASt4jG+CJjpugo1OXh/KjFrge01YqTY4w/NCykinjdlEWWQ3ckcSu/ohLT7xU4Sgu/Jilraxj5x+VUgYzOEPja+JQf9zkN/huX5/Y8Ee4WMqNwnbgHKWs3j1FPhKlom/palyi0gwV6VD3A5dK8QsCeeXoknceKpAynfCJSJz+liNTAQRCBQx9V9iurANHpKQcCNfilVjZ4mClhICjruMkBZa2kD2o49NXdicvALYTQaY087yK2AYKIIfi9UeCLBh1AYisUyc6pR408B2YLdXjTwfSx4PPB1jsgAACAASURBVBp0T+oRomQeJ510Eo488sihG/SuxtL3OuCk0PC1Y9bc3dCEMMIxH3zlTvfKYVKWeRuKlTjD3U2CQRQPj8Bbvqo9cvkk2EiFVGHkcptc3LH8yN031TZlbvaKaJ4b6pFKj+xMCkpZpAUq3QIVAfbsAP3RqGmvQ/htetytLxNlUDj7EMI9GybQ2oArO6lOAhWE5jg0IIhnmCyQH/tbsTRYpgqVYCD7L8aUGJToS9d0qNAQtWK2k619MKEGIiESufWqFFBdrHdonVIgGan0CSfbXxwLMDUbgQQe14v+EUCgdTOto5NdXosCrSyAzsFYjKtlCynC5dUBfGzNzqG7YcZgmToD7hbCsBDlsln4uQsuA+YUW5DUezYtSRc80Tm/ONjnKkF+/tE5Te/F/Qn1g79ndw2FdEvuIy3gJKDk56Ptjuvh56gs1W0BCfaqe3zLonf5g734Ipl++OiJnIBsXOZPP4gE5+hHVoHHQ0+u+WKC/yiq9iIZ7DuewEJFOByFh9xaDA7rCK7xfejJIt+O/jG1vC3Np/3I1UXT6Iecx8MQx+E/xPQZ/5EW9ZLKkIAg1UmfibqLBvbSjerWR3Hjq0fgigQ33bKYArIReVigmIkz3IcdjmrPnTDjsub08dtKkYE3D9NV/abJUI/GQhZpgWqxwB4eYL8SPZjKPytuqsD5/AEdLT1EeA1u+7jbU6ZMoPHYWcL9j8KNxNiDRVpnmBZBvZgDR7hDLQd8Cr0a9VDMsVAsDyxy19MGoaikyiN3YK6WUlQTpmLYSEDngE+ldQ2HfKqis2DqXo8HuuaxAUN69+FqmVuyH6W0AAdRHEjZYI8Up0y1x8GVG+4VyOFYB8T5Rayb1tncbbVwWuFel9Pf5GVDoQPo1TJ9sEwFltIPSxkA1EHAbADMAGCR+t4GewzypXcH5m7x9pXCBuqkEqR2s3PR63XuMSRkL+U8ra26467ddP1X4fGoYLeyslS1BSTYq+rhLY/O5Q/2eLtZGnvLYj+y9YEADDvrnEfXEAyF4PX6+JM1W6lHQE3ANQ7/FPbDT4sIUtsFAgH2SnCPFtEe3cMWvQTvgsEw/H4fW2CLRBfiaRlBRWpLOBzmcUNUkeXWhM+nIxiM8CfgttswKfHCoSi8Pg/CYfqOt0WCPSA4OIi6QKA8JuYItyLXvhczcUZyF92qPVLVpYqFl7yPO5ZbOrWe2MedSCNZtRcKBuGvK8MAcCMwD+ja4RumlNY9DqTUqySoRw9M6DpYi0XcqBWqKqkGm9HvMn84lrlUgmKPgAI9bLQ9nMTtuhPPKFMPHVRoq/aNWIytSWiNYxhRx5VRPFykV3L31VRad6hAbCwGunWsXWlhzYpOxMIWJk8NYOoMPybPUKF6BhAzwzC1GE9jYNbBUijjRshR/5hM7afBo+vw6D62HiKXSbHmyjZG8ntpgVQW4OtbkawiDrlofa3pNH+LYzcB9ihpRizKH+5bVhwc5nOU+IN5hYkD6Dyk85GgnmlGGUBXFB2KGmUAnUCeZfoBk54+UGw9OmcpjiUV7kabyh3XDTKFIECoBDWNQ3aCexTCR3j0DAd+5mMDuW11WiARWPMYj+QW7/UV6USsTrNVRa8k2KuKYSzvTuQP9viPNP3QkuKOCoE4DtTsINVOeh/uRks/ivRKTwcjEYprR5CPK/W4Gy0Hdm53GXHh49txl1y+SODS5bo6D4JBAoN8sSIAXRwkkgowzI5JT0OEMpASZ/h8flYH/4y3uxzA3lv3noHHJ/0c1x/dBmx/Hldddi82k4GPWoj/O2sW8P69OPuW5wF8Ht++9yzsD2Dz336Cxyf+GN/eZ/jzbPWqldht5u7Dr6gCa1j18UrM/FT2vgt1XDaIVogJ3Kq9dLHwkuvNVa0n9kun2vtk7WrsMnW6fa4V0vrK3WfD+k/QPn4Cuy4UUpKhXqW531LSHAIJtQj1BwYGQP5c9TWaOCYcDiEYDGLMmLFZp34lgD0jRg8bOVCI38QngoV0qhumqlNJNacyKBEOhhGJhJjbH49/JNxi6eaLx/eiz6PhGFQlgO7OAN765w6sW92LOr0F9b4AotEu1DdFsc8BzZg2sw6Krw+WGoWlaDBjjVA0A5baD5MSbrA2ex3Vk6542QMHv0+DwtZXWYdIbiAtkNoCTpZXW73KEkbw5BQE9rTkWHvDsCNX1hkscc1wwB7DcLa3DQE9Ws/z9b0JVaHEfRQfm9zfSSHrQSyqwTS4KzuBPk2PAGqQ7lAYlDcpmUaGOHvJsI6LFzgM9Ho97FzkcXjFdUCekMOYJjW8q52gyU6cwecZv3f21/EM6bJUrwUk2KvesS2bnuUP9sqm6UVtyKiDve3P465fv4otn7mQgb237v0JNn/5xzi2tRNP/fTXwIU/xqRn7gXOOgv7v38vrtryJVw/9x3ctXQOvk0gUJaSW8CdoILgDcG9Yhd3LDw6Binr0hU3UMo1QUMm1V6x+1IL9SVnv01OXFILNpB9rA0LlCvYc9xrKa5XjLwEKPBW/nG9aBeKnkdgLzgQRCQcASyDu/SRxk7VEI0Z0DR6MEigjdR1gywBRniwGUtfG8C7/wrD6zWw5+7jMXUXDas+2omuzjC0uhAO+/wMtE3rRswi2KDDMsbBUiNQPD2IGkGWmdg0uKcCuQLC9EBTFdTXk2rP63IYrI35JntZKgsIIEUyPju+lyvW3nCPShF0orEYU7MmAvb8aqY1OY/TPQhK8kMP4gnssef8IJWrBtUKINjbgJ4dOnZ0AKHQALxeE95AGOPaPWhp1QGljyWwMUBChHyvC9ybh2eNB0sEKBLu5dcbubW0QHYL+P30BCn7dnKLyrWABHuVO3YV03IJ9vhQFRvs9a5ZiiWvd2DuN46AbyvQNiFTcCKCd3/GpBOBxwnYHd2Ju366GSf+6POYRI1jIO9gHPza65j0IwH2DsTBmzdj/7PsbSpmxlVmQ91Qj5IhEMApVXkhCLxI61YAFzUBF6WJ1eZW612bXXDjNFfG2ivOyEmoVxw7yloqwwJ7eoE5JXiYQb0fTow9Afa4UmgYYE/lSTJIbRQaDMFkSbso/hbFyKN4XRosUEYtH7q7QlBVP5obaSegv6cOTz+xGn07WjBtWgAHHeDDxrUD6NyooG+nB0rdTkyfpWC/z9ZBVcKIhE0EB8bCHwC0um4YShAaxRI2bMUei/1P2XLJO0GFz1cHhWXblUVaoBALpFKX8c9IsUfu3nHFWur4lbketVhgTyjjSFVNbrjCY0dVycMmDB2t6NnhwccfDKB7exShkIX6BhX9/Tvh83pRV69iytQxmDxVQaDZQsh0Utrl2pWErLh0faFEgKTcq+XQDXkYT26apwUk2MvTYBW4uQR7FTholdZkCfb4iBUT7IVfvQanPjUT8wc34ODbj8frX3sJhz96IWalmRyOOy1sJV5KsPclXD/xz44r7omnA5g4Ga/fQu66M3HibaTuSz/7Nm5Yj5Zx4xAI8JSpWzZvQkNDIxqbmtj7jm3bmFtGa1s7e79jx3aYhoG29vHsfU9PNwYHBzFxIkONGOjvR3d3FyZP2YW9JxfnbVu3YNr0Gew9xSdat+4T7LrbTKdRqz5egZmf2sN5//HKj/Cp3feMv1/xET61h+v9yhX41O7x7Vev+hgzdt3NiQf2ydo1mDR5MovnSGXD+nUY19rG4jVS2bxpIxobm1x93AqP14uxY7kMbsf27exGrq29nbmTDw4MIBgcxAS7j/39/VjR1Ys7fJNAEIfKFCuKb7XwdMm0784d2x2b0Q3m9s4Ox2bcrluZm6coQ99vQ/t4bmMqtL82thVPBFWQum48YvhqvYKLW7hEn/rY2tqGv1gBEGykcqw3goPq+R03uVXqmoZAPR/ngYF+Fsi9oZGTSBrDZREFf7F4PL2f1Ifw2YEO1md6Eh2mcdy2FVOnTWffkws9HZPsLkqy2/LHQ8YtcVyTxz3VOE6ePIWNjejjuNbWtHOV5hmN+diW+DiS7VvbuHK1p7s7YRyzzVXqM82VGRnm6soVH2F319x8bPV6LPROdWzyn7Gd+HRbXF65vaMD49ranBuA7ds72bzjYQWArp072Pkn+kznkt9fB7+fuwP39fayGy5xvg7098G0gEZ7HCkmJN3sNDWPYdszl8rBIMaM5YSX5jPVQec8FVI6dHXtZHOHSuq5mjgXs83Vzo5tbO6Lmxw6n5rHjHGyk+/csQONTY1MiUQluY9sruq6c7729/exiAvuuUrxlJqaONnO1kfKWLpz5w60tvJrGPWxs7MD7fY1jD7L93zs7Ohg80r0kY3jmLEMwlDhfWxisdBYH7u6UFdXB589jr29PSwAu7gm9ff1se3S9jFku8Y64xhBX29fnuOY7ZqT+H3yOCbPVdHHfQMezPHZ19WmJnZtpbJ16xZ2syuuq85JkccfwwF74jAcKBgupVAeDaBNSSRnmRgYCCIaIbUexc8jPymTfWdYGmKGDk1twssvL0V9oA0HzJ3GwB6phf742McI9bWgtXUAhx82FVYI2LIGWL8KiHm2Yca+Fg76fBNUghKKHy+/+Alm7jUF4yZGYWpBGOSOhQBLyMGSaZg6O7bHY6Au0MRUe7JICxRmATfYE5IgnreZVHHlCPbomktxsGnNQtd2Hl+b3IcpIUcM/TvH4aN3QtixmeJyx1AXMDB3/zHo7DDQs51+b3qYsm+/g5rRNgUw/aSUzdd9ltuKh+6x4PN5UVcXYDaTRVqg2BaQYK/YFi2/+iTYK78xqboWSbDHh7SYYG/1ovOw5PC7MfeJG4AfnI5VZ9yPmfctxNxUs4di6T0zCdfbMfSYi206sCdcbu19TsSj3F0XrjrSzFC6QaYbTFGSA+bTwmXlig+xx57p8CMHWe4g+9wtIr7AYUlP7BtcOg7FReExSXihG3N3HDOCgQJksO8p/qF9Q5zyfVKSA7r5EmCEthdxHMXxktvnDHIKG634aDnru+jjphhAySzu7I1vTEq9swKJgeaTjxmLRqG7bJBsk+Tvh7y3Y1FSvL3FfQC9UiHl3kF+YH8thm3QceQW/vkMzcI5TXHtfqasj6InXYaFJwYVBg4plt/f2mIgSDp9xq4MtCS3KRIOw+tKLpH8Pjn5RLZxHFJf0jxJPn7yOObSx+Rt0s1VGuc3N25BU3OzA1/ITjRuM/zx88U9l5PnBak3d0Hi+TVkXtjjGj//6EYlfu6kOh+zqQKS+5jt/EzXJoL2BN9YgHAbWLHzKWkuJ19Dsvcx8XpRij7yG764HbO1Kfn73u5uKJrqQKpsfaQHFgLqkY2S51VJ+mgYUF3X2Xz7mGkc6RpM8H/cuPhToXTX0b28wGzv0D5blK1+mNH3iwb2WCZOGpn8/ZkslpmWHgz0wqJYXiyLrcWTgDHo5oeiNiAW8+GVlz9EQ8NE7D93DBQrhJ4ePx57eDmC3ZPg8W7CxPEx7DqlAe0Nu+HdfwMRrRttM4LY/yg/AhTXN+TFq//YjJmzJqN1ShjwBFm8/2jEC1BCDcUATPrtpHMojEA9wePCYoCmWRLIj2vKAqnAHo/tpXvKE+zR8BDUo/WFwuJ28wHjv3vAplXN+HCZgWAfPeQzsd8B9EATiASB/h3A2lVAcMCC5tuIQ4/eBWjcwZPV5FEo8QfPJsxtRetfekjjXtfmUZ3cVFogowUk2Kv+CSLBXvWP8aj3UII9sVigQL08cxg9maPsuS4OljBOCxYswEknnYQjjzwy9fhtfBLfPvc+dJLTzvRehGffiN8tmItUzriUMOOuFxKrmXT61Tj4tYdZXD1S4cXj7dF2ttvuj84CRBy+HMDeqE+0CmlAKqBHTc81hl0xu5kM96huAnHURlEo+yplYc23uGP53deeWwbefI9Rztvf2QM8Pphoy3zbS3avtEQZ+fZRbi8tICxQjjH24tk+eYZaUuyRQplRsjwLqfVIibNj+04O9Ujdo5AbrsnAaizmhaI0IRrR8M9/fgK/fwL2/7QfXm8fBgZ9eOWFnVj1fh3GjQEOmtuMliZgzQcWNq0bhBLYjv2PaMfkvYPQQoDPasHLLxDYm4gxk/ph6v2ImZSErIlDPYrrZ9HxCC4GEQgQ2KvNrOV5DqPcPKUF0oM9TVfhoRh7zilTLq64QF9fP3tgS+tyAfRofU7/lr+lYeMqP1QEsMs0YExrFxoaVWzb3I2NqxREBgOwol54fAOYd+RENE7tgqW4Fk85zRRKNiIeEvDkfaTY8/szhdbJqWK5kbTAEAtIsFf9k0KCveof41HvoQR7fAiKqdhjFRph9PaGAV8TmrhnaPYikmIkZcWddLqdKTc5C66TOTe7K272g8stCPa4FXpkkdEAeu6RILj3djgec8/93XASNbihYa4ZeKthhhAUJRdm4VpdaJ9Ge14U2m65n7RAoRYQir1C98+0X6GKvSFgLxqzM1kWAPZMA16fl4WloJt5EvApqsHAHmE+oAGG0YCVK7qw4qNO6HobDjrIg3HtQSiaD+tXjcG/XgIGd8Qwxq9jXCPQ1RlEXUDFlL1C2PeQZhj1m6AN6NixIYZVy4GJUxsxYdcI6sZYiIHaXg+TsngiBgU+rhhUBlBf1wyvN9eFRClGSNZZ2RaoTLDX09PLVNGkmhNqaFLRhaMxvPNaGB3rAyw77ri2GGbMpHAcTejZSbEtDWxe1w8jXAevHsDu+zVi4r7dsBSK1UclnaI30U6UlZeAIk+gobLEPBRnz+1pUtnzQra+nCwgwV45jUZp2iLBXmnsKmt1WUCCPW6MooI9oxerlzyJJ9/tsC29N06+eD6mlPnMy8XFscy7UFDzCPac3pmo3iJw82lfYWq4ghqRZScCceQ6uzbK21SMtrlVe5R9l9Rn1VzIhVbEJaR+kh0pszHZUpSuFJ46wh1a7EMu2bJIC9SaBcpesWdS+IeoHUYrf7BHWW4JpO3s5nEOFItu6rkLoMlAWwNi0Qa8s3QbXlmyHI0NU3DMlydh4uQoc882Qk3YsUXFqg870Lm5m9gcxrb4MX23Fkz5lAZPIAhLjwB9fqx5fyvWfdKHse11+NS+rQg0+aB6VRgEEQg+kLKIxUGl40fQEGhwYsnW2ryT/S2GBdKp8Lhbq89n/6gpwtU1f1d20UpaS0cjBgyD6o6r3eyVdl6d6eru4otzVyHITkly3n/Di40fB1gGbK8viKaxg9hnTiu6u7ehTp+EDatC6OoEVL0He+3XiCl7DMJQozDofFYp+zRAEQQUk7LrqlyhizCghADLB8vSuW5XIbBHsf1UphSkc7HOX+eE6yP3XlMxuZuvBaiWjL+X1yDLjR0LSLBX/ZNBgr3qH+NR76EEe/Zyg57OF8kVt/Ox83Dl1tNx7n6CGLRj1qG7gYcaL9/ywfvvYu99ZpdvA0vQsuTMpgRtCHAV4t5aguaVtEoCVgS7CBi2W1G8NAkJcRhLevARrtyd1ZgO7VbcUcISSkJRq3FzKKmF1+N1Eq6M8NCM6uH6+ngQTZEIYlQbMwoHD4WCoEQsY1t4kpVMpRzBnlt5Q7H1hgX2oDFXu+7ezcwMiqXDtDSeLZSAgOmBqjQhNODDqpXdaAiMwdRpwM6d3ajzeVFf54dHUxENAh6CBzFArwMUD2BqO6BoBog71ltjMdgVw5Zt2zGmtQFj2gPMczgUDUHRDRvsUYw9iqlHkMBEQz3F9YrH/Mw2VvJ7aYFECxC0SgXraOFrwe/3OA+3h/uAlzhcJMKT2JDijRMwOjb9yyfGnYWuri6+m6iCvXJg+MG/fdiwsh6xiAJND6O+MYTZ+4/B9s71aBszDauWG+jcGgb0dfjcMbujeVwPYqoFQ9UZ2IsYIQbxNPigUqIaapo6CKhBWCapYz3QNJYTm7WB4H0sEoNX96KhrgGq7btMUM9UCe6RCz2gUV2ySAsUYAEJ9gowWoXtIsFehQ1YJTZXgj0+asVU7HU+dg3+OvcanLZrJc6I2mlzMtSrRfdKgnr38ESdLEHHRTwBadWUZNdbGRevaoZWdmSELVDtYI/u3hnY69nJVEAE9phYiJQ4WhiKqiBmmND0OoQjMRZ3r2fLODz026XwebzYd5/dMG2qH4M9QGgA8OiArz6GMe2D8NdH0djs4+qfmImAP4Cevl746vyImgY0j4JgZBAeLwd5gmQorB0KAg31NfvgYYSneZUerprAXgQmBtG/fTI+eDuE7k6gta0Ou+1RB0qgbkSBj98FtmwagM+ro2V8F+YcMB6m2oNoROWxKzUVlj4AT0M/g+emoUM16wHNANQIDMvHTkElNsjiXJqKBVXnSTTo3K3zN7DzkiWvpnOabcOhJan/ZJEWKMQCEuwVYrXK2keCvcoar4psrQR7JQB7Ty/AF2/agCltYkocjx8/fm7qrLgVOWsqv9HJUG848eoq3RoE9kSG3PvbeIKOaiip1Jg0zrJIC0gL5G+BWgB7xNS6u3scbROBPrqxp6D75GpnWJQJ3gPKkUtuutH+djx870b07fBBVQbh9/fA5wGaG+qZS1440g3y2pswYTymTm9B+yQNal0IipfgQQQWNMQMHboXiJkRdiyQSpBcA5UIj/NneZia1uOLZ5jPf/TkHrVtgWoCewYUJQrLGIMNa0L4ZIWB/t4IdM3EhAmt6O7qR2SwDhYG0dKqYJ/9WuDzebB6VR9CXRaUCCUKiaKxPYK2mVF4GzRYigLNqgdFujTVIKKk1rNU+AyLxdaj+JcGeLzNQKAeAX8D+fOybL1kWfaPZdXm0ThlkRYoxAIS7BVitcraR4K9yhqvimytBHvFB3sI96J30D0dfGgaK7NolcsJQiquI3kYJVZqGepR/8kl97YebgtyQ6Z4e5VcCOjd1ZOYIKMW1ZiVPIay7eVngWoHe6TAoTv0ni5S8ZD7nQnLitlehCpMGEy1Z5gUc8sDFXUYHKjDk491YMvqJjQEFOy5lw/jJwB+jwklprIEt13bgfWr+1DfFMXu+2rYZV8/Yr5O6F4TkagCVWkElDBMK8rqV0wvUwsSKFQsC4rlR50Ee+V3QlRUi6oI7NlQ3UIIquLHtk8a0bFRwbZNYUQjFgwjgqZmDROmmJgyXUXTGCASHIO3/wmEtgBakDx0ghg3PYzp80z4Wy2YWgRqzA+q01KDMDweeCwffEGdxLuIUkIbnavySGVb56uHYgN4kYGbRQJkcC8fd+OKmkSysSW2gAR7JTZwGVQvwV4ZDEK1N0GCvSKCvWWLcdWW43Axfo7/WvSBa+pUhmLv3WVLMXu/udU+5XFGRxz6CKi3ccN6TNllatX3PV0HH9wexIcaBWsH7msH5lUYhyaY96/Q0KzGubjednZ0oLm5GV5fhXW6SLO1u6uLufmRKqjWCouxZwGNTeUeAbU0IxMMDiI4GETLuBxi7HmBOSUSjRWaFbeYMfZIIUcKvZ6uQSeml8Xu0VUWrJ9AnOoxEApHoWstQKwRr71i4V//7EWkrxlNDaTMs2BG+jHQ0wO/Wo+W5mbU+1R0bo1BU03UN0Yx63AV4/eMQNGiiMZiUFRyDSSAaLDMn7A8DBqoSth29/NIsFea6V9DtVYT2KN4eHTO9AOk3IuOgRmtQ3hQQX9fEPX1AXi8FnxeC4Y1iMZGL3ZsU/Hev1WENxoM1hmxXozdNYLph2nwtVqIKWF4onUgLa6mxhCBCsvQ4Yv5oHgURBFBTIvBUGLw1XlR56+HApUra5nrrdDpcbdcJ7NGDc0w2dXhW0CCveHbsNxrkGCv3EeoCtonwV4RwZ4RRm/MhyZIxV65nhpuqEfqNMqKKkuiao+gHsG9ci6kuqTEH/8KJyrzRJtFxtujOKuURVpAWmCYFqh2xR5ln4UVQ3f3gGMpy9ShQIeiaDCVAZhKCLGoBzAmYMNaDS+9sAObN3jhUxqhKyb8vkF4KUunokM3PUy5pzH4APi9Xnh1BW377MQ+hzUxSEiwMGaFWdIM5oqrkmqQgwKWboDF8VJZjD2PV/5YDXMK1/Du1QT2yFXdB8Pqg9cHGBENFrnFKio8Wh16u4PQVXKV1aGpCsKRfni1BrzzRhChdQb8wTpY5gAaZ4Qw9bMa/K06DFjwDjTBG1NBGW66+4PoD/ZjYLAbE6eOR2CMH4aHdHtR+OsJ7NU556YEezV8WhW56xLsFdmgZVidBHtlOCjV1iQJ9ooI9lJOjk789eon0XadjLE32ueOG+oR0COwJ0vcAksjHJZRKTfVngB51LY7eSLTIYVgHmU1nuGRwFbOa2mBYlug2sEexdCzLIPF2GMJM0h3Y3oY2KNCYE/VgWioGR8si2DJcz0YDPkRi9XDgyb4NEA1TTR4VSixGPyqDo8ag1eNwKtHoVgR+L0a9LZuHPbFXdHV048xbTo8gSBUHxAxKUEHKX7o2JRWlxTEFMfLQH29TJ5R7PlcW/VVE9ijrLjkDq9CVTywYh72nnR1CvxY+u+1CPW2IRrysniVuq8bs/eegjXLBzDwiQnvIMXSCyEwbRDT/kODd0wAg31A32ofjB2A0RvB9h3dsPwD8E7oway5M+Fv9iFKPrweE7pPQX0gwNC7SG7jVg7z81cWaYH8LSDBXv42q7Q9JNirtBGrwPZKsMcHrZhZcROnQScePe9uzLx7YdUkzyDIUmkJFu7siQMhgj8yicLQixXF2lvcx9V7NL4vThzdC1o2VR61TijzCObRuMoiLSAtUBoLVD3YszSYFGOvp4vSYTLXWMukLLUqz3qJMFTNAyPUjteX9OOVvw/CtCgulw8exQddAbwq4FUAH/0NwKMAHjUErx4j3R+8WgDq2C048thJWPb+WkzdrRnjp3mYi1+M4ngxsGfwWF1mgB2bInw1SLBXmkldM7VWEdhjEA/MbZ0S2OgKQTaNPmDus2+8ugb/H3tvAidFde79/2rpZfYBZhg2UZYoYKKARiFq0KD4xsRcQ0CziCQu8SqSG4x5NeF/Qb1B8Y1R37glF+WKaIzLJV6Jel1IYjQX1LiQKJqETXaYgRlmZtfAnwAAIABJREFU7a2q/u9zTlV3TU/PdM909/T2lB+cpavO8jvPqen69rO0HxqFUIC8+Ch0NoDTpo/CJ/8I4OjOCLzBSlhqAJXHtePYz5moqB2Knf9oxu63CPpVwh/xIBIJwapqRdnEVkyZ/inAa8DyUgGNILxlOsrLygRyp0Pk5pRPESIfHx+swEAVYLA3UOUK5zoGe4WzVgU7UgZ7DPYc4938/rs4eer0Xm3ZDcfopMXVwOKa/Dd9d3XU3qDent2fYMwxx+b/ZLI0wgP796F+eAP+YmhRrz0qojHYXo0OzFvXCdD38YcD8uj3mQqz5Rx7zSLMj7yCSu3gHHup59g7wQNMzVIaynzIsWeamviA72hrG4CQBHv0pC5iYg1As2BEdJihenzwLvD6q0fQ2qrCq9fCMqhgBggvwKeKPPvwKxC+fjoC8HkseFQv1dqEWbUfn5peicYj+/CZU49BVX0YliYT81PlzRjYs/MIKCFUlFfCR3GHfLACA1KgeMCeZdeh1QmyR2jP+WGEKdcdhd5q2PT6VrTsGYtwkIrddMLnj+CMGSPwyd8jOLrXQLhNg+IJoPbYLkyYqaC8fBh2/b0NO9+yUBaqhtpFhXMi0Os7UDutE8dNGg1DDcHSCL6H4Bdgj2CiA/VE2Qw7tx59x3RvQCbKF4HBXvEbAYO94l/jnM+QwV4Gwd4nL+Hu37iLZlDbrdjyrA/X/qFwPfYIsFzamBi0kGfXY/X568HnhnoEha6okl5efCRWgLz1KBx3h+2VORheew7M6yvElkKnp/t47dhuWYFcKTDZC5yUpTRv+QD2KGxPeuwdiSa/l2DPELn1yJuOMIKqDBHedLt2hPDK+ia0NNZDMz2IhIAyL50WQplXg9dSoSsReMhrSNegmBa8ugcVYw6hcmQbqof6Mf6EBlieNliqCc3rQThie+sJUqCJMFwqEFBRXg2v15+rpc9qv8G2RjS1AnUj6kU4Mx/ZUKCYwJ4p9mKkqwpdbR54NK8A6l4d0D3A2xv/hubd4xAOUmGaNnh8bTjrjInY/rGJxj2tsMIa/OU6aupNHD+1Agf3BrD7H60INlbBa1FbJjxeHVbtEYz7goKa+jKoHguBSCc0XYXP55Fgj/Jf2ncK8ugV/8jHtgTc9oItjWiLVKOujj9syORuZbCXSTXzsy0Ge/m5LkU1KgZ7GQR7VDyjNZjAPnyoHlKYfwAJ8txEzzn2cY4fGKIBzQbw+4D8ZT6EbSbalASMztkfe8WpgFtUGzgLkyGot5qcVgBky2svVZiXKa+8LMjETbICJaVAsYfiyqIVJlqONpL7jYB4lmVBUQkkhGCYCjStDIGAJSpoG2YIH71fjv/+r73QwhOgGAo8GqCrQVA6fiqg4VGlB59GIbl6AMPqgRPPrEb1GBOKh4pmkMtRBIFQF3SvFyaNgYAeQQMlBEUJAzBQXl4Lrzd3lYDa3n0Q1377Hmwmiy+fg5ufuBNzx/X9nqZp4x248urV2E7X1F6IlY+twAVjY9e07XgZj9x1K1a91ij3kW8yLvjeTbjh4hmI8YIgPl77XVz8003/L/PrBFz10K+x+LTSrGCd3s2meMAe5b8k39atHyjYu91EOByAYnigmmU4dUY9dm7fiebdIxEKWFDVIDRvE848YwK2/T2Mw4eb4PHoGDm8HiOGA02NBvZsawZCfuimH1C74PGHEQyb0IZ14aQLaqB4w9A8KoLhLnFtmc8nq+LahW1MSodpgz1aI8H/s34E0fTuM7hz2a14YRd1NgaX/fLXuGFmfd89G43YsGw2lqxP9JzS/dLx316Dtf8yA1UObA82YvNvV+OJF1/GC2/tEScPO2kOzjt/HhZ+bRZGU+YA+2h79x4s+PaDYu8P+9q9ePqmOa493XOIwb89jkXzb8Vb9NLsFXh25TyML8xHprRWnsFeWvIVxMUM9gpimQp7kAz25PplL8de4dqHG+qRlxuFZbrzmP2uKwb36DWCQPl0uItlMNTr38oQ2HO89jLlkZkszJZs6zg9cyG2/Zsxn80KsAJ9KTDJC5xcxB575B1nIYKjLYdlVVqLwJ70DqLfw6oErCoYlBtf74DiPYxAewM2/zmMt17VYYWqoFgW/J4IVIuKZnjhUVR4VQ2qZaB2WDtOOlXD8EllsKraYSptkNnCvMJjT4EKk6rwml7Rt6q2SLgHoKx8CDxe15PzYJpqcDdeuHUublovqxZNunINHl7keuBPNJbObVi39Ku4eYMECJOufhIP//NUFyTYjReWzcVNL/ashHTWTc/irm9Ohniub9qEO69YiEd3AJi1DM/e8S2Mz5EMgyl55vsqHrAnilMoJj58sxp7t1YgFG6BblVCNXScfiawZ08TDu+pQqBDha5R8YxD+NyZI7B9Rwgh6wgaRtWgQi/DJx8fRbDJA6ujjNg5vOVd8A9tR8N4L1paLaAqjGNP0WFqQRiWASpYTS55Ff4KlPkqxH4VXr4KYIhi1pZ4kNCyDfY6d+P1X/0fLPv5y6A7lTyyDPaCu7Hh54uxZO1HCU1z9EUrcP8P52F8lXzZDfagzcKPn74XX5/YC6kzGvHW/12IKx/ZJi9msJf57c8t5o0CDPbyZimKdyAM9uTaMtgDPvzrX3DiZ04SesRDvR/0kkvPDffyKeeeG+qRl2Eyz699e/dg1OgxxbvRk8zs4IH9Iseeqso4ZQrJ/dlReVG60JaAHoXZOhV33UPJB5jX1HgI1TXkEZMlapHnVtXS0izmXl5emjn26N5fXV2aXkCBQABdnR0YMnRYUistdo89qqwZiYTR2dmOSMQQVS/FkzwdogqnDtA/KLCUsEjAb5mVCLYPwZMPHURHcxWssAf+imb4vAF4qIRuqBaIlKO83ED1sP0498Jq6LUqglpQhNiKtpw8fuJ9iApN0WFSTDAV6xDuP5QHrCpnobhtb92DK658EB+TDql66711D668UnrsJLom+LfVWDT/Dumhc8I8LD4XeOX+Z2Qf02/EU/dejklVQWxfvxSXLF2PIOox9+4ncPPsY5LaKZ+QSIHCA3uKoqCxsRG6LnNfiuIUYhqm8KL98M0q7P1HJbq62uDVfDAjGj43S8PePS1o3FmLMKXJ1FtRVtmM0z57rAiVJ4/aliPA7m2d6Go1oVoeqFoAiqcNDcfpGDOxBpV1GrpCJkzdhFreCUWzEDEi0HUdZsRAmb9M/q0UXr10L7DvEiK1niXq3mTzaHvrDiy40vaEjXaUebA3adGTePjqqahCENufXYpLltE+tI/aCRivb8P2pthMz/r/XsBdF08QQL4b2APQw/vPJVBw13os/8YNeMGOEmGwl03r4bZzrQCDvVyvQAn0z2BPLjKDPdLAAr2Zis9L1xvUI93ic7KR197p/XChJ+izx5D5+yiktz/X9rY9B1IB15l7CWz5lKfohrZrh/dvbfoKtXUKYCSDrSkPlE9kBViBrCtQ/GAPiEQi6OrqRDgcBhQFqqLYkC2xvMJ5D/V47Jd/R1tTORSzAqfOHIKaWhOWaeLIfh37P7Gge9pQPmQv5vxTDUyfBsP+AKV7q3aOLkUlhCHelNDfYwn2KnLzwQN53i37Km5+2fa8S8VbL0jeel/HzS9Lbzx6qH/oX2agzpU/r+m1pZi/+BnhcXTW8hdw15e9eP6mL0kPv7p5uPuJFZhd/j5WXXMJ7v3L//uk8aTvY+2D1+Bk2yMo68ZedB0UJthramqCpmmCnNGeoPdpRM5MM4yt7w/Frr+VoaO9k+pWw+fVcNqZfuzccRBNuxpgmSGo3iYMH6lh5mkNOHIQ+Piv+9HWrEIxaqCqGhQ1BH9tG8ZNqcTIcT6EtXaEFQrfpbB42Z+qqDBMQ4zDMEyUlflRVkZuo1kmeL3YYObA3gRc9civsXi6/FAruPdl3L5gMdYJWDcZix97FFedVA10foRHv3cR7hQUHjht0Rqs/PYM1KERb629AVf+nMLk5R596sFrMKmqJ9hLFIovrjFasfk/rsKCn78fmy177BXd3YcnFFOAwR5bQ9YVYLAnJWawJ3XoD9RzjNPt3ZVKvr2+QjLT9fpLpQJu1jdVkXQQD22TheSmAvO4AEaRGAdPo+QUKPriGeR5Y5no6uxCIBgQUE1TVem9JwBbz4Py7qmoxZ827MXRI2H4vDo+9/kxqKoxoELB/l0mtm05CtMIY0h9BJ8+pQKWV4HRi1sPdRP/IRN5UZeVVcDj8Qy6zXXLk5eitx5561zxbdvDzzcLP36iZxhe04almL+EwJ4PF9zxPG75gh9v3Grn/qq9UIC9SR/fgUuXPC7OmX3rb7DyIukNxMdAFCg8sEdAu6W5OTE+sxRs+bMfn3zshxlRYJlhqGoIM2ZVYs+ebehqaYBXV3DMsRWorgH27gzi0O6QqKJrRAyomgl/hYERY8oxapwfZTUhKN4ORJQwTIqwVTSEKc+eqkMh0G6SlyB511rw+8sE3MvV0fbWg1jxog9zvzUT2//vRbjtNRpJqh57rdj8qzvwyOZWQBuD8676Pi4QIbJB7F2/FBcJ71iidzfiqZ9fjknlBPzWY/nFtkedvTdnj7Z34sGXcfM3bBhYPgcrn7pT5NGM99gTTS55Fnd/ZzK6sfmDr+G2K76LX4s8gfbBYC9XpsX9DoICDPYGQeRS74LBnrQABnvSa26gxSbeC8VCLcnrjjy84o9kBROc81OBg4n2rXv85BXWl6dhqe/7VOffF7R1vC3fCshQ2/jD8cyjYitU1ZYPVoAVKFwFit1jj6CeqioIhULo6OyUD/MK5b2jr4nBHihsNuKBZlWK0D9dBzy+DkTMVsrABdUainCnD5oqK3YaymGYmiWS7fd2yIIdgvCJU3w+n4AJ5GE0qEfnNvz6xq/ittf6463XPR/f6G/+O9b+cFY3bz2aQ2KwdwGWUB4/KrSx6gq03neJ7Hvc5bj/4RtxVt2gzr7IOis8sEf7oL29Q4THO+/RaX+aBNMVHVv+rGLPVh9CAYJuIahaK2acVY+2tkPQImPg8wCtrcDBgwcR6AjBivigagbKKzXUjyjHiDGVqKoFNH8QIYsqU4egaCoMi4pz0F72wopQz3Iv0j2AVCwvLxN7MmeHEQQ0H0CesTdcgJv7A/Z6G7TY6xfYkBA466YXcNc3JUgP7ngG11+8FK/TbWDst/DQI8twmrMXW97HnZdfgke3UsMz8ON1/y5y6SUCe3Tt/Q8vw1kNziCC2P6fi3HRLWICsYPBXs5MizvOvgIM9rKvccn3wGBPmgCDPeBrOzvwV03m2RpIsYlExTT68s5zwM84DzBEBd4NpldpN51iGQf370fDyJElez84dOgg6urqozn23EK4oS1B1zGa9Ozs7XAqJxcKzDvc1ITqmpqceMTkg8EdbWmBx+sp0Rx7MrFPVVVpxviJHHtdnRgyJHnlo2L32DMtE5qmwjQMdHZ2CcBH4X8S6SUGe6qqIxiMwKuXwbQiUFUTFrqgqoYMGxSFMHxQFQ9MywBAufmSBfFJCEPXa7qG8rIyeDz0yUgvcDFLN5GmN27Fgmsfx15qX5uBxQ/8BF8/7ZhYAYwE/bb95UFce6ldPRczcMMT9+KyE3vmr+zTY69qDm74l3qs+8njIkffad9bgx+f5cfeT3YDtVMwefIE1JXmdk1jpQsP7FGeSdqDXV1ddn49qnJLoJ3AnhcfvRvC3h0qQgFgeEMFhg0H6kYYCHZ14MAuFW0tFkJdEPc33WthWF0Zaof5MHxUJcqrDaieABQ9BFNU2bVErjyCd/SP9qppmNAVPfpsQOJT/+Xl5fnxXiGDYK9bzkvfLNz81L3RqtcUorv8G4vxQgspMBmLH3kUV9nhu21/W40lTq7MJB57iPe8bXkf915zCVZ9GGfWDPbS2Od8ab4rwGAv31eoCMbHYI/BHinQ32ITvZm+G+71BX56C8kcaKVdd169VIplxI/NMGQOlVI9yCvFKZyRSAM33It/vdA985LNvVRtguddGgqkml+02MFedLUVIBIOg6BnOByRnjq291y8RdC9g2AgAUCRi8swoSqayMsnku2bEVFNU1GBUDgEj+6BIQpjJId05J1EnkE+n793j8FsmWjbR3j0hotw58a4DnyTMffaJbjsq7MwvjbuNaqcueIbWPJso3hh2NfuxcNfD2Ldoy9jbyfgm3ghFl85BxTF1/TarZi/mMJsgZOXPIsH5nnx/A0X4DbR3xicPG4PNlMlXPJYrAWCAio4x2Rcdve9WDz7GA7NTXn9Cw/s0Z6jf21tbWI/kUetzHOnwAir2L+7E+FgOWora6ArwOFGYP/+IzANIBIyEY60w+sLY+ToKtQPL0f1UB88fgumGoDqMWAqBiK0f1UfLKqALarcmrCMEBTVgNejw4jIgh20F2ksuu5BZWXF4O/HROucKbAXl+fO98U78eytF4p9Kg7y5qO9+Yb9c9UMXHblHIzRG/Hmkw9igxNG21eOPWf8J16DtQ9+HyfXBrH35Vtx6Q0yz2a3g8FeyruaTyw8BRjsFd6aFdyIGezJJSt1j73jd0sdqEopeesN9KDQTbfnndNOfwom9LfSLufVG+hq9e86Z213RoDjqDgk2YtH2gwfrAArUNwKFHsorvDUMSkIj7x2gGAwKP5JqEBgpGf4rEiuTzG3BAnCVDnTC0XxCSAg2V0EUCOwKPk+gT6Dfi0u6NVYnLBfqlTt9/vtENzBTdTf9MY9uPZaO09eopE2zMPKf1+GC8bFQhLbPlyNa79xBzaL86di8WOr8HU8jisuvSeu2i0Q3PoMrv+GHd5HHrO1QFs3eJdkL1XNwconZD4vPlJRoPDAHs2KQuFbW4+Kfel8+GpEdISDHoQCCg4daEXjgU50tJLXbAUCAQN+nw81tT6MHFWFIcMUlFUAptUOVY/AQAimGkEEIaJ1sBQdkTBVoiavWh2KKJZBcJ489gwoqoT0BO/poDyXserxg7sne6xypsAeec5ddQlW/Y16qMbcO9fhR3Pc0DyIvRvuwJVLbO/dXszNnUOvWyhuwwycVbsJr4v26zH3zifwo5nteDL6wUE1Tps9Hps3vC/z+zHYS2VD8zkFqgCDvQJduEIaNoM9uVqlDvbI421LCDi7LDPWSxBoRwQgoNdf8NOfSrucVy8z68WtsAKsACvQlwKTvMDJWcqVuXHjRqxatQqrV69OcRGch+oYICMmFwqFbf4mH8T7d1BbdiVMu2oteeyFwyHRruNB5AA+6clHPZgC7Imv4pCVbMVLIpeeDVUoBheywmdvWI/aJE8/gnrk3aeIcQwyQAh2z5PXm4bdqt0GG7Hhp1/Hkqf2iNOrLrwTTy27ENV/ezAh2JPVMBdjgVNRM+lCTcVVdy7BlI/vxpKHqIJmNS64Yx1WfvGYpFfyCeIdbi8wWVaZ9fs90ffAqXrw9qYr7YlQiMAY5aVz7FfuidgeSWVV5C6hStXBYECE5YqfQ35s/3sLDu3vgqbUQIMfFVVAzbAIKqsVVFQq8PvpWhUwqfIt7U1DeuOppvDUI7hHIbiW2J/kqadChQbFUqBQqK8l969lw34Ce+Q96/X67MiOQd6TieTKENijAjkLrl4tQ+4b5uH+x1a48uDZHRtB7H3jQSy/8UG81ZlgMHHhu93A3knXYOW8Rty77BnZx8wbcf9Fe/CzG2WoPaZ/H3dfuAc/ucX23mOwl8rm4HMKVAEGewW6cIU0bAZ7crVKHeyRBg9sP4hhw6OZbXNqxgT3Hm4D6CvldUtUkZWg3k1HYvneBpIX0Jkk5Zgbnidzz4XwTU2NGDp0WJ/huLkY12D02XzkMCqrqvMjb85gTDiuD/KIIE+EsrLyHPSe2y47OtphmRYqSzTHHnmkBbq6UFMbH1fZc11O8ABTs+QglR9gz3kvIIGEU6GWwmvJW8iBfj2VcR7yHYgngYH8rSihQYQgClZi3/VsiQpkUNif89V5bzKocK/pNdx26Xfx631yfGcteRK3XDYVdZFGvPXIDbjy/k3yBVci/ba/PY4l82/FW+KFybjqkUexeHo1KOdeIo89cRrBgo2PY83699AYAnzDpuG8mcC6m+4QifqHzf4WTt/+OF6gkNyTvo+1D16D8f+4Bwu+/aAAAif/8Fk8tGAyh+OmdAstTLDn7MFwOCy8Zwm0GxENne2UCxMoL6sUe5WK1lhKFxQlLDzzqMqrZaoivyUsj4B6CnnOilx69I/gniG+SthoSahnaVAt8tyjtCwKDMjwX/r7SLBd06hKbkqCZ/+kTIA9oxEbbv8qljwlw+d7K3bjTCbYsg2bN76H7Xu34PmfP2575wKTrlyDBxbNiBbJ6Q72vo+1t83EWz++BPf+JV4WHy5Y8Rt8t3w1rhBVstljL4UsDdm3Le4hawow2MuatNywowCDPefNPLn9y+S55Hrv8Wiiil2iY9GiRZg3bx7OOeecojKkXx0JQfNmySVjAEqRx99qmdu+B9zLJNSj9skrQyYoL82D3jjTm9dSPMgjgLxkSvUo+RyDzqc6JWoAqeYXLYVQ3KgJWDGUJuECvSLzbXU/ZOguQGTB9tBTqIonQQO6hKCC696iRKQTXy9Pb857ENlHzINwME2zWxXMunm4+4kVmO183rf3Zdy0YDFeaKLkd3aS/bGteP2nX8eiX0lvPd+cFXhyxTyM96FvsBc/KfLie+gqLLifPPKmYvG91yLwi+/K5Pp2/q7RO2KgkHLzPfQdBnup2UbhgT1nr8lKuBaMSETkqQyHDRgR2m5B4Y1nmgZ0nQAeFdaQoM4iwAcdmuIHTD+oMI6qhGSBW8icmJZCnrYE+wgEGnJHCs89D1TLI7z1KEGm1+MRxaUcqEdjyQu4lwGwF9y7Hsu/cYNdGGMCLvvlGtwwsz6pSTVtuBXzl8gcmaCw+Mfu7B6W/24MwMu9ezm8G27AJcteluG2zjHucjz08PcxfjO1x2DP79dSSb+adH34hPxVgMFe/q5N0YyMwZ5cSvbYA57pAIw8iDBwb674iqwrhwJvBYB7W2Nnza0ACqUCa9HcOHgirAArUFIKFH8obqwqJoUj0gO88ORRVDt5vninELfmdvgtwbv46GDJ5aK/F6CPwgLJM6gXy3GKdOSSNQe3Po7r596K12mMYy/HQ4/diNMch86WTbhz4UI8Sl502izcvO5efEl7GTddfAM2JArR6zHPesy9+ze4eXZPeEDVN2//9mKsOwhUffFOrL3+GGz4/iW4l8FeBu4zhQf25Ptyt/csBLgzDAJ8AZgGAT9F/EwwTyFiLkCdLGBDP1sWAXZTFsAQ8J1C4alQhvTIc8KDLQrVpTbs39H15DXrL/MLjz0nx15vRXQysED9byJtsBfE9mddsO2Ea7B2FRW2SDKUuMI6kxY9iYevnNqtWna8x95TD16DScHXcNu3v4tfO8U2qOL1D5/F3d+cjOAfljLYA8Bgr//boNCuYLBXaCtWgONlsMdgzzHbZ9pFJpK8O/qqtMtQL++WiwfECrACRahAsXvsuT/ccz7sc6hcL0Vx7dx6RCC8LrDnpnmuXH+CI5A3H7kNJUZ7jieQu79B9w46+BpuvvS7ArA5RTCuOqlaWHS3AhmjvoX7H1uG01oex6K5ThhuMsPvDewF8fGvFuPila8BkJ5Diz+9F49eY4fvJQrFZY+9ZGK7Xi88sOcUkXFgmoBu0q1OeuZZukwdQnnzDMP+PiK9ak3KGUCBtEEB0zVVg2US1IuFxssiNo43rmyXwnRFF66NGPs2ntzn+FPwdMFeXLXbk7/3JB74TndAl8jAqKL1gsV2IY26C7HykRU9itgkBHvllFfzKiz4OXnkAqi9ECsfk9c2bWCwR5Iw2OvHLa1AT2WwV6ALV0jDZrDHYM+x119+0oTaYXV5ab7unHviPYEKENTrb2GO3iZ3uKkJw+ryc+6DsSCUZ652yFARil5qR0tLM6oqq0TVylI82traRLiRz+8vuel3dnaKJ7vyioqSmztNmBLSBwJdqK6uSTr/4s+x59z7yEtIfh/z0OnlvqiQtxDF7XYPt5V5uwjg0e/JO0iCg+jve1E7MdBzXP+SLlFmTqBCGCu/iiX/KfNuoW4WLvvOLIzBHrz56GpsEMAPGH3xvVj7ozmo2pEBsNe0CXdesxCPUuXMmTfiqbsvxyRsw69vuAC3vQGgfA5+/O/fx+TNd2DBTwn+AWctfwF3fW0C59hLadULD+wlnhZVrFZlkLolPfgUPShBOeXTE5CPimaQl62rnE00nJ62pSmq30ZzXdr5Lyn0VhbMEIG6onvVilXJjsVI5hjoOcIkA3vB3Xj9V7/Chl2tgG8Mzrrkcszuo4r1DU+swmUnSoDf6xHnrXfykifxwGU9YWBCsFcFBHesx03fkN697uI7DPak4gz2UrqZFfRJDPYKevkKY/AM9uy33OTFX+I59h5r6oLHn6GyuFkwf4J7dBDUy/QRCATgL0GwEX2PGAyKqm+leFBS7lKdO6035RikcKNShLqUX1BkXVId+FJ6OyDV/JqlBPakFaQC1BzvPPcfJWlTsVA/5zXn3Pz/8ISKYdy08Fa83lt4bdUc3LzmTsyd2PffjD6LZ0S3WhB71y/FxUvXow31mHvnE/jRnGPgE5VzXR4+3bbmDNzw9L247IQkIKL0tnMvMy48sNd7OHqs/IwlimJQnAmRO1V+EUUw5Pd0SAwXg3E2vovu8GgFa/sCB+pJYB9z3is4sEceeUsuwG0baaoTcNUjvxYFbcQh8llehgX3fyR/PnMZnr3zWxifpH5WN2+9UfNw98PLMHt0z3tAb2CPipo07dqDpi6gatQEjK6S3TPYkzow2Cv+GzaDveJf45zPkMGe/cefwV5e5tjL+QbhAbACrAArwAqg+MEeL7Jbgaa/PIP7bl+KdZTjzn2c9C2s/Nfv44IUoFpKYK/tI6xafBHufRfAiddg7YOuPF8t7+PRn1yHO1+2vQfFOMZg7vL78IOLJnfL68Wr15cChQf2eD2TKJDMY69tlzQgAAAgAElEQVQvsNeyCfdetRCryEMWPsy+9TdYeVES79fOj/DrJRfZoFDmx7u/l6rUvYO9xHNisMdgr1T2O4O9UlnpHM6TwR6DPcf88rF4Rg63BnfNCrACrAArYCvAYK8ETaFtG9564z1sb6Nalj54ayfi9DOnYnQSzx5HqWDT+3jjtQ/RaADeYdPx+TMnoy7OwUec88aHaAz5UD9pFs48qb57eK3Rio/feBlbDgYR0qox+uRZOGsie+r1zxoZ7PVPrwI4O25fjJ8xB6e5veeMVmzf+Bo+bqai3dUY/9kZmGRvvuDB9/HGRtpzALz1mHrmHExKkokmtk8Br3cMpp49C+N7KbRB7W9440O00r6vPRGfnzW1x753KxzctQkb3t6GVsMHb8OJOO/M0oT27LFXAPsuzSEy2EtTQL48uQIM9hjsOVayavcRVA8ZmtxoivCMluZm1A4ZUoQzS21KLS0tqK1NVg4ttbYK7azW1lZUVlbK5NsleHR0dMCj6/CWYCg25ZejcCt/Wf6mIMimSVIYbjAYQGWlHRPVR2cM9rK5Etw2K5BNBRjsZVNdbpsVyIQCDPYyoWJ+t8FgL7/XpyhGx2CPwZ5jyI8eaoevvLIo7Lq/k+js6CjZBPqkFRURKC9P0Q2jv+Lm+fmBrq6SBTu0NKFQELruKUmwSfkFqUCCx+PJcyvNzvBo7rT+Pl/ywikM9rKzBtwqK5B9BRjsZV9j7oEVSE8BBnvp6VcIVzPYK4RVKvAxMthjsOeYMIfiFvhm5uGzAqwAK5AlBRjsZUlYbpYVyLoCDPayLjF3wAqkqQCDvTQFLIDLGewVwCIV+hAZ7DHYY7BX6LuYx88KsAKsQHYVYLCXXX25dVYgewow2MuettwyK5AZBRjsZUbHfG6FwV4+r06RjI3BHoM9x5Qf3ncUldU1RWLZ/ZtGa+tRVJfo3EmptrZWVFWVZkLyjvY2lFdUQlGU/hlNkZzd1dUpQnFLMRw1GAwClgWfP3koapEsd7dpUChyKBhMKQ0Bg71itACeU2kowGCvNNaZZ1nICjDYK+TVS23sDPZS04nPSkMBBnsM9hzzWb2/FRUlCndKGWzR+re3taGyKnkC/TRuNXl7KRWPoPyCpQr2AoEAdF0X/0rtCIVCAuyVYuEQWmvTNBEMBFCWQn5NBnultjt4vsWjAIO94llLnkmxKsBgr1hXNjYvBnvFv8Y5nyGDPQZ7jhFyjr2cb0ceACvACrACeakAg728XBYeFCuQggIM9lIQiU9hBXKqAIO9nMo/KJ0z2BsUmUu7EwZ7DPYY7JX2PYBnzwqwAqxAMgUY7CVTiF9nBfJVAQZ7+boyPC5WwFGAwV7x2wKDveJf45zPkMEegz3HCB852IayihINx2xvR0VlZc73Y64G0EnhqBUVueo+p/12dXamFIqY00FmsXMKxdQ9OjSt9EJxw+EwAAsejzeLCudv0xSKGwoF4feXJR0kg72kEvEJrECeKsBgL08XhofFCkQVYLBX/MbAYK/41zjnM2Swx2DPMcKH9zajsmZIzm0yFwNoaWlBbW1tLrrOiz5LuXhIW1sbKioqoKpqXqzFYA+CoK7u8cDrLT24RVCTHnn9JVs8IwwqIFJRkfxDDQZ7g70zuT9WIFMKMNjLlJLcDiuQLQUY7GVL2fxpl8Fe/qxF0Y6EwR6DPce4Ocde0W5znhgrwAqwAmkpwGAvLfn4YlYghwow2Muh+Nw1K5CSAgz2UpKpoE9isFfQy1cYg2ewx2CPwV5h7FUeJSvACrACuVKAwV6ulOd+WYF0FWCwl66CfD0rkG0FGOxlW+Hct89gL/drUPQjYLDHYM8x8rWNnfCWlRe9zSeaYFdXJ8pKdO6kRyDQlVKerWI0jmAwAJ/PX4xTS2lOlGdO07SSDEU2IhERiqvrpZdf0DGOUDAIr8+X1FYY7CWViE+IKvARfvnPdwDfewRXT2FZcq8Ag73crwGPgBXoWwEGe8VvIQz2in+Ncz5DBnu5BnuNWH/r9Vi3jcYxEXN/thwX1gFoehVLf7AG++jXX/gR/mPhFOCDNfjOT18FcC6uW7MQpwDY98otWDdyOa77dPqm9O+7D6NmyLD0GyrAFo4cPoyhw0pz7rRczc1HUFs7BIqiFODqpTfk1qMtqKisEnCrFI/29jZ4dA98JZhnjgqn0CNveXlpfqARDoUQCARQVV2d1PQZ7CWVqMBPaMSLd/wQz+1wpjEbV/9iAabmeFbv/+rb+OUfaRDdx0O/f27kT7HsnPocj7AQumewVwirlF9jZDg/2OvBYG+wFR/8/hjsDb7mJdcjg71cgz2XyRHMe34UViycgnfW3IJ9XyLIR+DvAeDa5Rj1/Bpg4UKc8sEaLN1/AVZM24z73jsZ152XmTe2nGOv5LY/T5gVYAVYgZQUYLCXkkwFepKEem+f5gJlWzbgxYbZ+GIuP+/ashbXvH8qHvzmZMD9/eENuPWlUVhGv+cjBQUY7KUgUhGckp9wvgiEHZQpMNgbFJlz2gmDvZzKXxqdM9jLI7DnALvzGnHfrfswd9m5GEXDE7+fgRkbN2HUMgfsfRYz9u3DKQvtczJgrgz2MiAiN8EKsAKsQBEqwGCvCBc1OiUCAr8ArvzXhCBv/+//Dbc+KcIKXJ5zEiLsutAVbkvA7SHgqhtH4bl/fgZjV1B75PnzDMZ+73N4++drsZ+a+PyNEtbZh7v9kZfciM++9YwYy9S//Buea/hXGc4bhXl1ePGO/8bIG3PvTVg4FsFgr3DWaqAjzVM4P9DplOB1DPaKf9EZ7BX/Gud8hgz28gDsOSG2TsgttiQAexdgxcgXoqG4cy8FMHI0Nv2UwnVdIby9WNTuXZ9g6LA6VFRUiDP27d2DysoqVNfUiJ8PHTyA9YYPldVDxM8d7W0wLQtVVTJEi0LWQqEQamprxc+Ul6yzsxNDhgwVP1OertajRzGsjuKIAdMwcOTIYdTVD4+O6NDBgxje0BD9+eCB/WgYMbLXn2lMwxtGRF9vPHQQw+rqo7nADjc1oqZ2SDQ/FoXTVlZWRvNFtbQ0w+/3R3PHtbW2inDLclsDCkG07DkGg0EYhoFIOITqGmeOQXR2dnSfY+tRDBtmz9E0cbipCfXD5RypLRqje8zJ5njw4AE0xM2xrq4eiqqKNpuaGkWIrJMDTMyxqhJer8yJJedYJuZJR2vrUeiaHp1jR3u7vY5Vfa4j2QW1KdYxbo5HDjdF11HO8VBa63jo0EHU1w+Phv02NR1Cbe3Q6BybDx9GRVUVvF5vr3PUND1qy2SrlgVUVsk5kl12W8dAAJ1dcbbqmmMwEADZRp29jnI/xNnqwf1oaOifrZLtO6HNidaxqqoKHmeOzc3wl8VsNX4d3bY6kDmSbTe79qNYx8ZDGD68Qdg97YuD8XNM8nOPdWw8hNohsXUku6EQT4+n93Ukuy4vl/ek9rY2ERZLusTmGI7eoyhkNNDVhdoh8h4Vb6uGEUHzkSN922qCOQ2vb4jut3gNaD93W8fGQ+J+oNk5+Q7THKuqY7Yq1jFuP8bNkcYes9UORMI0R/uek8RWI5EIWprj5mivo3Oj7HHP6THn7vccOp/uWVFbpTkOHRYNTad7Dq3Jpyu8mOoD9u7ZLdbE+dtwYP8+cQ9y1iV6w+7HNxs3bsSqVauwevXqFK8iS6EjljrANIFQKAxhRJD3Tz5SV0DCteMShN824sVf/QVTvzkbdAcUobGQYE5cs39eFNLRz6vwz1h2TpOEeVGwdwfeH7cAy26kNuJC/MgTb/0o+zXINp8EvkLXHuzusXfrwf+Fq/CLGOxLfXolfiaDveI3gL7hvADjS22wDmCqyH+ZKpyX+/65kQTd77DD9buHxvcG54XHb7e+8yPEPx/tgcFePq5KZsfEYC+zenJrCRRgsCdFITBA6cXo4cY0LXg8GnRPYpNZtGgR5s2bh3POOSezNkWAb91orFg2Cut6eOxdgBVOyK0dsjsXT8twXcRCeHsbkPPw7rxummaPZPlbtm/HuHHje50TwQB3Drb4Numh052Enh68PZ6YiAQGHVhDnRBM87mStscnce/xc9z18f3F/xw/3r4Wa8cOOff4a+J1Sj7HYBS6pTTHUPfzKeeVA3vo+ngNKdm/AxXo9UTr2F+jpDb27N6FMceMFTbRc46hKJyRY+r+c491jJtTqL9ztEFTX7aabI7JbJUgEMFBOghUEKxxgK+YY9w6xNtu/Jx6zDFOox7rGDdHyzKhKP2DEf21VQJIeoL9SPCKYBQVEHHvz55z7L5/4+cU3368HcXban/2Z2+2kHw/dh9z/DrS3OmeRSCLjp7r3P36SCQM3fWHIRP7sec6GlDVWL7H+PtssvtqcluNzamjo0OAwtFjjoluqd5slXaLR8nMPSd+/zLYS3ZHG6TXCbL9fEOPfHbdeo8PiRUeegTs3GDB9tJze+yJ72VLsfx46On1160dd2jhbFy9YhSeoxDcqX+2xwmMvITz7CW3DgZ7yTUq/DN6h/MEzNfi/ZMWyD0o9jkExG9ICc7bQP+PEyRwH9Yd8Iv2eoPzjseua/8XvtLZmQGDvezomk+tMtjLp9Uo0rEw2JMLmxdgL+qpdzLesfPqUSGNWL49Ginl3HtBhOTCycOXAtgrUvPlabECrAArwAoUuAIM9vJsAcWD/87oQ7wEAQT87CMaSuuCeW7vOuGVFxeK63qwj3n2EdiLDwHuzfPI+f087Fr6Z5wuCntQP873eaZhXg2HwV5eLUc2B5MKnHfvm2j4fF9w3g3j7ZzeUZh3Et6PD8lPAOe7hexnc/4F3DaDvQJevBSHzmAvRaH4tIErwGAv12BvC+5beDveEcNIXBV31KV3Rb31ulXBjVbOTR6KO3AL4StZAVaAFWAFWIHsKcBgL3vaDrTlKHxr+O9u3jjdilhAhs5S+O1X9v8Qb0518u31B+zF5enrBgVjo4+O56S/2Hn8nNDgf8P+8xPnBhzo3IvvOgZ7xbemSWYUD+ftEPj3o5c5IbGpwPkEYC8KBAnsJYPzMvye+pYhwCW3GilNmMFeSjIV9EkM9gp6+Qpj8Az2cg32CsNOeJSsACvACrACrEA2FGCwlw1V+9PmR/jlr4CrowUtYon4KaedO4+eO8ee6EE84O8DZc89PVrQIlWwVy9z6r31ucQ59pyKvN28itxeeuyxl9oqM9hLTafiOitxzkuaY/d9kxzOJwN7qcF52a/jyVtcWmdiNgz2MqFifrfBYC+/16coRsdgj8FeURgyT4IVYAVYAVagIBVgsJf7Zete+dadu86d5w6Y+vnZeB+nuqra2q8f4650mzrYo5kLWPhHqYG7Kq7MyZcgNNcVGsweQKnYDoO9VFQq7HN6h/PLyMt16T58RYSvd8+xJ35OCuf7AnuzgVTgvBA3QbGOwhY9o6NnsJdROfOyMQZ7ebksxTUoBnvFAfa65+Hrv41SiO/Sx7aKC0/54Vpc92kqyfoqlv6Aqu4CcFfsdUKHJyzEimXnYpTT3QdrsHS/q8hH/4cx8CvsgiIrFvbi45/wdcpXeD3WbaNuz8V1axbiFPrWqVIMIBoGneh39mi7hUcPfAYDvzJd3RPOLZE2ifVKaDsDn80ArozlnRTr1+NI/Hp6Nt+L7Qxg9GldkszukzbuSgXg2s/vrFmA+35HF8fC/BPpFTvPdd9I2mdmT0h270v4elo27177XKZBSGb3yXTOzP1P/p3Yi7nO/TNZtwleZ7A3ANGK9hL2wsv80jLYy7ym+ddi73DeqTYt3uwCn5+NqX+EnaeSfpEMzvcN9qLVshPC+VgYLvXExW56txsGe/m3pzI9IgZ7mVaU2+uhAIM9KUl+FM8YuIEme7jtu+VGrH+lEReeR1BsC+6zK/Lud4pz1NED4APAtctx4YFXsX7EuaCiHjGgFXtAdOcDHPhsBnBlMsCR6PWmV7H+wLm4kCBmFI4hWpzkFNJi4duYuWYh8MqrGHkeQUz3w3QMikRh6ACGnvYlaYK9dxLNzdUmrfP9uBYrpm1OrFcC24nC3rQnl0oDyQBHotfTtPkRiWzHTiqdypAzdU4yu0/WzwcJ9vMIV5VtAmDvfBb/sbA+4T0its6x+8bgrn18caGeE050b0zP5l3rnK7+ydanz9eT2X2SxtO+/8n2Sd91nxyHucvsD0YGMCcGewMQrUgv6RHqW6TzBBRYUKDAoPr2UMQ8NcCi6ugWoNDv6R/9ziPeo4qT6PdKWKpi+sUXca0SspVyKmrTBRa15FyYQEnqx4LfL9tXFHovbEGhbwZ4UDuhkAHToHbsuciBi3nyUQoKFDOcl3tDkRvL/oZ2stxvdMifyPblT9GvdJFlX0+v29/bOxi+MsX5thSMpCTnyGCvJJd9cCfNYM++5dpvaugNjWla8Hg06J7Ea7Fo0SLMmzcP55xzzuAuVh+9xR5e3cU4bC808fAJzPhkjfBO6xu+OQ/oo7DOBnziQT0BPOrhqZYmYEpLzOgDdr0LzLngoxtWJOrIGfu0zVj6/Cg4nn89vfF6Pkznk8deTw8qOV7M3Il15JEZ72XZTYsEFZfr6IQE0CbhWucK7sTGPfKVW7Bu5PKYx6lYy+420XP507D5XvZGWrbcn4tdYMntUefscXFfGHUc1j32anev1AR9OHY8d79Lw24g27kowTrnEHBF730H3B7DiT6gSCRsmjafy3uee23c3tXOHhdjG42Rj60RxZn6/PBhoPc/cd1nMWPj26JSe2KP2eQGzWAvuUbFeka8lxHGLYjm2yvWOcvHfXrwpwf5sIB7AhRYHigWgTl6QxqBpYYASwcsLyzTfuhXTUAJSGnMchsIusCeRW9c6RxqUIK0aF89BGWwV8w2lqu5FR+cj1I8uWctAvJyZ0mMR2A+do74raJGMZ/czw74c66nr/IeoNiAz1vuUPpcrRz3m20FGOxlW2FuHwz2pBEUo8deFDgR1PrBnzDjZ8txYV3MCy3RQ1g3QNgX2Ev0IJ/Lh9y0wJ4LVMTNKx7aJYJ4+QT2ore0bnpcj00zZWVlAn8bT7FDrePuf+55dPdyigc5iQFeel6j6dyM0wN7adl8IuiZzlT6e21CoOaGWgtwH36E/1g4RXjYCs/L8xJ4FsYBwigcTQD2uq2zA5T6BMb9nVT/zk8H7A3Y5p1Q3miKgv6NOTNnJ/bYc+vxnZ9CphigdXoAWOROnRAdxEDvf851J+OdW19gsJeZReVWSkSBnmCPHvS9MWigmLDIC08hrzt6zRfz8BHefAQKYl5BCkGCqAeQ26XIgqUQ4Evkhcdgr0TMLavTLG4473jP0pYj6G4Defp1FOyRvLS/aA/auE84qdK+c4CfAwKdc+0daUNCOstXprLHXlYtNfeNM9jL/RoU/QgY7BUb2HPnTbK987p5ofUWviU9/eDk14sHFnGhmUs3ntE9vx7JWIhgTzyg2w+/NIdewZ7U1QFk7htDPoE9t9eW9M7r/tCdeKw959Yr2IvXSwgRbzuDfdscKNhL0+YTajHIc3fbqytvnJMzEtFw+t73p7AZ137ubiM9Q89j9wjXXDOQZ22gyg0M7KVr8/ZoSfN1o3veCwc6mX5dlzgtADUhvPOQ2IOxW6h0Gve/2D0izZBgAOyx16+F55OLQgHN/kBZhtwK7CbAnj05AQaCsMhzT4TwkeeeR8IFcTJ55UlwIH/02G24GZ702hPXM9grCqvhSQy2Ak4YueNx5w4nV4WHrRvdxbzz6LpYeK4ctQPXna/uEF4LPr+Hwd5gL+8g98dgb5AFL8XuGOwVA9hzg401eGfawmgOPCc3Wiy8tJd8Yz08Llx59epceay6hbvF7Zhcgr1uOfLsfIBi3LaHWqJQ3N68ney8eqe4vJW6AZK4aeca7Lk9M+9772RcRx5ZUQ+d5GAvkaddN++uXsL0pAzpP9Snf9+NeRzB7ZXmzg+X0L7jvYz6YfM5DD3tplfU7htx3xrgOlE8xpUbMhnYS7Rno7pNcYHuZOHMubIDV7/x47Y91GK5QmPKpWfz7hXIVfg5jcHtmbkGWChDYaP3vGRgL537nzv0NyqHqwBRPzc1g71+CsanF4ECtoedgHN2jj0B72Jgj0JxLcqnJzz0FJlTz7RzxNjgT7AC8voR1zoefDZGUCJ2nj0HTsTLxh57RWBIPIWsKqACFAZPh0r7hbxoI9I7VoB2j9yyjoeeEpSgXuS/dHJMRk9I4FVLOTPlPcDvlzkz+SheBRjsFe/a5s3MGOzJpSjUUFzHQyth9dYJE4GZsuhBn2Cvx0OaXekRsaq4sZxdTrVM24TdoWg5AXtOTsFeqtpOmIiRc5fjugRgr5t3G03HlZvqOz+lnGROXip33kI5b3e+qpyBvR5hkO4KpxMxCmdgUVKPvd7m5vL8tHUhaOZUThYi0O+vBe53KieLXw5ulVAnp2BsPeI0OHZ+4hx7adr8ilFP99QiYZhjtm718Xbv9tSdiFETZDGDZB577pyMYqT2fo793pWns8c6Xws84FSVHvyquD3ufQIy2+OZ4Nj/uegJ9tK0+WWjsM6pDD7I9u5YU7zdd8uv6NzzkoC9TN3/MgH3Gexl6z7B7eavAjGvHTlGJ9eW9PSh8FlLMVzFL3R7KrbHkIABNvADeQ7ZYX+KCUUABxUKCOxRaxRCyKG4+WsLPLL8VcANxeWedECcUwBHhuA6e8wprkF5+GJ5Lp09Hg/fLZX2qGyzzEdgb+CFa/JXQx6ZowCDPbaFrCvAYE9KXKhgL+sGwh2wAqwAK8AKsAJZVIDBXhbF5abzVAHy/jFjQMCuhqsQ0BPhs3Z1TduLj7gd/TMpKtdhe5SSSwVU+ytdS+G7lIxf/idz61nUBoO9PLUDHlbeKyA8X2lD6rAsVTwvmrQX7f0osbzci2I/KvKf+L3Yk/bmFQCQvPhinrWWSvCewJ6BMl8ZY728N4b0BshgLz39+OoUFGCwx2AvBTPhU1gBVoAVYAVYgawowGAvK7Jyo3mtgHyYl+F8tjeegAAR8XuTvOwsL4wI0N4KNB4E9u0CDuzuRHt7BJGIgcpqLxpGlWPUGAX1DUDdcAn+dD0I0+qCrnphUQ6wqDdRvCAcipvXJsKDG3QFTNOCqipQFBWmYUDVqGZ1AIriBQwPOtqAg3uBQ/uBXTsstLWaiBhdKKu0MHykjlFjyzBiNDBsKKCSEx9oP5oIhTrh83hhUlivE74roujJO9cBez4Ge4O+4oPbIYO9wdW7JHtjsMdgryQNnyfNCrACrAArkBcKMNjLi2XgQQymAiJvXjzYowf8iHDBMyIehILAoQPAlg9acXB/AKEuBWZYg4IqWAQElQgUvRXesk4Mq6vCCZNqcNw4wOMDNE8HrHCZ9CVSnZBdBnuDucTcV6EpIMPgJdxToQivWcAgDz1DFTDv71vasXtHEKGuCkTCHgnOlRBUPQRF6YTHb6F2qAefOqESnzreC4quNUwLfp+FcKgLmuaBZVLBDUn9hGeuHVZf5rcL4BSabDzelBVgsJeyVHziQBVgsMdgb6C2w9exAqwAK8AKsALpKsBgL10F+frCU4C88wjskbceeecptreeCdPyIBJWsGObic3vHcSRRgWqUgOT3PesAGBWwzR9IiRX8bQBehs0xYOqKh2TJg/BZ6YBujcI3fLJ0F2Rx4tz7BWejfCIB0sBCq8Vwe+KBHomxdmKMHZV1Kzevwd4e+NetDR5YYZrANMrgB1BPRMBwDKi0E5RLVTUNmHi8TWYOq0WvjIKybVgmZ3QNQrntcN6oYptLyvpUvEMgvZ8FLMCDPaKeXXzZG4M9hjs5Ykp8jBYAVaAFWAFSlABBnsluOg8ZVsB51Ge8uoRXVAR6NIQ6ABeXL8bHe1lsKxqtLUFoGsWvF4CABSy50Vnhw5FDcFU2qGpXphGGDXVXpx+ZgUmHG+n9iJeqDHYY3NjBfpWQBEwT1NVqJqKcDgiAJ+q6GhtBV78bQuONpsIB3xQLT/CYQO614THZ0LXLXR1dUFVvIiEVei6D6Z6BJXVYZz46ZE4aaom2vL6TBgRCuulPU8h+OTtJ0rlAIrFYK8ETJTBXgkscq6nyGCPwV6ubZD7ZwVYAVaAFShdBRjsle7al+7MKZG+k2FfhuBa5MFjeWCGgD9saMHObRYi4XIEggrKKyjfXhB+PzD5Mz7oHuDDzUBHexgWwjCMECrKKmGELIwc24zZ5w9HZaWEBiKHF3vsla6p8cyTKiBy6pmGgG4UhhuJRKBpmgB1G17pwic7wwgFdCimD2bEgr9cg6p1YtyECtTVA+++cxjBLg1muBzhkA7FE4bu7UB9g4UzzhqGESMpJDcMj5c898jzVnrqWva+pH1aVmYn5Us6Wj6hUBVgsFeoK1dA42awx2CvgMyVh8oKsAKsACtQZAow2CuyBeXpJFeAClqQg54op0kFM0KwQPm3PGjcB7ywfg9CnaMQDqvQdCBkBODxWKiq8OFz56oivO+PrwDNh0PCy09ROwXU86IGvsq9mHXucIybqAiPPsvyMthLviJ8RokrYFmUW4+KzZiQ36s4dCiA59cfQntrNSyjHDA90FQFEbMZtcNMnDytHqNGARte3Y/2Fh9CnbVQTBVhk8LhDXjLmnHajDqcMAUorwAikS6oqlMNm8BerEIuheJyLG5xGyGDveJe37yYHYM9Bnt5YYg8CFZgUBVoxbZN2+CbNg1jfAA6d+O9bX5M+Uw96Ec+WAFWYPAUGCjYo7xIMqyJciJZCIXIE4J+ij0sDd4suCdWoD8KEEAg3mZXwhWGq8MyNPzP74B/fNyOYJCq3FKCfh2GZcGradAUC8NGdULzmji4z49QkPKAUb0NE4olC3J49TDGT6zEFy7wAirl//K4BiY2iDgsqr2rqvB69YwBBRpLOGTAMChfmaCWtmcixQRT386//mjF57ICmVKAcuc5fyOcvxNkqwTzTCiKDsskb1ppqpvfP4yNmwKIRIYApg6YlO+SoLwJzRNATa0Kn/+UtikAACAASURBVF9HU2MbrEg1AgEDHq9fFt0wu+DRIxh7nILzzq+ELvh6CCrteYvCc1XpUSvyayrw+9WM7cNMqcXtZFYBBnuZ1ZNbS6AAgz37DY54QJAPCfSA4PFoItQh0bFo0SLMmzcP55xzDtsUK8AKFKgCrb9dhB/jdtz35Wps+cVX8PRnnsbyMxjrFehy8rALWIGMgD3DEnmRZBJ0BnsFbA4lMXTpqUNvOsN2Mjz6WYNlqFi3thNHmnSY6IClaDBNHYpSRpQPqhVBRW0HPH4Vhxspx54fhkFFOCjpfxCa3gHVqEBNjRcXf8cDRQtD6bYfHLBHSMGErtF7XWo/XdklCaFiA5R/zIgQQKExuUOO3WDPGUfaHac7cL6+ZBSgBz07LJ08ZkXRGgeuG7AsA6oiq9YSg6aI2Vdf2YOt28sQiYi4drGXFNprlgZND6OyigCfgqamNujKMJgII2x0QPdQ6LwFTVFRU9OKr81vgK8C0DSCejQGAntk+xGYAuzpIsyePfaK2xgZ7BX3+ubF7BjsMdjLC0PkQbACg62AsQUPfv0PmPXwFDz9w0Zc+8v58H30HJ55qRUTvjofs471Aa1bsP7J/8bWiumYf9HZGFO+Gy8/ug3VQ7dhS3A6LrxoGuo5Lcpgrxz3V2QKDBTsuZ+CTAJ7EUNUCuWnoyIzkCKcTk+wRw/5KixDx+p79yESrINB3j2aiohJCfrpk+YgaqpUnHVeJaprgN/+Joi2VguC6xHRJi8iAhemB6rahe/+y1CRxk9VCSQ4R/bBXiRCRQIIlDDYK0LTLewpiUrUcq/FwJ70dCXvWQUeGBENugpQEerfrNuCAwfqYBhVhPSgmFT0QoWqAuVVRzHttFocMxb43YYmHNztF7nzFFWFYSkwLaqna0D37MWCbx+P8kp7L4o/UgTTFQECZXsavPS5MnPuwravJKNnsFfUy5sfk2Owx2AvPyyRR8EKDL4CrS9ej8vu2Y0ZKx7DTfVP47LbfFh+y0S8/MOnMOH+2zHH2IZtrfWo3v8Qrnv2RKxaORwPnP1fmL5mESYYwITx9YM/aO6RFSgyBTIB9uhZicAeAT5+OioyAynC6cTAHlWsleBNJNI3vXj0F/sQ6qwXQI/4Q1gk3aeQ1jCqynTM/kolqmuB3zzRgfY2DeEwoNlOqirBNISh6Efw3e8dI0L9ROhfb2BP16HrsmpneofjsaeIPUhwT4QYClJhhzZ2C8Vlj7309OarB6YA7QUH7DlGb0M9hQpbqBLs0YYygf/6zYfYu6cBRqQCqhqGYlGorgJNU1FW1YIZn2/AsccCz63bh+ZDw2ASV7fIC88PRbGg6kFont1YsHASfOW0Twnkke17CBPCFB6EEHuwtyixgc2Tr8pHBRjs5eOqFNmYGOwx2Csyk+bpsAKpK2BsxMr52zB/3aWof/F6nHHbVkyoB4J7tmDWA1tx07Eb8fjjG3EIe7Dpg5m476GJePjKrbjioflgpJe6zHwmK9CXAumAPfJUIs8HAnuRiAHDJM+ltCkFLxgrkFUFYmCPHuwpz54h03qZfjz/TCv27/LAMHSK3UPECkPVQyBoV1NWgS/8E1BRDfz2qRCOtlAFT8r7RTn2CEZo0H2tGDq8A3O/MVLm9BJhh84R57GXYbBH0IR4JIG9GGR3AB+NIT7PHu/VrBoaNx6ngPPBTyy/nth/Yg/K8HHymlUp/50JvPb7T/C3LUMRDvmgaEehQhV2rWs+lFV14rQzGjD2GOC53xxB++GhCIYComCNaVXbYK8NtcNacNG8sfD6TGgagT2C9JRwj3o1hPef7tFoq/NR5Aow2CvyBc6H6THYY7CXD3bIY2AFcqPAe1jpgLo/345L/noxnvzOBOlAoTVi/dV3wffT2zGnYiNWXr0HVzDYy80yca9FrUBGwJ4lYYJhUA4jhgVFbTBFMTlFeuiJQ+b+skSYoA8fvKPgzT8dRjhcBsAHCwT3uuDRFFSX+3H2hUBlDfDCfx5Fa7MOI+KzE/tLNuGrbMdJp1Ri6unEBQ2osXoZNliLATaNPIVsjz0Hkg9cXglNyCFJhuM63lHx+9FdQIP36sD15iv7r0AvYC9aPEOFqlB+PLlVtv6jHW/8IYhAZxkshKFCh2nYHnvVHTj9jGEYO5Y8+xrR2VyPYIBAnQLDUKFqJlTPEZxwohdnnFUNRQ9DFzn23GDPhKpa8Ho1UDpKPopbAQZ7xb2+eTE7BnsM9vLCEHkQrEBOFHCBPWM31i+5Eg/s8QHa2Vj+8PWofnI+btlyIiYaH+LdzovxKIO9nKwSd1rcCmQC7NFDGMGECIO94jaWYpud7U1nieq4YQqcRfsRD/7rN3vR0V6GSLhMFM4IRyLweTVUVyn4wpeB2qHAs0+2orVZgRGivF9+WXQWQHlNE2b/rzqMGEMhfqYouhE7Yh57dAEVzyC4R6G46YO9WC+RiIVI2MntlwjecShusZlyYcwnMdgTNV4sygtJ4bJeRMKWCLdtbwPWPbUfHW0VMA0Kc/fAFKG4QHl1EDPOqsK4ccAzTx5C25FahINE52SBDY8vAI//CGaeNQonTAEMKwhNs6RnrahUTTn2yIvPhMdr56MsDBF5lANUgMHeAIXjy1JXgMEeg73UrYXPZAVYAVaAFWAFMqtAOmDPPRIqIhCJVsaVMIEe1JyK99KbyJ1vLLPz4NZYgdQVsL3WxAO+/T5UDYEAnxLx482NHfhoSzMCnVUwwtUir5eqAR6PiZFjDZRVqPhkWycCnVQpl8J2Nfh8gKIexaTP+DDttGpUVJEHYESGFqrOfnDs3xIeQh4PFdpIfdSpnilD400RHk+VcWW1arkX5b6Uv5CVQflgBQZbAZe3rLRIlzerkxdS2u0HfwHe3NgCI1SOUCgigJ9pGvD6Ixg+ohxlFQr27W1EV1s5YMoCGioi8Hjbccx4Dz47sxrD6oFwOACPh9okiq6Lr4pqQdMt6Dr1b1fKHmwpuL9BU4DB3qBJXbodMdhz3mTE3vybpgWPp/dEposWLcK8efNwzjnnlK7h8MxZAVaAFWAFWIEMKJApsEeJy2XSfstO3O8Mzu0d1C0uMQOj5yZYgYEoQMSZvOlkri1xKBFYSgQK/DjSBLzzdiN2buuCZdTBjJQjQuRaCcLnNwUQC3ZSXi5KzBURAM9bFkR9g4lTZgzH6LFAWEAIStEvGu+e305RoKmKDMPNBtizIItoGNILSnCT6DgIsDtgbyDa8TWsQDYUiP/bQHaqobMLeHNTJ3ZtjaCjnQLoy0SOPAsGPF4LltqKcDgIDZWIhHXomgc+Tztqh4Zx6sx6jBkrmR155hlmBJoq4Z5CGfs0RYA9VZX5/bjwUzbWNX/aZLCXP2tRtCNhsCeX1v2pPoO9ojV3nhgrwAqwAqxAnimQKbBHXkIUiWsapkjgH0UJdphhnk2bh1PSCji0S4/lhKQcewp5uHkRDgHNh4HN7zZj9ycBhIOVCIfIy45wQLmo3Cn8ijQTitoBry+AhpE6pp02BHUNlIxfYgLhoKo6IbHE10xRjZPa8eia9NYT+0O8E86oB53cjzLXngR5ivgEnf6T8D3mwVfSpsCTzwMF3J6jsQIvlqIQNkf7UR3vvxnGrp3tYi92tUtPW/KiVfUwTKtTQHbL1OH1qKirC+CkadU4doJk2ooSgceji/0gi3UQzFPFNZpOLdEeZbCXB4aQ1SEw2MuqvNw4KcBgj8Ee7wRWgBVgBVgBViBXCgwU7Ekw4HogIy8hyrUXtmCaMZhAYYiOh1Cu5sj9sgI9FXDyfdlVY8meyQ/IMgUEILgXDgJ//UsXPv5wHyyrGl2dHsAoh2nowhtP1dtRURnEhONrMflEHf4KCA8gSwnAq5WJYjLSD8n+v0XJ+imsV4NHJ9AWG1XGw2Oj+zEC+sBczlaxQ3PZc5Z3xGArEA/vqH/nd0S3aT84UM+pkmvCpPB4lCPYDuzcYeF/3vgIXm0sgl3lCAZUGGYHdE8Ymh5GeYWFESPLMX16pQi/NRTK1Wd72AYseH0aLCssQ3A1TeS4FGAd5KlL3rccmj7YVjGY/THYG0y1S7QvBnsDB3vHHntsiVoNT5sVYAVYAVaAFciMAgcPHsSqVauwevXqFBvsI/G+KKIBGAbBPfKCUATIYLCXorR82iAp4DzAk5eeJaCCYknvPROG8KxTFU0k7Kej9Siwa1cE+/Z1oO1oCEYYqK2txohRPow+BhgylEL9KGceEAqH4fHCrkqrQlEJJki4pyjkKUQhvLQv7Pe/du67TIC9RAU4yGOPwJ6EjNJjjw9WYPAVsAF6j3x6NtRzBiTgHu1L8qwzoOkKQkHylPWJfRQKAp/sIMjXhrbWCBQlCH+ZjuHDh+HY4xQ0jAB0DQiGAUVvhaZ7EQkpUBWfLICtU4g85dajYhwE8+hDKPLUJdc93huDbxeD1yODvcHTumR7YrA3MLC3c+fOkrUZnjgrwAqwAqwAK5BJBRoaGjIG9ujhSxTSiMiQJ/LqY7CXydXittJXgCpjKoAaFDnyBOwyywBTEWG0ESJ3SsQOkyUw5xW58CJ2qjzhrWpBwDlF7YSihGBFdGhmpbjGMA3oOnkTUagu2b8Ee3Q+eQpRCKGshCtn4i5qkU5Bi97gIIXlhsOG8KSVRxYS+6W/KNxCUSvQC9ijKrXxB4XFO3DPsODRfQhHTKi6grAoCOOFotEWDkGh8ywNluEV+8uMhO38eSEoehsiEQ80tQowdIEUCbqruiG8cwGCefLvFIfiFrXxickx2Cv+Nc75DBns9R/s5XzReACsACvACrACrEDJKtCHx57kFwJYRCLSS8jOciTU6hG+K+OgXCFYJSsqT3xQFXAgA8E7y44ApId8VebBE15DFA4ow8tB8EFRybcHqk3hRAJ+ASDC4lxV0QVcED4/ivRYpeT8lORfeAqpiszppalRkGfHxw7KzMlrj8Ce8NyjHHsmgUmqDmpvWnt/iuGz49KgrEnpdRJfDdfZh2R87lDcWJ49Ad1lojzIgHKByMUeNS3aexY0smPTI6quKxS6K7qJwAKBe8qH6YVKMJDAuk5NOe2LTJj2MrDRF7s9Mtgr9hXOg/kx2GOwlwdmyENgBVgBVoAVYAUypwB57UULaRBIkF570huJHspsLz56mLNBiPSc4IMVKCYFCAVGYon6NS2jBTL6qxSBPSf/JUXKm6Zds5eKatg0j77GPPv62wOfzwrkWgGi6ATcJbCjIhnOP7LtdDxicz0z7j89BRjspacfX52CAgz2GOylYCZ8CivACrACrAArUFgK2J57ojKnyLlH3k5qNPzQnTidchzFPCcKa5o8Wlagd1hAXn8UlkvFNnIL9ZxVkhVx6Z9ih8uTJy1tVvurcI5i7yW26kJVgKpXU9i7hHj5su8KVc1iGjeDvWJazTydC4M9Bnt5apo8LFaAFWAFWAFWIG0FZM49Cv2zRM4xJ1RXwgN6+IoBhbQ74wZYgZwoEKsy64SbS+8gUyT/J7iQjweF44qgRIJ6VDnXhn6S6zHcy8c14zElU4Aq3sqK0+Sp5z4SFZdJ1hq/XjwKMNgrnrXM25kw2GOwl7fGyQNjBVgBVoAVYAUyoYCTd4+qatjfC4hAbdsVBGJoJBMdchuswCAqEC2CoYhcepSHj6ACATIqlOEcmah8m8lZCQgZz/B4I2ZSYm4rVwrYHxix92muFiD/+mWwl39rUnQjYrDHYK/ojJonxAqwAqwAK1DCCsSTgZjnj2B4NtgzLcq9J8EehenywQrkvwKJ7ZRgnvjPBnrCW8hdF8CG1/kKGZzqvA54pDBGPliBQlWAPfMKdeWyO24Ge9nVl1unmj1hE+FIBKqiSVd4+vSsBP+eOvOWSXsteDwadA+bCCvACrACrAArwAoUlgJOxUGnHm73cKj4uUS9hgprkjzaUlOgn+/NHVhGu8ABDQ7YY/BQasbD8821AvnmLZtrPUqxfwZ7pbjqgzxnBntScAZ7g2x43B0rwAqwAqwAK5AVBWJgTzbvcl3KSn/cKCvACrACrAArwAqwAr0rwGCPrSPrCjDYY7CXdSPjDlgBVoAVYAVYgUFTwAF7bhenfro7DdpYuSNWgBVgBVgBVoAVKHYFGOwV+wrnwfwY7DHYywMz5CGwAqwAK8AKsAIZUsDJQ8YwL0OCcjOsACvACrACrAArkIYCDPbSEI8vTU0BBnsM9lKzFD6LFWAFWAFWgBVgBVgBVoAVYAVYAVaAFWAF+qMAg73+qMXnDkgBBnvZA3vhcBjBYFAkLeaDFWAFWAFSQNd1lJWV5VSMrq4uRCKRnI6BO2cFWIHCViAb9zLTNEH3J/rKByvACrACxa4AFbTx+XzweLhiY7GvNYO9Yl/hPJgfg73Mgr3du3dj+/btaGtrg9frFTdrVe27Il8emAEPgRVgBQZJAQJqnZ2dordRo0bh+OOPR0VFRVZ7pw8Y/v73v4PuT/RBA4FFfhOZVcm5cVag6BVw38vGjh0r7mX0nqe/x+HDh/GPf/wDTU1N4v0S3Q/5fVN/VeTzWQFWoBAVoA8x6D1aKBRCZWUlxo8fD7qf8lF8CjDYK741zbsZMdjLDNjbv38/3n33XdTX1+NTn/oUhgwZkndrzQNiBViB/FLgk08+wUcffSTuF6effnpWBvfee+9h3759OOGEE8QbRn5gzorM3CgrULIK0IcF9IHmxx9/jJEjR2L69OkpadHR0YE333xT3JPo/kTX8sEKsAKsQKkq0NLSgq1bt+LgwYOYNm2a+PCXj+JRgMFe8axl3s6EwV76YG/z5s3ik+YZM2Zk3fMmbw2JB8YKsAIDVoAeirds2YIzzjgjYx8KUDjb73//e4wbNw6TJ08e8Nj4QlaAFWAFUlWA4N62bdtw9tln9/l+iD7U+Otf/4rPfvazaGhoSLV5Po8VYAVYgaJXgN6/bdq0CbW1tQLw8VEcCjDYK451zOtZMNhLD+y98847IhcMvTnlgxVgBViBgSpw9OhRvP766xmBe4FAABs2bMCpp57KD80DXRC+jhVgBQakQGNjo/DE+8IXvoDy8vIebezYsUOE3p533nmg/FJ8sAKsACvACvRU4M9//rP4Jb2X46PwFWCwV/hrmPczYLA3cLBHb0zpDeznPve5vF9nHiArwArkvwIO3Pvyl7+c1mBffPFF8SnviBEj0mqHL2YFWAFWYCAK0Hujt99+GxdccEG3y5ubm/E///M/+NKXvjSQZvkaVoAVYAVKSgHy3KN0LZSugI/CVoDBXmGvX0GMnsHewMAeJTl95ZVX+M1pQVg5D5IVKBwFKIyNQvsHmnOPwtvIC+bTn/504UyaR8oKsAJFpwClFwiHwzj55JOjc6MPHShtCechLrrl5gmxAqxAlhT47W9/KzycB1KcKEtD4mYHoACDvQGIxpf0TwEGewMDe+QeXVdXh+OOO65/gvPZrAArwAokUYAefj//+c8PKGcnvQFM1+OPF4gVYAVYgUwoQPcj8tqjAhm7du3CgQMHcNppp2WiaW6DFWAFWIGSUIByklJBDb53FvZyM9gr7PUriNEz2BsY2OOH54Iwbx4kK1CQCuzcuRNUHW3q1Kn9Gj+lBwgGg+yt1y/V+GRWgBXIlgJUTIOOSZMm4dVXXxXeepWVldnqjttlBVgBVqAoFXj++ec5SqzAV5bBXoEvYCEMn8Fe/8EefWpCn56k9MlJcDfe++3L+MPuo6g5ZjpmnD4TU8b40jKN1j8/hof/fiKu+OY0VKfVEl/MCrAC+arAQN7E/e53vxP3pb4fnHfj5Xuexoc9Jj4cZ19+KabxTSVfTYLHxQoUnAJU3fGNN94QYWTJPhCl+xdFQng8noKbJw9YKkDF5Mg7k4/0FaCcuzU1Nek3xC1g//79GDlyZF4rMXr0aFRX9/4GjCLF6Jx8n0dei5zjwTHYy/EClEL3DPb6D/Y+/PBDESKXNAz3wHO47ivXY9OxX8G8M8Yg+NHTeOZ3Qcx76A9YPmvgT8+NL/4IV/3pbKz6yfmoLwUj5TmyAiWowEDAXrIHZynje1j5qfl4ZvwUjKlwC3sirv3l7ZjDN5UStDaeMiuQPQXovjRz5kxRCZc89no7XnrpJQEyqqqqsjcYbjmrClB+V8uystpHqTRO+6Ctra1UppvVeeq6jkgkktU+0m38+OOP7/NDDUplQLD3M5/5TLpd8fU5UoDBXo6EL6VuGez1H+y9+eabmDBhgvhkua9jyy/OxkVbrsef7v4K6jX7zOZWBIdUIz2fvVKyUJ4rK1CaCvz+978XD8FlZWUpC5AaDJRgD09sxU2nptw0n8gKsAKswIAUeOGFF0R6gGQPpa+//rqo/Dh8+PAB9cMXsQKsACtQrApQRXFKbUAfkvBRmAow2CvMdSuoUTPY6z/Y27hxo8gXk6yq23v3nIhLDtyPv648OzHIa9yIB2++HS/tpzEcg/P/9824Zga5y2zD41cuwaErn8aSGRIBBjfdhUseGo6fPXQpqrt57L2H1XOX49C8BQi+vBbvtdZg2uW3YfmXj7HtMIgtv/oRVj6zFa0jZ2L+lEY8vf/8mLdf40as/j8P4LltR4HqiZg170pc8cUpqHZAZEFZMw+WFSgeBf74xz9i+vTp/cpHRQ/QlKi+76NvsBf86DH8YOm7OP/nd+HCMQD2PIcffO8lTF9xF741eYu43+ye/U9offu/sK3Vfd+Svba+/xhuuecpbGutwYR512P5JdPk/aTxJSy9+iVM+NZEvPv4f2MPjsFXlt2Oy6c63stBbPvtXbh79UbsATDmMxfj0qvmY4aduqDXdotnyXkmrEBRKkCeeBMnThT5P6dMmdLrHBnsFeXy86RYAVYgAwrQByMffPABzjjjjAy0xk3kQgEGe7lQvcT6ZLCXPbCHjx7GRV+/HXumXYol8/4JM06fggn1Ll+9A3/A6vWtmDFnGoJ/egA/Xv4u5j//Ei4/HiBvv0sab8ef/3UmfAjiteUn4u4JL+HZyyag8T+vxBkvno8/PTQf9XZY3eOnXovbrpuJ6k+ew0pXO60v/whn/HArLl9xPWZiI+5e+gDe++zt9rXbsPr88/HSF+7CkjPrgeYteHpTNZbcMh9jGOyV2J2Ap5tvCmQb7O358Vpcenxs1vVTZmLCEPnzll+cj0veW4Tf/XImNl19Nh474zk8edmEaBjv6vGXYsWy8zFc3G+24tJXn8a3jgVw4Glcddbt8P3vu3DphC14eMldwLKNWPW1evu1H2HP127GTRdOQOvbd+HH/zERP3v9dsypBsS96rYgblo2HxN8Qex+7TnsmXM7lpzq67vdfFs4Hg8rwAp0U4DBHhsEK8AKsALpKcBgLz398uFqBnv5sApFPgYGe1kEe9T0gffw9K/XYv2Lf8Cm7UFMueRm/OzH8zGhPN6wduPpBefg5Yvsh+BPHsMl527FtR/cjFn4A2759P2YaD88JwJ7sbC6Rjx95Uy8/EXZznt3TMQleBp/v3Ga6HDbo1/5/9l7F/gqqnvv+5eEiIpyByGAqAkXUaoxokbqQ4pYvNT2nNDUY6tPPiXh2CK+T4tPX4n4SvWICe1R3/cUaT0GPDn6PNSTmnq0RVHAUMTQQoy2FiwkR9AQ0CAichWSPO+a65rZM3vP3nsua2b+8/n0U9h7zbr8/msWznf/L7jpD3dyUPDHQH2jBPb6E8yL+NNOywuTAl6DPXOOvW8++BLmqkV4e7bjlzdXoHn0FGw/+i28+Os7UCidD4q337PtWCSlylLOrTktePrvRsjny7ZqbPuXb0qFfaSz6sXZ2PBsBcZK0G8tvr6pHhWjuL6UkGD5XCvDK/9yR8L5mLTfMBmV5koKxFABAnsxNDotmRQgBVxVgMCeq3IG0hmBvUBkj9egBPY8Bnv8dvqsDb/8xwq89PW1eGVeIU7ubETdo/V4eXMHDivtZtQpYA8yoNt+51/x42M1uPKVMuPLssljzynYM0JBoPPFu/F3P1krjd9/VDG+/aM6LJpTSDkA43UM0GoFVMBrsJcyx96WWky8sxmLXlqLuRerApnDeC1+SKg3i1mF53fVoDgF2MOxNjzxD3fglztOAhiIwq9XY8lP54NlJ5B+oLDrV0Db0ZRIAVJAVyArsLetFhNvX2mSUzlTSORQKMCf33O53K7Sf48uapbWoH0u/TtRg43swxlqdIm6TPnfm44fxDk/rKzBYkmgMizVfijjP+eeDzs9+eeqWv/xPxQbyrVJuqOl4b9PPNSSwJ5rhg+sIwJ7gUkfn4EJ7HkI9noAmLzgOp6ZjZs+qcPO+/rjl2XfxNv/uBbLbytE/zzjCzKb1eHf3Y0r15diCX6KluvfxvJvyLmosvHYM4M9qcOekzh8+DC62+px/11rUfZSM36ovcjH51mglZICIikQKNjr+QiN82/Esrb+OFn8U2x46ptKBe7kYE/yrOtYiL88ZJFXNBXYU8Q/efgwTn7WgZf/3x/jIdRg2xOz0Z2sX5GMRnMhBUiBBAWyAntab22oq25HlZSChK7QKLC/EY2dFaiQCjWxfz9exWz1h56GIjzNokmkfxvaMX9XDfBCI8bOkW3M/nv1ftTKqRwkENWBudUArq+Pb+GnbY1oHFshe70z3R4AHq2vAF6oxsrxsi7Sf+e33y1F6rRZ6gk0vtCJijlyJA8DU2uvjyEsdUVL/jTyFjwT2AvNqWc7UQJ74beh8CsgsOcR2PtyB5649Xto++bjWDLnCrDUeoc7nsNDVU9iYF0LHrupUwJ7nfe/jaVfH4iTnS/h/lsW4rCaj4pN6yQLwa3G/zr7Dvz7n34KpY5GWmBPgoP/PALLGxbimv4d+F/3VOCJQcqvoIdb8MSSFlxxz50oHtJfnt/tb6BMzZcl/O6lCZIC0VXAa7B38qm38WP5v+u1q//AgVJIfufz1Zi56gq8uKYMG2+uwNv/+CqensMK8shgb+OcWjz2o9kY0d2I+8v/A6VKblDsWIGbvvmfuOapevy4+Ex0saYP0AAAIABJREFUb34JW8bfge9NVfPk2Yfidj5fg1/2fAc/vKkQA092Y+Mvq3B/PyXPaLJ+o7sFaGWkQCQUcB3sMciz/kYtxYgEfdjfr38V8/bciK+/UqF4NPGeffLZtYopmuAJFgmZQ7AIBj7qUVRfg7Ev1KJ5eo2SlsEGLm2rxbw91TLYUy4GrVSAFYIFezxFFXaXoXlZM8ruU6E3B1D5GVjoyb4mTSW8qfxwkI2W+v42/aeVK/uAwJ4rMgbaCYG9QOWPx+AE9jwCe+wfyy0rUffYk3j5HSXQdkgxvnefHura/VoN5v2kEduPAQOnfxPFu18C7lFDcSWyhy3/dAXmoV4poiHPNR2PPfR0Y+OyKix4ZjtODpmNuTd9hFV7lRx7xzrQuGwRnnixDQeOATDNLx5PAK2SFBBTAa/BnvSCa7iUsJ5jz+G22c+i7KW1kufuyXcex99VbMfcN+pRMVZ+OW6bXoaP2ppxACNw633P4dHv6uH7na/UYMEi+VzrP6oMP/7F43Ll21Q59raswENL6vHaf0mJATB85t14/BE5FJddtv2KaT6aFSlACigKuA72pFQlMiBiL9Bty6rRXlmPik7Zq0sNT9Q9l8Ya2jMQaAZGZCwfFOCArGYzKd+qFVxiNq4BHlFzstq182Hegg6hezR2mrxZrQCTtZ4GL0pB1+nHtLLSUgt35kOj3Z81gT33NfW7RwJ7fisew/EI7MlG7+sDcnLY/3LQ29uH/Pw89Mu33hAtLS2YPHkyhgxRSkiKvm+0kGAFFJ77HP7yIy9+TxJdCJofKRAeBbwDe9loYA7FzaYvupcUIAXioID7YI8HQVyIrhnYqaGKjwD3q3nbVME9zIUVB5umvUYG9X5VpBRu42CsJdizD2kk7zIdcKrhtrq3meqxZwZ7dnqyf8+fRKGWpy9tq0biBj50OXMtJTztaQ5IAnvh324E9sJvQ+FXQGAv2mDv5DsrcNuDf8WMyjKMbPsP1D1/GPMVTxzhNydNkBSIsQIE9mJsfFo6KRAhBbwAe5IHMMvRJoXfKuGaycCekouM8vP5v7GM4EQFU3ahuMlhE4E9OWx5RREf3dONRttQXBs9ubyGcf6Z3xUtuUfKkBfS5UeNwJ7LggbQHYG9AESP25AE9qIN9nD6C7z/ehN++9qb+GLM9bhpzi247sJz47bNab2kQOgUEBPsvYt//+6jQM3z+O9TQycpTZgUIAUCUMATsKeE43ZM6EAhC8Nlnl8JXmEqAOmUUgikrAQegDaRH9Iu7JnPk6hBpmq0cyHWVtrEHezZrZ8vgGEbgq4JSoVomBTuaMnvUvLYi/x5luUCCexlKSDdnloBAnsRB3uptwC1IAVIAQEVEBPsCSgUTYkUIAWEVsAbsGes/ikJwCDSegD1K7GR/Z0Pt9XyYMlSzV0dwyqgAewSCTItajaMrGrPYNRt9ewrNTcZV+BEvcNU6CTuYE/XTBXIQjtNMxs9KTRdEs8VLeuLsFItysPq8tTxnpTuPnDkseeunkH0RmAvCNVjNiaBPQJ7MdvytFxSIBQKENgLhZlokqQAKZBCAXfAXuIgvJeSBvZMVVTJOKQAKUAKREEBAnvhtyKBvfDbUPgVENgjsCf8JqUJkgIxVIDAXgyNTksmBSKogOtgj4Vx3r7S6JHHdKNqtxHcPbQkUoAUYAoQ2Av/PiCwF34bCr8CAnsE9oTfpDRBUiCGChDYi6HRacmkQAQVcB3sRVAjWhIpQAqQAskUILAX/v1BYC/8NhR+BQT2MgN7R48eRf/+/YW3L02QFCAFwqnAkSNHcN111+Gcc85xvIAXX3wRw4YNc9yeGpICpAAp4LUCn332GS655BKcPHkSU6ZMsR1u06ZNmDRpEkaOHOn1lKh/UoAUIAVCpQCBvVCZy3KyBPbCb0PhV0BgLzOwN3bsWAwaNEh4+9IESQFSIJwK/OlPf8I111yTFth76aWXUFZWFs4F06xJAVIgkgow7+OLL76YwF4krUuLIgVIAT8UILDnh8rejkFgz1t9qXcABPYyA3uTJ0/GkCFDaA+RAqQAKeCJAhSK64ms1CkpQAr4rACF4vosOA1HCpACkVOAwF74TUpgL/w2FH4FBPYI7Am/SWmCpEAMFSCwF0Oj05JJgQgqQGAvgkalJZECpICvChDY81VuTwYjsOeJrNQprwCBPQJ79ESQAqSAeAoQ2BPPJjQjUoAUSF8BAnvpa0Z3kAKkACnAK0BgL/z7gcBe+G0o/AoI7BHYE36T0gRJgRgqQGAvhkanJZMCEVSAwF4EjUpLIgVIAV8VILDnq9yeDEZgzxNZqVNeAQJ7BPboiSAFSAHxFCCwJ55NaEakACmQvgIE9tLXjO4gBUgBUoBXgMBe+PcDgb3w21D4FRDYI7An/CalCZICMVSAwF4MjU5LJgUiqIBTsPfiiy9izJgxOPvssyOoQjyW1N3djREjRsRjsR6v8vDhwxg4cKDHo8Sj+3379mH06NFCL3bcuHFJ7U1gT2jzOZocgT1HMlGjbBQgsEdgL5v9Q/eSAqSANwoQ2PNGV+qVFCAF/FXAKdhj7YYOHYpzzz3X3wnSaK4p0NraipKSEtf6i3NH55xzDo4cORJnCVxbe35+Pk6dOuVaf150dNFFF+GMM86w7ZrAnheq+9sngT1/9Y7laAT2COzFcuPTokkBwRUgsCe4gWh6pAAp4EgBp2Bv06ZNmDRpEkaOHOmoX2okngK/+c1v8O1vf1u8idGMSIGQK0BgL+QGBEBgL/w2FH4FBPYI7Am/SWmCpEAMFSCwF0Oj05JJgQgqQGAvgka1WRKBvfjYmlbqrwIE9vzV24vRCOx5oSr1aVCAwB6BPXokSAFSQDwFCOyJZxOaESlACqSvAIG99DUL6x0E9sJqOZq36AoQ2BPdQqnnR2AvtUbUIksFCOwR2MtyC9HtpAAp4IECBPY8EJW6JAVIAd8VyBbsHTt6FH/buRPHjx/T5p6Tk4Nhw4ajsLAQeXl5vq+JBrRWgMAe7QxSwBsFCOx5o6ufvRLY81PtmI5FYI/AXky3Pi2bFBBaAQJ7QpuHJkcKkAIOFcgG7PX19eH9998Hq7Z64YUX4ujRozjjjHzk5uRix/vv4+qrr5YKblheH/8G8766CBu5L+eubseiKx1OnJqlrUDmYK8bjdWlWMwbC0CCvfY3Yt51NZpNZ9S14Ok5ShXebbWYePtKec4zarG5vgLsm7ZlRbitXl1KFZ7fVYNi08q6X6jG9EXNyqdlWLqpHhWjANiO14a6CRVYpfZT3Yid95l7BWAzJ4C/nxsvbcWtbnBBS5NuBp3ZkMq6Ej4HYKulOlVF00LuWTTeY20je80E0NJgT7ZQ8xrkOXbw+1XVQ9HyrXf+huED7H+kILDnysMRaCcE9gKVPx6DE9iT7dzXB+TksP/loLe3D/n5eeiXb70HWlpaMHnyZAwZMiQem4RWSQqQAr4rQGDPd8lpQFKAFPBAgazB3o4d6Ontlf67q+3ttzHyvPMwatQobNmyBZdccgmGDx9uPWsF7MHqZdqDdVKXQOZgT1dPhjzQ4Rov7P42tKEYxaNUYKcAFAUWSbae3izBP9XubdvaUHxlsQbprPZD97Y24MpijFABjQrq7MZDG9q2FaP4ShVkWczXdk6QISYYfCxDs/ZnGUS6eWWkpQr1dulw1DgnHaRZgj07LVknHCjVoC2v05xOGZgmgFIFViZoxusXpJYycOZhpa5ZMr307wjsubnzxeyLwJ6YdonUrAjsEdiL1IamxZACEVGAwF5EDEnLIAVirkC2YG/Hju04dOgQDn56ENu3b8eAcwbgsssux8mTJ6T/Tw/sqd5MipdUp+LlVd2IzUVPSl5bM2aUYeNG2XtL9xgzemjJQEMBNBvL/v97mrFR8jZTPXWM7dV+DN5jnFdZVLZI5mDPoZcZJ5Sspaz3WAMM5CEQB8sMAMkOoSl2s/DA48fjffPs4Jnxc25OjwD3c+AxKXzLaGNkp2WxhUcdPw1pvq8AM9gzkhSam7WU/47qKqyqX6k/W07Ansl2mmZNs/FauQ5xA9NSmt9afF319NQEk23x2oQqoH5lgl68lrXksZfRbg/TTQT2wmStkM6VwB6BvZBuXZo2KRBpBQjsRdq8tDhSIDYKZAv23uc89t5+uxXnnTcqLY89PbpTgXlQwjmra7F0V43iOVUBKOGYqheSDnKq0c68qibI4ZY6PKgFHmDho0ZIyO6f316K2+qNIZbyfYVyKKgjyBS+LZI52NPXKutuH56qwdGEcFsVqqpgy+jNx/aBfSi2vVeV1Xhstnr4qHXoqBEEcnNaDdx2uw621H68CBPPREs5zLaDg9Wcbsp3S1fPxmu360DNuFOTe/SpYbz8eg2huFbAWwlXVe/RNFtShVUPCaAlH3LNxDCDYavn3aQlgb3wnXfpzpjAXrqKUfu0FSCwR2Av7U1DN5ACpIDnChDY81xiGiDuChxYh8X3NqBL02EWFjRUoiQCurQ23Inleyqx9MFZKAh4PW6BvSlTpuDjjz/GgAED0L9//6xCcXmQkAALlNxfZq8gU/o3zF3dgsJfMbCXGA76KGq0nG1y/9ZeVAkAIGBbZTt85mCP08ehJyMPrYoadO+9YpjAnrooNQzULh+e1E6BUhZzsINkdmAuOLCXnZZlm+V8gwavVBYCy3samsKdrfeNjZYmSGfOY8j6ssvp5z/YS19Ly/1gBnsWYdoE9rI9fcS/n8Ce+DYK/QwJ7BHYC/0mpgWQAhFUgMBeBI1KSxJHgfca8P2fr0PBHY9j6Q1yWF7X6+uw74ZZEQB73Xj54YVoQvjBHrPLgQMHsGnTH3D48GEpHzK7cnNzMH78BbjmmmskyGd5JcmxlxHYs8v7ZQH2pIIOvBdP9dNYumueDgHFeRJcnUnmYE+ZRpKiDAkT5QBR1R4+L59NKK4K/KQ8bfb57OxCbq08zaQ52XhfBheKm52WiyCHpxvDx6vwVF0H7tIKjOjWSOZpaKmlpfednqPQ8p7AQnGz1FIt1GM5f7VYizzG+g1vYNy4cbbPIxXPcPWoCqQzAnuByB6vQQnsyfam4hnx2ve0WlJAdAUI7IluIZpfeBVIAb5Mnnwq/Ot6/SEsfq4dBYVF6Opol5ZfMHMWsGGd7PU3swbPVE6BVbuSnzyLBZeyRtuxvLIWrap4yj1QQSPfNwcdJQ+8DcpNhQzYXYZWBu86ilBQ2I6uDvYd8zi8GV3S5+oAwXshZuOxl9UeswN7mueWEoqrgDk5T5uFp5Ja4EAFeMyv64VGjJ2jJOu3A3vS5PU8Y2oOPw2EbGtE49gKufpqRK6swZ4W4mpdPKP7hUZ0zqmQqtoaPOiU8OrE4hmdaHxhLCoYaDV47I2VC1hI4dVj0fhCJyrmSL3KxRsUjz3Yjdep287oocXllats14t4GDzcxCieYavlKL6CKz9Xu3yFSpsUWmpZDe3CannPVgm+FmGlVkhDsZeoxTO459fSszNZ6L3yHXnsReQQTLIMAnvRt3HgKySwR2Av8E1IEyAFSIEEBQjs0aYgBTxSQAV3KlQzDKOANwmezUKBAtwYmCvfp4A9BtyK35XDeJV2+yTwJkO00SoAVMCcDOV46KbANmUeYO1Gr5E8CGU4OEL2uOvg+7tADhPW7nkA17Q8IoG98seW4Nb9vAciIuWxl/EuUMAeH0I7o+5pFC6ah1WwL56hj8fneTMWw4AEfuzBnpxjT+1Jz8FmKJ6hzoHAnsnEqtaJefYMudhMOfMM32nelVZ2Y4BKKeRgGSat28t2PFNONT101FgwwnpOxuqwesGVjHd6khsz09LgbaoVhOGGsSh4gRRaanebQ3E1SGt+XkzFN7iKugbN7D53Xc4MtWTzILDnujXC2CGBvTBaLWRzJrBHYC9kW5amSwrEQgECe7EwMy0yCAV4oKaE4WrTSAjRVUDfzBosLWiUPPZk7zv9c91LDxJkK2mTAaDqpSd78AHlD0zHlkca0KUBRc5zsHwvFnOhwYkw0CTUzB+ifM8vNfinAz8WWkxgL5Nt5WURg0zmE8Z73PDY82XdtlVMfRk9WoOQlr7Yk0JxfZHZ00EI7HkqL3XOFCCwR2CPngRSgBQQTwECe+LZhGYUFQVMXnn8soQFe+aQWgUKKl59BPay35sE9rLXMDRgL/ulUg+kgK8KENjzVW5PBiOw54ms1CmvAIE9Anv0RJACpIB4ChDYE88mNKPoKKDlwTPksWsAKqehheXAM+W+40NxnXrsybn5eO85JS+eWtTCIhRXzeene+zpob1anr731uHlUZcBK/RwXQJ70dmbYV4Jgb0wW4/mLrICBPZEto6zuRHYc6YTtcpCAQJ7BPay2D50KylACnikAIE9j4SlbkkBVQHFO08XxJj7TiqIwQpkKPBPhYFOwZ7er5IHbzj7JEXxjIS8fJVSlV5D8Qyw/uYnAXsjoBbjkAtqyH0EdTktnrFhwwZcfvnlGDp0aFBTpXGzVKC5uRllZWVZ9kK3kwKkgFkBAnvh3xME9sJvQ+FXQGCPwJ7wm5QmSArEUAECe+E1+ulDwOnP+tBzCPj8yGf4sGM3Du45JC3o9LUXYs9VF2JMP3196p/H5smf8d+FV4X4ztwIAOOrg7pyp2Bv06ZNmDRpEkaOHEmihVQB8tgLqeFo2sIrQGBPeBOlnCCBvZQSUYNsFSCwR2Av2z1E95MCpID7ChDYc19Tt3vc+lav1GX7rl50/K1P+vOdBbnI+ThHG2rnoTa8uPy32t+HLZqJ1fNnJp0KA3sq5LuqP3DVmfLfCfi5bUFv+iOwZ9SVwJ43+0zEXgnsiWgVmlMUFCCwF34rEtgLvw2FXwGBPQJ7wm9SmiApEEMFCOyJZXQG8VSAd/BTGeJZXXcV98NZe/VvMgF7yVZ+NQN9BPvE2hw0m6QKENiLzwYhsBcfW9NK/VWAwJ6/ensxGoE9L1SlPg0KENgjsBf2R2LvaeMKyKsl7Bal+TMFCOwFuw9Ub7ytLT1o32kP8syz/N4VeRjRqXvsffzlbjT8bJXWzInHXjorJ9CXjlrUNggFsgV7vb092Lu3C11dXejpkf/B79//TBQWFmLQoEHIydGftyDWR2PqChDYo91ACnijAIE9b3T1s1cCe36qHdOxCOwR2BN16zcdlWfGwN3eHvn/O5X/N8/54nxgxyl7wMfC2JiXC7sorE1Ui9O8eAUI7Pm/H/76zpf487u5UlhtMq+8ZDP7xtQ8FHGhuF6DPfNcGOhbMIhCd/3fPTSinQLZgL2+vj7s/uADfLD7A0yYMBG5ubnSMMePH0dHRzuuLb0W5w4caD30x7/BvK8uAupa8PScEWQgHxTIHOx1o7G6FIs3Gic5d3U7Fl2pf9a2rAi31ZsWUt2IzUVPYvqiZuMXM2qxub4CquWle3cZP9NvMI7Pj9v9QrXed3Ujdt5XLN+2rRYTb18p/9k0ltavbZs21E2ogPyTTxmWbqpHxSi3DORMSzaaQU9uDbZrdrRuj7SEnWbiaTnDdObwOpu/U/fRW+/8DcMHKIl2LbYCgT23no/g+iGwF5z2sRmZwJ5s6r4+gP3oy3757e3tQ35+HvrlW2+DlpYWTJ48GUOGDInNPvF6obs7enHsKHD0aB+6P+7Djgtz8dRQ+T/gnVxWYM/JfewlmF1/PwBgfyZvPyeqURs/FCCw54fK8hjbNnyM7r3H8emx4Xj77TOyGvjqi3JQekT/j/MjvZ9hxaNPaH267bGXbLL3DJR/yFDPuawWRjeTAhkqkC3Ye3/HDvT09uKSSy7RvPO+/PJLsP8WY58NHy6VG068COxlaLHMb8sc7OljylAJqWGXAs3M8A/7GzHvuhoD0NXAig2Ak7+vwvO7agDuz8X8GJBBnjTeWG6M6c0J40mr4edhaAMZYoJBxjI0a3/WIWTmFjDemVRLfm38esbXW6+TwXHpno6ktvFESyiwMEEzXr/gtDTo3MntkysVeGoLlHUoSWDPrV0vbj8E9sS1TWRmRmBPNiWBPX+3NAN53Z/IEO/okcSxD16Yi8fO9x7smUdWk9YT6PN3P9BoiQoQ2PN2V+x5/zD2/O2wBPTUK+esgXhzS3Y/2IgE9tR1MbBHZ5q3+4l6t1cgW7C3Y8d2HDp0CJ99dggHDnRLXnsXXngRTp48gcsuu9wh2FNgysYyzJjRjI2SZ5gMciT/K96zSv1cATOqE5nmaaO0nTGjDBs3Kl5i1VWYW79S9sDi4JGdR1RU90vmYM+5l5msHQ96jECMB0vMthJ0eaUQc8HsY+Wxp8AV1RuPA16z1+vAr1j1GNM8BFX4aD0XI1Tj2jwC3M+BR8cg0/GmcailDdh7FDUcWLUAahM4r8WEOXmjpRnWapo1zcZr5TrEDUpL457jNKhsl6BvocnzVJVN3pvAjI3NqCWPPcc7PKwNCeyF1XIhmjeBPQJ7fm1XFebt7kidr+rk0Bw8PNXeJd0850w99lKtXc1fVT6AvPlSaUXfu6sAgT139VR7Y0Bv+9aDOPaFKXZfabD9w/H47LPsxv7RyH6GDn72yIPa3/302LNaRd1Q8k7Ozrp0d7oKZAv23PHY08GeFPaoeNVIsE7xUDKGyCkv5yqks/DcggSCoIRUypBwLOdtVraZeZ4VyvDQwossXR3D0D5zsKevToYkKcJT0/DWSwUCEzz8VHBb9zt8/ZVvKJ51DB7qe+KpCTW4S/HwK1Yh40YOFGthrupnKmyrwvOrgdtUz78rFfC4qFn2BOTCjt2wdyotDeBZAZtqGK48H/45KMLKCRXoMABtE+Qz73OXtFTBu6qRNsclVVj1kOJFGaCWBp0he3NuZHpe/6rk4aj/mADdzqr34+rZeO32GgJ7bmx4wfsgsCe4gaIwPQJ7BPa83McsT9Xa3/Vg0CBYeuYlG/vJr/VDV6+z2XkF9vjRyevFmS2olTsKENhzR0fWC4N4DOYxqJfqOp43Outw3IVF/dDLDSUS2FPXz36sYKG6lH4g1Y6g77NVwA2w9+WpU5g6daqWY+/EiRNoeestfOWyyzBs2DDrKRpCcVWwp4AWDkAYPZSUrjQgoebn47xwpJf1lZBBIB9WWYERGnBqQeGvEnPGyTBQydGWrbAC3p852OO8zOzy1XHrNXvlqV/Ze2zZe/hFD+w51NLgpSorKIMzC48/ZhPF03CjYh9YhUxHDuw51NKQ/0/ZjVzux4SzgvfaVMK0yWNPwAPN5SkR2HNZUOouUQECewT23H4uGMzb2tILVlVSTUB/S3kuDnanN9ILZf3wdmrnPqlTP8CeGfJRgvr07Emt01OAwF56etm13rH1ILZv/dRxZzlnnIk3t57nuL1VwzCAPXXecQd8R3qBzSeBAz3AWTnAJWcAkwz5dbdj+cNdKH9wFgpU0Q6sw+IVwN38Z1ntmNQ3d73+EBY/1641LPnJs1hwaer7Elq814DF+27G0hv8KyaRDdhj82dJ4zf94Q/49OCnUtoUduXl5WLihIm4oqQE+fk2CZEdgr357aWJHmKugT2jF1cGFgvVLZmDPWWZCbpbLd8U7qk1SQLvkoTugguxlaBr6ENxnWlphKN22vFaK96pFiHLuqdh1EJxnWlp2KU83OTzFar59uqr8FRdB+4yFXtZv+ENjBs3zvZ5p+IZoToKLSdLYC/8NhR+BQT2ZBNRjr3st6oK9Na+3JPQ2aVfycG5g3LSGmTjdXl4LdfZPX6DPXUh5MWXlkmpcRoKENhLQyyLpqlCbpP1nm047v+YmoccrjJu/b8/gYMfyvG9QYfi2q07jiG6a44BNQeB46YfkL57DvBTLdWiOGCvafQSGeYxsHjvXpQ3VKIk3cckhGAv3SVq7R2CvaShuFYQQymikNxjrx1Ve+RqqlqI5bZGNI6tcLH6acbKeHZj1mBPzYmXrHhG2mG4bLlmcKX8XckX517Bh045NJvtGyW/mlSVWcDiGcYwXWtYavaA5CsL6x57tcADpVjspZb3jbUpOCJG8Qz+gbLKt9dh5d2r3qSAQPLY8+xYEqZjAnvCmCK6EyGwR2Av293NgN6v/+002nfau9cNHZaDK67KSSsc98OpzivjBgX2CPBlu3vofjsFCOxltjdYMYwd2z41FMVIt6dsw3HvKu6Hs/bqo4YB7LHZqj9UMC++qF8M5n21C/jCJt3Dz4YCfyfpkBrsGbzpCiuxlHnyHViH5W2XYYHiGcfaqGCOb6963ll9xtuAv59BipcfXgHMX4JbhwOJ97Lv1wClu9EkefkVofyxJbh1fwO+//N1crfqPH0wdLYeexlP0SnYmzNCLrCgedAYw3Vti2ckDcWV86UZcpghRd64jBcqzo1ugD3Ng85GL9twWzvgJ8ljBnsyyIKW106vTgrTuLwN+TyMhj2jhVgbAZl1G71irry3vPTqVNdltfdMIbdqCLSpaIwx9x+vkxq664+Wash0gmaG+QakpSGs2aS1VWEe/pElsCfOAebxTAjseSwwdQ8Q2COwl+lzoObPYyG3Tq4bbs7FkS+ctJTbpFMZN2iwp66K5atieavYCzLlrnJua2qZqACBvfR3xbYNHzvKo5eqZxaO+9f28zIuohFWsKfqws4v5sEX5TNsw3HgBwfsd8ItZwNPSKnbtmN5ZS1azU1VMPZeA77fNEaGeQBaG+5EU8HjWFr8rjXYG2URxmvwopOhXMGDRm88A9jjQ4Et770ZXQ8vxJbSx+WQWzbH1ml4pnKK9OewheKmel7pe3EUcAfs+bAeCaasxddZIZVRPowX5SFIS1+sS6G4vsjs6SAE9jyVlzpnChDYI7CX7pOQLOQ2WV9TLs3BoCHOQmtZP+lUxhUF7JkBXxw8X9LdP9TemQIE9pzpxFoxL70//Gen8xsctOw8dD727HF+XvFdfmNqHoq4UNwX1j2Dji0fSE1EDcW1koTBvaieYY1HgcUH7TcCg5vPjlTAXpIce/sa7kRLCZfvjkG33xdg6S1dNh57DNwtRNMV99eqAAAgAElEQVT4Ghm0KTBw+QZ+LoqH3XD9M0uvQNt75wMreDi4HcsbgAUE9hw8+dQkGwVCA/ayWSTdSwoEoACBvQBEd3lIAnsuC0rdJSpAYE/WhHLsOXs6WIVbqxx6zu4GZszKxZcnnbYGnFbGFQ3sqSuMg+eLc2tSy3QUILCXWq3Th4CDTb34qN9n2H0kCaVJ3VVCi97+I9Dyp7MzuBOICthji4/qGbbmOPCjJB57XzsTeEqqL5E8FDd9sKdsKeZF9/N1YKG4pa0mOGix63SPPRkM7imXYSLzEDSAReles9cfgb2MHmS6KW0FCOylLRndQAo4UoDAniOZhG5EYE9o80RjcgT2COw52cntO3vx63/r0arcOrnHqk3ZDbk4ecL53U4r44oK9tSVxjExvXMrU0srBQjsJd8XJz7owyer9LyeXZd1Y+8nh13dTJkW0bj6ohyUHsnT5rLhzy9i20tvS38Pk8ceL2bUvPc+PA3M2me/XRYOAn4wMDXYK0gSiqtXzpXDeWGuZKuExd6NFVjcMl0L57WalTHHHutvK0obKjGaVctNuJfAnqsHAXXmWAECe46looakQFoKENhLSy4hGxPYE9Is0ZoUgT0Ce6l2dLZeenz/Y8/PwbjxzsPbnFbGFR3sMQ2i6vmSav/Q95kpQGDPXrfP3+jD5xuMxXp6hpzCjmH7cPzoqcwEt7jr4Omx2PFXHdA57fj84bkoz82NFNhji2H5Q1loblRy7/3sc6DeggVPyQeePw/oL/1Tlbp4BvOa00JpZ1qF2M5C+R27sYdVtWU59u5tQJe0O2ZhgVLZ1tCHRWELI9iDnDdPye3HvAa18aV7L0OrIU8f57Gn5gyMQ/EMpw8stXNNAQJ7rklJHZECBgUI7IV/QxDYC78NhV8BgT0Ce3ab1Em120w2eDrhuE4r44YB7KlaRe3lOJM9QPekVoDAXqJGaujtCTldXcLVPcHdkNxswnF/NLJf5MAeW1DUfqBYewzYeAL4pAc4Kwe4/Azgv58L5Dv//Sn1wxzzFoFVxY257kEsn8BeEKrTmHFQgMBe+K1MYC/8NhR+BQT2COxZbVJW6XZ1w2lP9u/V03PBObMkHcNpZdwwgb0ovhx7slFi3imBPeMGYFCv67HUFbjdDsnNNBx3YVE/9CreYNs+egMbGt6QFhTWUFzeGsxj77kR0fHci/lR4/nyCex5LrEwAxDYE8YUNJGIKUBgL/wGJbAXfhsKvwICewT2+E3qlZceP8Z5o3Jw0QRn7hBOK+OGDewxPejlWPjjMdAJEtjT5Tfn00tmGLdDcjMNx/0fU/OQo1TGjRrYU/WPWt69QB/4CA9OYC/CxjUtjcBefGxNK/VXAQJ7/urtxWgE9rxQlfo0KEBgj8CeuiH8gHrqWOmE4zqpjBtGsEcvx3QYJ1OAwJ6sTjpQT9Xzk3GfYc9pd6rkZhqOe1dxP5y1V57RzkNteHH5b6U/R8Fjj9+3BPfoHEulgMhgr21ZEW6r11cwd3U7Fl2ZakX233e/UIvm6TWoGJV5H9qd+xsx77p2zN9Vg2IXuvOjC3/AXhvqJlRgFb+gGbXYXF8BqZC1cvG2Ve1qtjdrmmDzbbWYePtKqZcZdS14eo7ca/cL1Zi+qFn6M3+P3efaRNLszw87cSo50LIbjdWlWLxRucugNWcLCxsgzbVHX0tpJ3F6VuF59nzvb8SBU9dg+LhxtuYnsOfvk+HFaAT2vFCV+jQoQGBPlqOvD8jJYf/LQW9vH/Lz89Av33qztLS0YPLkyRgyZEhkdhOrerviMW9Cb61ESicc10ll3DCDPaYP5d2LzKPk2kII7AFH2/rwaZOxSIZTgT+b9hnaO92Be5mE48YF7Knn1z2DnFqG2sVNAbHBXjXaK+vdAXES/HER7IVwo/gD9nRhGAhaOb4+Ecbub0RjZwUqJEjL4NOrmJ0ASNtQV92OKgMQ5D9j9z2Jwk31qEAj5jUU4en7igEeuLI/W32uTTHN/gK0ua2WDEQta0bZfUZwqgKqjh/YwfA01x4LLQEGl1cU6cDYqckJ7DlVStx2BPbEtU1kZkZgj8Ce31CPKT50WA6uuCoHR4+kfpScVMYNO9hjKkQtKX1qy1KLZArEHexZVb5NZ8f0Gwy8M/xDV6rkZhKO+42peShSQnGj7LGn2oT9OEFwL50dGp+2YQN7bcuq0V5UiMWLViqeWTZeSRbeSDzY473DNM+vbbWYt6cIhYtqZI+z6kbsZLCIXVx/8udA3TJgkfQ9P4cqzAUwu148Tz5/wJ4zjz0O/6Gxuh5FJr0sQda2WtShRgOFrM39qMWjqDd4YjLbrr2+HVV7jCBX/Vzz+kyzv2y8RTM7UZxoaQP22H5df6O+f80TSHPtsdCSwcsHgEdN3qVObEdgz4lKYrchsCe2fSIxOwJ78QZ7XhbJSPWA3FKei4PdqVoBTirjRgHsMSUo717q/RCXFnEGe8xLj3nrZXu5FZKbc9ZAvLklPQ9tHux9/OVuNPxMDhyLWigubyOCe9nu2GjeLzbY40Nx5bA4sPBcqMCNhc1xUEgCc9V4enqz7qnFsBuDgZX1KNts5bHH9SHBO8jhd1JIXg3wiOIRlhB226aBPYOXj8Ahuv6APf05UXVPGvpsCaCsvPXkcFuDB6Bi7/ntNQbPTrXd7PVGj0/z/en25z/Yc6KlEf6pYcjS2toLsao+MWyZ9Zru2mOhJdtP6wHUr4QU2cyB/ZOHPkL/wRSKG81/BeVVEdiLsnUFWRuBvfiCvbW/68Hal3sC24mXfiUH5w5KXUTDSWXcqIA9gnuBbUfhBo4r2MvWU89syE+nfob/OpB9SG664bhXX5SD0iN50nTiAvbYWgnuCXeUBD4hscFeYiiuARZJEK1GfglXr+pGbC56Usu3pn7MgIfB68hwbxmWspDOTgUMannbZBBYtln2DFPzucl9qmAPplBSE2wM3ML6BPwBezpo4nPgWcrAoN6vihLy76meeEa94wij0tBS3ZNKeDLbs9Nfma1oy0FqJb9k/MCeAy0NYF8Oy2Wen06ALnnsCXTQZTgVAnsZCke3OVeAwF48wd7qhtNg3npBXumE4y6e0S/pVKME9gjuBbkrxRk7jmAvk0IZqSzmVkhuuuG45w/PRXlurjS9I72fYcWjT0h/jrLHnmoLgnupdmW8vg892LMInbMHQ6rHnjGvmwYLCey5t/lThDVKhRja77YIFU2EUNqkYhc+qqw8jRBR3TvVCKMT8kuSloZiLpLSZu9Rk0bJHg4Ce+4dHUH1RGAvKOVjNC6BvfiBvaA99fjH64abc3Hki9QPXKrKuFEDewT3Uu+JqLeIG9jzAuqpe+Tk+BP485dKidoMN04m4bg/Gin/IBE3sMfWTNVyM9xoEbwt1GBPyW0Hc7Vck+eNajYNbrBiCxoQ5Iow2IA9qTiDbSjuWKmKplakgEJxtafEDrAygCKFTCuekYbHKhnEMnxntJuWT47Xnwc12ufVaOdDrG32gWV/AT7/tlryczIXDtHWZuFFSlpa7D8b4O+gijaBvQAfDpeGJrDnkpDUjb0CBPbiBfaCKJSR7PmbcmkOBg1JHY6bqjJuFMEewb14n9xxAnteQj11F7kRkptuOO7Con7oPSzP4GePPCj9fxw89lTN3xgt5w2lK94KhBvsQamCqofj8jnGpi9qVowr5+cby1XF1YtnVGFudQcKWfVdO7A3Sg4D1fozF8/gw3pnxL14Bv88MaDEQU/lK4OWymeq3RK8pkz54Ph7tXukPIpqPkYlrFqBMYmfGz0C0+0vuNPCWku5CrC6/41rt1obH4Kb7tojryUzrmXRnWqcuGoJxo2jHHvB7X/vRyaw573GsR+BwF58wJ5oUE99+GbMysWXJ5M/iqkq40YV7BHci+8RHRewd/oQ0PWY92kB3AjJTTccN+5gj4oBxff84lcuMtgLpYXSCJv0e33+5Nhzf1WOinC4P2wkeyQtvTEreex5o6ufvRLY81PtmI5FYC8eYE9UqMfUL7shFydPJH8AU1XGjTLYY8qwnFXlA8j7JU7HdFzA3ierenHiA38se2zoCXww/BMc++JURgOmG477P6bmIedj2SM5jh57YfphgqWEOOMM4Iz+GW0NuimJAgT2st8euicT60v2DizOvlvXewgn2OtG47JmlN1XkZgTzXWFot4haemVhQnseaWsf/0S2PNP69iORGAv+mDv4Kd9eOT+zF5k/Xgwxp6fg3Hjk4fjpqqMG3Wwp8K9ewb5YREaQwQF4gD2/IR6qk2zDclNJxz3ruJ+OEtJ7Vf/70/g4IefxSoUV9Vc1GIaXxzuw3829uDPb/fi9Gl5tudfmIvrb8zF1Mvlwifq1fX6Q1j8XLv+wcwaPFM5xfuj4sA6LL53L8obKlGS8WjdePnhhWjqYB3MwoKs+kp/EgT20tcsrHeEE+yFVW2ad5wUILAXfmsT2Au/DYVfAYG9aIM9BvV+/W+n0b6zT+i96CQcN1ll3DiAPWZASkgv9DZ2dXJRB3t+5NWzMogUkjv0Qxw/ntmPHcfzRuPtt89wZOu5s/phdJ78o8Uf//KG9P+nr70Qe666EHt7gL0KTOrskbtT/+6o85A1EhHuLf/5KfxXu/W/jT+qycf5F8i2a224E8vhE8jzwK4MSj6J+Vh6wwjwf/ZgKMsunYI9duZNnjwZI0eO9GtqNI7LCjQ1NaG8vNzlXqk7UoAUILAX/j1AYC/8NhR+BQT2og32Vjx2Snioxyxw9fRc5BodJBKenWSVceMC9pgolJBe+GPVlQlGGez5lVfPzhDZhORaheMOHZaDwkk5KJqQK/0/u9hnmVx/PAn86QTwp5MAA35Rgn0inV0fdPThFz+zh7tf/Voeyv8hD2AecyuAux+chQILg7Y2PISuggvQ9Nw6lPzkWSy4dDuWV9aiVWkrf8b+wnvNFaH8sSW4dTgk0KZ6AsptWbs1QOluND0HlD9WgT2/BxYo3oGJ7QG814Dv/3ydNGLBHY9LAM9wse9bp0kehtJ8b2Fjb8fyh7tQbrOuTPau3T1Owd6mTZswadIkAntuiu9zX+Sx57PgNFxsFCCwF35TE9gLvw2FXwGBveiCva1v9WJ1g+ISIvhOPG9UDi6akPxFmK+My5Kyj83Tc85NyAeOKfn3mScMu9gLcdRejNm6hEtIL4WKNaBL22P+h3p5tr2lF+bd2ku4Z+NYdBxlsBdECK5Z4mxCclk4btHFuRrIyxTiOdlPDPSxs+y3R8N/nol0dv3prV78Osm/jxMm5+CHP85P6eFm9OaT4d2ecgXmcWG0aLgTTQUm6PZeAxbvu1kBcTLQK3jwZnQ9vBBbStW227G8QQF7lu2noaVyK0qThtfqUFEHjVy/TjZiFm0I7GUhXshuJbAXMoPRdEOjAIG90JjKdqIE9sJvQ+FXQGAvmmBP9Lx6Vg+GVTjugHOAEeflYMTIHOSPz5WgViYXezlmF3s5Vl+UM+lHlHuECWtTPEV4L5Gu19dh3w2zssgHJYrKqjcN85qRvWv8vKIK9t79w1EMef0sP6W0HCuTkNwRY87C+EkDMX7ywMDm/4vPgaZj4fXkE+Xs+tNbPfh1g/IrkIU1rcEe53VXWImlD87CPs0DDpbefbKHXAX23JsI3yQouIEfnHnyzQdWMMCn5tTTAZx1+yUo+P2dWL5Hnk+iVyHzIGzEeOUMY31IgHH0GixHpeJN6O12JrDnrb4i9U5gTyRr0FyipACBvfBbk8Be+G0o/AoI7EUT7IUlBJd/QNRw3AsKZZDHgN6AczILZ0v14KnefMs/D68XTPAvyMpLLmxeKE2efCr8U0PJCgqL0NUhJ6MvmDkL2LBO9vpTktJbtTN4m3Dhbuo9gBIGV1iEgo52uT/lBZy98BpejKXPL0OrlFS+CAWF7ejiksuPNiXL18dOtbvc+T6KYK+l+xC+0/wOivsNwvKOrwCfe/N8O7VAz5BTeH/EvpRVchnIY0CPgT1RLvYDRVjPLxFCcnd39OFfkobi5qL8H/rJYa5KGKtmey48N1uw11Kihuqqvauee9ZgL7G9cp9y3sIcivtegwngpTi3PdjgBPY8EFXQLgnsCWoYmlboFSCwF3oTgsBe+G0o/AoI7EUP7K39XQ/WvmzviSDapmRhbNOuzcW00tyM81Jlu6amo7o3X7Z9+Xl/oC/IKrizrA6pAjYF+imefQyOle+Tc0pJoK/4XTmMV/N+YR4sciivCtZUIChDOfadHKrW1KGE/BpeaLuV/FbGPvRxL5ArQmr3PIBrWh6RwJ7klbdfzlVlhJDksefWnmZQj8E9djG4N//UBZjyl2BLPScLyZ0ybRgunjbUreV70g/7keIXh8PliSxKSO6Tj51Gx04lh4PJOj+uycc4qXiGDML00FijZ54B7CltnYbiSj9etEw3edrZgz3r9tzE2bn2+wIs5av1JoBJ1euQS5lgyMF3J2R4yM7wVCG+zra00GBvfyPmXVeDjcpS5q5ux6IrrdfV/UItmqfXoGKUs3XHsZW7YK8NdRMqsIoXckYtNtdXQM0i2f1CNaYvajZIPaOuBU/P0fNMti0rwooi42fsuW6sLkXHDyzsva0WE29fKfXJ98WPxe8Tu8+1SaXZnzf7JrWWbFx+LWYd2fdmLd1eu9v9Bakl+LOF37c2+yHVXAnspVJI/O8J7Ilvo9DPkMBetMBe+85erHgsHHn1VKA3+xt5wjxHqheMGrorzMRsJhKo156dhwiba0KIrgL6ZtZgaUGjBPYMieYNXnoySCtpkwGg6ikne/AB5Q9Mx5ZHGtClAUXeA6UATcyTT/XS04Di4xjfxGCgSciZP0T5nl/aQEK5gqQ0JoXiZv0oPLF9Nx7/6+6EfoL23rMKyWUeelOmDcXZ5+ZnvW6/OqCzK32lj3wB/Gfjafz57V6cUuponH9hDm64KQ+XXMZXc+ILX7Bx9OIXejEKZXyDp7LeTvMmlprx93PhuJoXsXUoLrsz0etYOfNM/fJq8AU3tLGVHzEkb+eSrVxxjTiBPQZ3aoBH6h3BOgJ7qZ8xd8GePh4DPivH19tCV7kls2c9iuprUKzeur8RdQ+sRcdNtQbYh221mPerDhT+wNxnG+qq21ElwUMGw55E4aZ6VKAR8xqK8PR9xZCBTTvm76pBMfuz1efa1NPsL7XEWbew1ZKt5QHgUQWcti2rRnsl92yYtXR77W73l7VSqTuw35fc3hnFA9FO6/01qg2HPhqOwePG2Q5KYC+1PURvQWBPdAtFYH4E9mQj9vUBOTnsfzno7e1Dfn4e+tm807W0tGDy5MkYMmSIcDvgkftPgeXXE/kSEeiZ9QrTS3LdUKB8QBAWN3nl8VMQFuyZC3uYvFdMsJLAnjv76qOjJ3Dtmi22nQXtvaeG5A4Y2A8XXzlMqJDbdC3AvI+ZB18YqukG6nFsEvbYUSD/DCA/PCw33a0RWHtxPfbeQd2E5TK4MXjh8d5NZViqfK+DPevvJRBSVIjFi1Zi7pIqrNp7I3YyEMQu5qWznvt7YNbwdmB3wZ4zLzNtRQzW7anmAJ4C+n4ArDB8LsO22TetxVozLNxWizrUaACRgZv7UYtHUW/w1mSea2uvb0fVHqMXp/q55vWZZn923qLZW82JlqzNq5jNgKXknVcL3KdC0kQtzaA727VHSksTJJVgMAPA179qub94D1M7WxPYy/4pCLoHAntBWyAG4xPYiw7YC0MI7uxb8yCSh16qR5wBvkUHxX5JDjKsTcuDx+V1am1oACpZpcZatKpedRahuE499uSwWEjhcE1SPj8lL56a288qFDfBY08PAdZy5b23Di+PugxYYRfWSx57qZ4Pp9/zIbjJ7gnSey/vWycw5sqznS5J+Hbs3BK9UFCgHsfCWzA6ExQX7CnA7faVhpBLg/KcF5Glxx73PQMbt6FRgXlG77EE76fomNewEnfBnt51av0SvfU00AQe+OlemmWbE70AEzywFFg4v73G4L2mtpu93ujVZr4/3f68A3sOteTCR/lwYystzTbJdu3R0tLosSeFGL8yGy/dtBYv8jA5AUbbHwwE9sJ/aBLYC78NhV8Bgb1ogD3Rq+AWTczB/HvD6woheiXKQF+QFWinH3bG3HdSAQtWIEOBfyoMdAr29H7twtr0ght68YzE3H4LLjWFsUnhcKwCpT3Y48PnqHhGZv+cqQUznN7tt/ceC8UdWp6DMy8MtpCHU33SaReGHyZE8tpLR1tq61wBocGesgwJytVX4XnFW8mQu03JjwUux57V952m0EUddPDhmM51C2NLd8Ge7mVmle/NoI/JI1L1tJM8oTh4wnuVWYVRpgviwgOjHGhp8DIzAlDmtZiopbtQM1Jass3J59KrrgJwIx4tetIYUk5gL4zHXMZzJrCXsXR0o1MFCOxFA+ytbjiNrW9ZJwF3uhe8ahc2Lz07HVhom+oF45VW2fQbtRdkIwDMRplw3huVqrhOvfXMVrqj3xj8sOMiTyvnMqg3sioX7P+jerFz645ucb2Or+4PPDsyqurTupgCYQB7kqVUOHT9q1zYrA7lNLDXyYfV6t+bwR4ffmcMEY3uvnAX7Ck6mcMaLeQzhoFahJ2yQhg19wO1j2qFUtRuDAVT0gydDU/4aGotDTBUKaRxP76HwkXzjAVMlKIiduHJmYYhR0nLhC2qArzx9RSKG93jL+XKCOyllIgaZKsAgb3wgz1RC2awXHrz7+0XWKXbbJ8Nu/uZ9x7LYSXaFbUXZAJ7f8AVV1yBc845x/FWW7NmDW6++WbH7b1umK63nnk+XnrvnXkhMHIuXyDBazWC7Z/9KMHy74l4MbDHzi+6oqlA2MDe5qInpbxqqofSxF8VSZVYVbDHQjitvk8Ae0oxh44JHSjkixBE08zSqjwBexpkMhXA0HQ05oazhSpcpVzWxrLwgQEicuGUPMzli2fwnoLa59VoV4uysKIbWkEKB/35sDfMAE8bkq1F2esj7KoG8x5mlms3Fi5Ja+1R0tJgR1MRFqv94KDSNoXi+vBweDwEgT2PBabuAQJ74Qd7Kx47hfadYhXMCHvobaqzQdQE9VHz2ktlhyh/HwWPvUy99cx2XZI3EV//r/Nc894bNDMHg74WvdDbVM8D/SiRSiH63gsFxAV7rHjGtzlvJDUUl/P4qq7C3F1FUpVUPRTX+vtEsCfDo+ntd+tFNLwQWKA+vQJ7csXbUnT8oD2xMm4qjz6bcEce7Jn/PH1Rs6SqOc/cbfXsU72gCvubHMbNf26stsyHbTvpz3tz2muprwVAtZovkpuRScvEtRuBabprj6qWvN3tNElldwJ7qRQS/3sCe+LbKPQzJLAXbrAnordeVEJvUz3cIoa4Rc1rL5UNovx92MFe4+79WLj1fddM5Jb33si50cyn51RoUfOF0o8STi0Yvnbigj3vtUyoFOr9kIGO4B3Y83ZZqYtzeDt+lHonLb2xJoE9b3T1s1cCe36qHdOxCOyFG+yJ5q13e2U/TLs2PuFtIsI9ekGOxmEedrDnlree2ZpP912GKX8ZlJGR4w71VNFEhHv0o0RGWzoUN8US7KmJ8628nkJhtcwmGU6w143GZc0ou68CIzJbNt2lKUBaerUZCOx5pax//RLY80/r2I5EYC+8YI8Vy2BFM0S5WD69oonxgXqq7qLBvfIBQN1QUXYFzSNTBcIM9rLNrZdKs0y89+IafmunpYhhufSjRKqdH87vYwn2wmmqrGcdTrCX9bKpA1LAcwUI7HkusecDENjzXGIagMBeeMGeSN56cfPUM58cosE9ekEO/9keZrDHQnBZKK7Xl1PvvbgVynCqu2hw756BwD2ZOWM6XTK1C0CBdMDe5MmTMWIE+U0FYCZXhvztb3+Lv//7v3elL+qEFCAFdAUI7IV/NxDYC78NhV8Bgb3wgr2Fd30pxP6KS069VGKLBPfIay+VtcT/Psxgb1yjnHjcj4t57z3+ySU4o7Of5XAE9ZJb4Wv7AHZ2iXLRjxKiWMK9eaQD9iZNmoSRI0e6Nzj15KsC5LHnq9w0WIwUILAXfmMT2Au/DYVfAYG9cII9FoLLQnGDvqJe/TZdfUWCe/SCnK71xGofVrDndtEMp1ax8t7rNxgouDd+6QGcaqa2EwnukddeutYTvz2BPfFt5NYMCey5pST1QwoYFSCwF/4dQWAv/DYUfgUE9sIJ9h65/xQOftoX6P4iqGctvyjhbX6+IDd8AbSeBI70AcNyga+eBXzrbF6f7Vj+cBfKH5yFAu3jbrz88ELsKX8WCy5Nfyu3NtyJpoLHsfQGU9jWew1YvO/mxM/ZEAfWYfG9DehSh5tZg2cqpzgcnM13DQoerESJwzuyaRZWsFe6Zgs6j57IZukZ32v23qNiGc6kFOkHCb+LaPy+sxvr932Kj49/ibP75aJk2CDMnTAGZ+SqQHg7llfWolWTchYWNFRi9OsPYXHLdCw1nGmskdweP5HPtdaGh9B1yxLcOtyZLaLYisBeFK1qvSYCe/GxNa3UXwUI7PmrtxejEdjzQlXq06AAgb3wgT1RimY88Gg+hg7LoSfKQgER4J5fL8jf+wTYejJRhIoBwFKtiIcV2PNo69iBvfca8P2fQ3opzwzMEdhLZbGgvPX4eamFNcqmDcaZF9L5lMpm6vcinFnqXPzyNv6ndzvwrzs/SpDoksHn4MWZV+DMPAb3rM+urtcb8GTLblwz3wTtpHNmHUoI7Gm6Ethz+hSGvx2BvfDbkFYgpgIE9sS0SzqzIrCXjlrUNiMFCOyFD+yJUDQjrhVw03nIRAhv8/oF+fmjwP9z0F6V35wHfOUM9r31y3FrQwNQKYM25oG3fANrW4SSmQBKlmDBpd14ueFdlFQqnn7M4+73BVhaOQXsxbq1uFLyhOli3jPPtUsTKZk5C/sKzB57DMqtAMwv4dIdvEdOEcofU17UlRd01qLgDuYZCMljD6W70SSNxbVNZ2M4bBtGjz2/imakkrDigu1+g2AAACAASURBVFF4fNrkVM3oe5MCIpxZbEp+eBvvOXoCX12zxXYP3Df1IiyYfH5SsNc6egy2tMrnkXzJ8J+dEXtGs/PL6LFnOKcU8BeHTZgt2Ovt7cHevV3o6upCT4+cELJ//zNRWFiIQYMGISfHHuB3v1CN6Yv0nJ9zV7dj0ZXpqa72kcm96Y0U/taZg71uNFaXYvFGowaJmrehbkIFVmnNqvD8rhoUc7e1LSvCbfVlWLqpHhWjuC+21WLi7Ssxo64FT8+xKdCyvxHzrqvBxupG7LxP7tWwh7jPofQnNZpRi831FUjo1bYNvw6LuWa1FZxqKZ9ZvO5GveU5dhj0cjJv+zZZaQm7fp3MKVNBnWppty9Nn/P7R91r0tSq8JddNeifZJoE9jK1oTj3EdgTxxaRnQmBPdm0fX0A+29D9h+Ivb19yM/PQ798a7O3tLSAVW4bMmSI7/uChUz9dF0vpnb1Yvcfg8mxRyG4zsz+x5PAooPBJqb3+gWZra/pqL0eS4YA3zuHfZ8C7DGI1jRGCWvjQ3QdgD2w8Nq9KFc88SxDdBkQXAHcnRA2Z5q7Bg6B5ZVbUWrw7pPntaVUCf9lc26dlkYor7N9o7YKI9gLMgyXV/ejirL0xKbWkgKihOSO6Qc8NwJg/+/V9dKHn+DuP2637X7W6GF45qtTTeAfQGGldE7h9YfQNHo+xjdxPxgo3sJ3YwWazGCPnVNOziCvFhxgv9mAvb6+Puz+4AN8sPsDTJgwEblKiPTx48fR0dGOa0uvxbkDB1qvrvVnmPgP/woNVuxvRGNnBSrSBHsBShe6oTMHe/pSZfiDRDDHmigwpNAO0GogzQzLdMBiD/Y4iKMCGKU/aQ9BBoPSn8fKABAMek1v1v/MA0NlroltIMM0MBhYhmbtzxZgMMsdkFRLFepN0CGmPpyVXoo+SefNt6lApwRZFfiajZbqXBPG5vULUEvbfdmGtm3FKL5SBcTqvlb0lfbZWGk/XPPouxg3coCtxQnsZfkwCHA7gT0BjBD1KRDYky0cFrDHh0ud9XkfZu/rw9B3evBJu3/59h5/SnLBosuBAkGHt3n9gvx/fQq8esxeiP85GPjHc9n3ycEeGu5ES4mea495tsgvxqnBXknbQ3gS8/WcelahuCnAHu9Jo76472MehHvkl3g5L6A5FHc7ljcACxzn6HOwYbgmYQN7IoThMvmYpx7z2KMrMwWCPrPUWT87EmDpBLy6fv3BPvxk299suy8dMRj/UXZ5Eo895YyCntNTzafHzqQEsDdc/mGgaXw6eT29Wr2//WYL9t7fsQM9vb245JJLNO+8L7/8EuxHVvbZ8OHWCQwPNN2Fa+9br4M9bdlmLxwGHqrRLnmMqR5gOqB46aa1+OaiZrkfBe7MmFGGjRtlT0ANFBk8cJTBFEAke5EZP/PXCv6MljnYc+gZJWm8Fl83e+Mp/0YzQPIamG2MYFACXK8AM5jN7Dz2GHj6VYfURvXYk+2m7gkdxmwuepKDj0aYpXrtGaEa1+YR4H4VCs4ZoXgE2oDMjMzmUEsJtHVYAFT5/tcmVAH1K3W9eFBpO28eWBVD9Wpkz87s9ZlrqQJd1Xaatk2z8Vq5AliD1DLpvpSNaNgP4MCwMu8TV9Vi3DgbT1IABPYyehiEuonAnlDmiOZkCOzJdg0L2LvzE4B5gpmv0uN9KPxzL87d3YuPdnkH+W6v7Idp11KVyXROg6DD27x8Qf6nQ8CzX9irUTcUKJd+gAwY7EnhtmYPPGXeBs870zyVYhvgQnH14hkE9njLixCGq8OYdJ5QamtWIOgzi83Ha2/jdfs+xfff/Iut8b91/kgsv5qF2Nrl2FPhnXK2PDYGTVqaACuwx503XA6+OOy+bMHejh3bcejQIXz22SEcONAtee1deOFFOHnyBC677HJbsIePf4N5X10EObozMWRT+pgLvZRhjQLwOI+sR1Gjf66APXCeNjIMNIFB1XOMtbv+1dQhoBHZCJmDPV0A21Ba1oQPbWV/50Ibpft21eL5m9biNt7jTwVYq2fjtdt1CGSQXPO4agRur8Aq3r6SlxjzplOg1YxaPDWhBndpwE8FacY9ZoSCXJvVwG2q55/myaXsO5e9SZNpqYKmGTOaJRAKmLwcTSCPh3QsnN06RF3XiGkGJRR+7uoWFP5K9VJMX0vbsZdUYdVDihdlgFom25d6+DG3P0wh38xOw7/bQmAvIueg3TII7EXcwCIsj8BeeMAeC5NiL1ypLhXy9bX24vOD7kE+ViiDFcygKz0FgvaAYWCNATYvro3HgXkH7HveVACcl8e+Tw72pAqTXRVKWKspFJfLjSfl4YPs8aLl2NvPh/HKufqsquVKXnmGKpYymCsvaNQ9/gwhwcq6tPDcEaaquAT2eMuLEIbLPKwY3KMrOwWCPrPY7L0u/nOipxclL7+Fw6fknG3m6/+76mKUjz/PAdiTc3w+2QKMLpfz6ukexzZVcZNV7s7OdELenS3Yy9RjTxbDPodYghddZbsWUinDPNmLqmyznKfP4LGneH1p8GZTEVYYcrNxnktKvxI74XNsCWmt7CaVOdjj7GSXr840NR4sVe3Rw3dleykecLxnlF3IrArsJNtAzuEXarDnTEt1/8uh6iZPO6Z1RmDPAr4CCC/Yc6YlvzXtcnKaPzfn/1y/gcBedqeP+HcT2BPfRqGfIYE92YRh8NjL5GWLQb7i93rx4dqerPcqFczIXMKgPWB2jst87qnu/OdDwL+avPYYy3t4KMAq48oXX6CC/X2WVJ0WWvEMJUytg33HF88AwBWxKLmjEvu6Eotn6IU37IpnyLMwhNwqcyjh5zZzFkr2jEH5gwVoqqxFq3SXWiSDQnHt9kJL9yF8p/mdVFvF0+/JW89deYM+s9hqvC7+87vObikc94gJ7lUWjsEjV0ywObvk84APtzX/cGEJ9qRcoA3oknqVz7/MqnO7a2c/enMD7H156hSmTp2q5dg7ceIEWt56C1+57DIMGzYs9TJ4DxkVtNmCnCrMxUqsUjy1dK8jLhTXBuzpYZ5mUMIn0bfxHky9CuFbZA72lKU5KXChqqDlbFO8wUyFN5iX5lN1HbiLK56i3mooEmH2AlQasRDr+e2lIQzFdaalbaiwWgTEDPYcheIatyg/RlFDGENxnWlpWDWfS5D3wDTryd0ke+xtw7hx9j9MUiiu8MdfygkS2EspETXIVgECe7KCYQB7qQoVJNsLLB/fVZ19GRfdoIIZ2T1pmUDZ7EY03u31C/Ke08C7XwJHeoGhucA1ZwKDs4jY5l+M3dQhTH2FKceeCPn1yFvP3d0d9JnFVqOH8ru7Nr63o6d78ObHn+GTE1/i7H55+MqQczFh4NneDRjDnrMBe0wu9kK76Q9/wKcHP5X+W41deXm5mDhhIq4oKUF+vnUkwYGmn+GNa/9vuTIq/1I9vj6hCIKaU433olFz5xk8bdQce2awp4biqmGbfCiuUl2VzdsYnhm9zZA12DPnIkuSLtUuzNS2YIQBrCgFLBIKR9jniHNWPKNT9/jjPECNBTYEKZ5hKPjgwGMvVQELL7VUCkwkFhwRpHiGCdJpVZk7G9E4tkI6g2yrayt2qH3nbxg+QApxsbwI7IX/vCSwF34bCr8CAnvhAXsTP3JnO6mQr/AvzotuUG697LUP0gPGjxfk7BXSeyCwB4QJ7ImQX48q4br5BMp9BXlmsfG9TCPgvlrUo50C2YK9TJVVi2do92shnpz33IwyQ7EELecel2/MGdirQTFfPEPpV/LgU0CiOg+Dt1imixP0PjfAHtTQWHPONw36yUVL2GWlpTOwJwM4JFTXTQRcfMg2X1HXEEqphVgb77duw+V2lFbhpQenutfNVYJl/QzzM4dAW3mYGQrEGIuKqFoaQtxNfWajpf5smjSznJMXD4i9luawWm1fmrxB9f1jKnDiIESfwJ4XNvW3TwJ7/uody9EI7MlmF91jz2l+vXQ3MYN8//BxH3LeTg75qBJuusomtg/SA4ZekLO3n989hAnsBZ1fjyrherM7s/ESd2NGXufZc2OO1EdqBYICe6ln5mELu3A8D4cUoWt3wJ4PK3FQxdSHWURjCNLSFzsS2PNFZk8HIbDnqbzUOVOAwF44wJ4fUMiusu7sW/Mw+xv27uH0JDlXICgPGHpBdm4jUVqGCeyNa9Q9KILQ762br8G4AWcGMXSkx2QV2Fkl9iAvr9MIBLm2uIwdF7Bn8FSy8SaLus1DA/aibghaX+QUILAXfpMS2Au/DYVfAYE9AntWm1QtuvH51l7c8z/7gVXEpSt7BYL0gKEX5Ozt52cPYQF7QefXq7hgFJjHHl3eKBDUjxHqap4dKVfIpSu8CsQF7IXXQu7NnMCee1pST6QArwCBvfDvBwJ74beh8CsgsBcOsMe8Jpj3hN/XmH5yZUK63FEgSA+YsOXZc0fx8PYSFrAXdH49CsP1do83HQXYDxJBXXRuBaW8e+MS2HNPS9F7IrAnuoVofmFVgMBeWC2nz5vAXvhtKPwKCOyFA+y5VTgj3Q15z0DgnkHp3kXtkykQlAcM5dkL174ksOfMXhSG60ynTFsF+WMEmzOdW5laTpz7nIK9N998E5deeikGDx4szuRpJmkp0NLSgtLS0rTuocakACmQWgECe6k1Er0FgT3RLRSB+RHYEx/seVU4w8n23TnOSStqk44CQYXjUp69dKwUfNuwgL0gC2dQGK4/+zSoHyPY6shr3B8bezmKU7C3adMmTJo0CSNHjvRyOtS3hwqQx56H4lLXsVaAwF74zU9gL/w2FH4FBPbEB3t+FM6w2qj0QuXN4xtUaBuBPW/s6VWvYQF7QRbOWHjJBfjxlAu8MgH1qygQ1I8RqgHoB6Zwb0UCe+G2XzqzJ7CXjlrUlhRwrgCBPedaidqSwJ6olonQvAjsEdiz284UhuvNgx5kaBu9IHtjUy96DQPY++joCVy7ZosXy3fU53+UXY7SERS250isLBoF9WOEOmUq/JOF8QS4lcCeAEbwaQoE9nwSmoaJnQIE9sJvcgJ74beh8CsgsCc+2AvKW4LAnnePb1ChbfSC7J1N3e45DGAv6Iq4H1WUuS079WehQJA/RrDpUGXccG9LAnvhtl86syewl45a1JYUcK4AgT3nWonaksCeqJaJ0LwI7IkP9oKqiEsvU9496EHBWrKpdzZ1u2cCe8kVZZ56zGOPLn8UCOrHCLY6qozrj429GkVksNe2rAi31esrn7u6HYuu9EoJv/ttQ92ECqzShq3C87tqUJzVNLrRWF2PonrrfvwBe+Z1AZhRi831FRjBrY23LW/X7heqMX1Rs9TS0t7bajHx9pXS9zPqWvD0HLlXu/vc7i8r86R9szMtpW6ZLr8q4nQ23VvdiJ33mXZXrLS0EZ/TQG3B7yv1s5OHPkL/wfaJzQnspb25hbuBwJ5wJonehAjsyTbt6wNyctj/ctDb24f8/Dz0y7e2N6v6NXnyZAwZMsSXDRHECxXl1/PWtEGFttELsrd2dbP3MIC9hVvfB/PaC+Kiwhn+qh7UjxFsleQ97q+t3R5NbLBXjfbKelSMcnvVIvTXhrrqdlSZgFd2MxMB7OkrYFBt5fj6RBi7vxGNnRWokCAtA1CvYjaDmvsbMa+hCE8zAMX+fF075htgJ68Zu+9JFG6qRwVs7nO7v+yMk9XdtlqC2bwUiydUYe6uIm4/taFuGbDIDPO0WcRXS2tD2D87TPsT1z+JcYP729qQwF5W21uImwnsCWGGaE+CwJ74YG/iR/7vQQJ73moeFNjz6gV525ZefNDRh5PH+3DOwBxMvDgHU6bmciJux/LKWuAnz2LBpUZtu15/CItbpmPpg7NQYCt7N15+eA0KHqxESQamaW1oACot7n2vAd//+TpgZg2eqZySQc/e3UJgL7m2VDjDu71n1XOQYK98gOy158V14r+A43/rQ+8RAPl96D8uB+eU5BjProe7UM6fTwfWYfEK4O6kZ5bVbLdjeQOwgJ017zVg8b6bsfQG5g2U3fnmhS5u9hk6sLetFvP2FKFwUQ1WoQxLN9WjqEHx7OO9kqy8kfh7pbbQveZmVGEugNmKt5uVp1fbsmq0FxVi8SLZY8zO02xG3dMoXLRFhlVSSw5eWYIV9cNuNC5rRtl9inebBqbGSp54uKkDiyVvNnndMvDkPLNMazDvE5E89vS56UBl7Au1aJ5eo4Fc5tW39nrOS3NbLepQo4FCZqP7UYtHUW95X9Ued/vz31s0DY89tg8MoDgF2IudljanpgOPPbYPL/xRO5JwPRDYc/NfpWD6IrAXjO6xGpXAnmxuUT329p4GmMee35eXL1J+r0XE8YLKWeWFXeuXn8b2v/QmyDxjVh6+VZGnfL4dyx9uxL7xFVhqAGjshXYhmlAZANgT+2WawF7yJ/fxaZPBvPbo8keBoKqzs9V5cW6xfj/f0IfP3+hLELD/eOC8avWHCXZ2EdjLZpeJDfb4UFwFZnWyUEzIYauSV1cNCqUQXQaIaoBHTB5cDH0xIMc8//h7pc+LsKJICefkPcQkAFithHnq4AksNBhKSCNr/wDwKPO4SwiDlENDNW81Q3+qtaxCJccmAXuleO0mZa5svPU3SqGVtmuw2BT+gD19YE33ZP8UGNZi9NA0e6kleK0pus5vrzF4dqrtZq93tz//wV46WprAnvJsbJS64EGw3GectbQ+L+09aMljL5t/YcJzL4G98NgqtDMlsEdgz2rzeuXZFdoHxYOJB+GJ6fYL8taWXqz+t9O26tz7QD7GjGPeL7KnSika0XXLEtw6XLlF8loZg9EtkD1i3mvAclRqXn2tDQ+h65b5wIqFaOqQ7ylhXn+warcEt2IdFt/bgC6p5SwsaJC99Kw89lob7sTyDXKfBXc8gGu6PkJJpeI1yDxyfl8gQUhpDgUXoOm5dfr4Jq9DD7YHwgD2vtP8Dlq6D3mx/JR9UkXclBK52iAoL2O2iKv7ywU03LxOfw50/XPiDxLqGINvzMHA6crZlQLsSV7Hz7Ubzgf+M90jWPHYK9kqewqzq5D9qHEZWh9eA5TuRpPUTxHKH+POSTcXHkBfYoM9i1BcAyQzvox3Kx5fZZv1PG2qpJJ3HXhgZ/aiMwE8LrefCkaKGvj56N51nWbPMjYoFwZqDbisQEJyjz09d57qjcU8DpUwVmmhIoTi6sDSKleZYYubgKhZJwJ7aWiZ4LHHKW0R1kxgT9FH89hLhJ+6gt04+skJDBhJOfYC+CfKtyEJ7PkmdXwHIrAn215Uj72gPLsI7Hl/JkQB7D3/bA/++GaPrVjf/m4erp3BvPYUr5fyvVjcOk0Je1U95qahRX1xtgR77AXX5F1n246bChfqZh2Ky/fZjZcb3rUBe3diOZRQ3YxD8NLfTwT2kmv21s3XYNyAM9MXlu7ISIGogb1jfwUO/Noe7J19cQ6Gf1cBe5W1aDWrJgE5+ceIVCG18g8U7BxLFoq7EFtKH5dDc1mKAO2czMhcQt0UVbDHQjTVwgqa4GYoaAPFmGeeIQRU6cAInlKAPQ2y3Yi1lrn0ogr2FLF4j0aLHS+FOrffbSjooIJZNaciheI601JulSxnowXwpVBcw65Uw7oTzgyHpzWF4joUSuBmBPYENk5UpkZgj8Ce1V6mIgveP+FBFEVx22Ov4anTePdt+5fjb5T3w8zZLKRNDWeTPVOkXHmaVxz0UDcXwB7viad6ymQH9tSXcrYnTADQw20SBrBXumYLOo+e8FAF+64J7Pkre1A/MrFVeuGxd2RbHw7+Z2IYrqrqmRfmYOTc1B57+zjPX/le1dtOziuqAkHJ0/hSpzn2uHb+mtmT0aII9swht9ZgTy460PEDJYcb59U0lkGnV2ZbVHK19tizCsWV/kVi4bjthegoUsN6eRPagD01nHiUHCosh/7KOfYSPfbY59ZrsKqu63cori0ssQxNViq7KiHGlsUzDLCQK57BQqyt7uPCfPX+qtHOh2yr4dRSrkKlGIddf548gc46TQ2ekoA9i1BxSY901h4hLa0V50L5M8giQmDP2T4WuRWBPZGtE5G5EdgjsEdgL5iHOQiw5/YL8m/+92m8tdEe7N12Zx6u/irnsffgLOD1h/Ak5qO8a4XuxeKSx15Jm9y35PViCKe1Kp7h1GOPwJ7dE0JgL5izI4hRg8r3ytbqRTGn4zuA7v9tf3YNuDQHw25zBvZaSsxFgdjZsgKYL4fTsrDcptFLCOydPIkpU+yLFG3atAmTJk3CyJEux10neWAksMWFxEqhnePrufx31qG4zOOLL34BVMk5+cxAic9DZio8YRh7Rq0E+TrVXH3Si78xbJZvr4WgWlZ2VRdsA2K4ZP5z62rR0c6qxNqBPbV6bA2kXGpCFM/gDWqCp8pXRtvIH6qFSHQd9dBIPmzUqqgJu9/qPuvPjQAn3f6CON/lMa211Odj2k+GohDK/jfl1kt37Ykah1VLGyvaPa/7G3Hg1DUYPo5CcYPb/96PTGDPe41jPwKBPQJ7BPaCOQaiAPb+0taLZ35ln2Nv8SP5GDbC/HKsFNLAdKWqJJecng9BY2Du3s24Rso1lRiKq4Wqce0Kfn8n1JdsKcdVV4UU9uvIY497EZe8/pTwWz2MTv4PXzVkl3nqyGMxz5ytKGX5/FwMoSOPveTP5UcVZcE8uDEdNWpgr+8E0LmsF302x9ewv8vBAKk6bvLiGeyHisSq3tyZIFW8XYg95eSxd1JAsOfr45widDSjufBeThl14O5NfnvsuTV7R0U43Bos4v2Qlt4YmDz2vNHVz14J7PmpdkzHIrBHYI/AXjAPfxTAHlOuaXUP3mxOzLPHKuKyyrjyZXw51j1YzN8pVXJZoYzCSpSP3wwoxTbUZPRySJtNO654RsHMWQCmKQUwUnnsQc5rpSS0L7mjEvu6uOIZWsEPAnv800Iee8GcHUGMGjWwxzQ8+jbw6W8TvfYGXA4Mm+O8Kq4h/F/JvScBP6UQRslMVvXH5LHHzkQWqssVz5BSFKjnZQOwwFBBPAiruzOmyKG47qzQvhejR6Du1ZT9uGrRAzf7zH5W4QR7poIi2csQ4x5IS6+MT2DPK2X965fAnn9ax3YkAnsE9gjsBfP4RwXsMfU+2t2H3R/04eTxPgw4F5gwKRfDRzJvF7oyVYA89pIrRzn2Mt1Zmd0XZI49L0JxVRV6DgMn2oGeL/qQkw+cMTYH/c/PTCO6y1qBOIO9uO2JcIK9uFmJ1htGBQjshdFqxjkT2Au/DYVfAYE9AnsE9oJ5TIOoiut2jr1glIvHqGEAe99pfgct3YcCMQiBPX9lDxLs0bnlr63dHi0dsDd16lQMHjzY7SlQfz4p8Mc//hFXX321T6PRMKRAfBQgsBd+WxPYC78NhV8BgT0CewT2gnlMgwB7blfFDUa5eIxKYC+5nf+j7HKUjiAA4NfT0HQUWHTQr9GM4xDYC0Z3t0ZNB+z5XTzDrTVSP7IC5LFHO4EU8EYBAnve6OpnrwT2/FQ7pmMR2COwZ7X1CQB5eyAEla/qnoHAPYO8XRv17o4CBPYI7Lmzk9zp5RefA7847E5f6fZCYC9dxcRqT2BPLHt4ORsCe16qS33HWQECe+G3PoG98NtQ+BUQ2BMb7LHZBeHZRS9S3j66BPa81TcKvRPYS27FhZdcgB9PuSAKpg7FGgjshcJMQk6SwJ6QZvFkUgT2PJGVOiUFQGAv/JuAwF74bSj8CgjsiQ/2olRkQfgHwqcJBhXWRh57PhnYhWHCAPYWbn0fjbv3u7Da9LsgsJe+ZtncESTYo3MrG8sFfy+BveBt4NcMCOz5pTSNEzcFCOyF3+IE9sJvQ+FXQGCPwJ7dJn1jNMCqEdLlvgJBvSTXDQVYmDVd4isQBrD3xPbdePyvuwMRk+XXY3n26PJHgTs/AVgBjSAuAntBqO7emCKDvbZlRbitXl/r3NXtmL2+CCuKWvD0nBEZi9D9QjVWjq/Hoiv5LtpQN6ECq7iPZtRlN47jCW6rxcRfFWFzfQVgOTfHPSVt6A/YS9QRM2qltSVYjFu3+h1vc2Zvo40AsHtuXymtk7cPs+n0Rc3S5/x9dp9rQqXZnzuWcNpLFlrub8S862qwURqqDEs31aNilGncNNceWy0dmIvAngORBG9CYE9wA0VhegT2ZCv29QE5Oex/Oejt7UN+fh765VtbuKWlBZMnT8aQIUN82QJBvVAR2PPOvEHZ9NmRAAuzpkt8BcIA9pi3HvPaC+IaO+BMtNx8TRBDx3LMIFJCqELTDxLh3nJig71qtFdaAIksJbcFe9XtqNIAVDcaq0uxeEIjdt5XnOWIzm+3npvz+5O19Afs6TOwX4uqbRXm7irSNWegaf2Nit6sTT2K6mugq9+GOs1GDHo9iUIGrNCIeQ1FeJrZSQJa7Zi/qwbF7M9Wn2tTTLM/d8yQUS9pa8mPYgFQgTTXHmst23Doo+EYPG6cre0I7GW0rYW6icCeUOaI5mQI7IkP9lglQha66fdFL1PeKR7US/JO+/9m8G6x1HNGCoQB7LV0H8J3mt/JaH1u3PTWzddg3IAz3eiK+kiiQFA5QdUp0Q8S4d6eYQN73S/Uonl6DYoaOM89HgjZeCHpnmBlmFsN4HoLjz0D2GN25eDRKMDKY6ltWTXar5+N125XvKOqdRDIt+e91hL6GduIus1lqEKN5nUGrh+3dpg/YC8NLzMDXIIM5R4AHpXgajcalzWj7D7O029bLepQo3nxMR3vRy0eRb20J1SPNGbrtde3o2qPvFfMn2tegGn2l+A96JZhbPvJQksT2Ju3p9ro5Zrm2knL5MYmsOf5w+D5AAT2PJeYBiCwJz7YCypskyrjenM+BPmSTGDPG5t60WsYwN5HR0/g2jVbvFi+oz5ZKC4LyaXLWwWC+jdIXRV5j3trX697Fxvs8aG4VXh+Vw3GKmCvYhSDHq9i9q5qtKueXbxXEcNyDLoxj79OPdRVAkbVpej4voTXqQAAIABJREFUgTnMk/dg0lXn+9DhiO5NBhYuvEsNNeX6Bj8mm4sCIqc3c/BKGWe/DPYWzRkhwcPEMGF3doE/YM9CO3MIqNbEQnMNzCaGjyZos60WzCbz22sMnp1qu9nrjR6f5vvT7c9/sJedlhrMtoDE6a497lqmegIJ7KVSSPzvCeyJb6PQz5DAnvhgL6hCC1QZ15vHO6iXZJYvkb0g0xUOBQjspbYTFdBIrZEbLYJKHaDOnX6QcMOKwfUhNthLDMVVPfYkLywFAqk51Qwecoqkal4+5sGlghlnobhyByrYYx6CfL4/NW9ZUUMiPGJeZPPbSyWvMQ0GadBxbGKIb6TAnu5lljpHoQnsGUJxVXCrh+LGD0ZloSV/pFiE4pKWyXJ0WkP+ZKc0gb3g/g1za2QCe24pSf3YKkBgT3ywxxKWsxerIC7ylHBf9aBekskD031betljGMAeW3/pmi3oPHrCSyls+6Y8e/7IHlTqALY6+kHCHxt7OUrUwB6DaubCGmpoZvpgT4dLzDPPAOoUo2gefYpXmhoeag/2lIxxPJRUQnEj5bFnCKu128FGgGK2k/nvDOTGKxRX0S0DLY2KJ0JS0tKimIsmGoE9L//NEbVvAnuiWiZC8yKwJz7YYzP82j6AhXD6fVE1QvcVD+ol2Utbnj4NHDzQB/b//fsDw0bkuC9czHoMC9hjOfZYrr2gLgrH9Vb5IFMHsJX58YPEwY9P4MSx0+iXn4vBw/vjjDPzvBU1Zr2HF+ypsOJGrJVCcmtQLMEySCG7fLkLyZOv/W6uKIOTUFzZW6pDqYwr9fHK7ITqrlqIrVSll8vJZwj/5UJx+Wq+Sijp09ObIxmKq0JO+wrGRoBitJMxv6H0WBoAl0lrtegGXzyD9wDUPmeh2zXAI0rRDS2nn4P+Ajwb0tXSMFWr4hmkZZLK2gT2AtzqgQ1NYC8w6eMzMIE9AnvJdjuF47p7FgQVhstW4VUC+r9t78V77/Sit1fX6uyzc1A8LRcF41TAtx3LK2vRqjWZhQUNlShxV95I9RYWsPfE9t14/K+7A9OewnG9lT7IM4utzMsfJD7pPIa2jZ/gyOenDCJOmTYMF08bqny2Hcsf7kL5g7NQkErq9xrw/aYxWOqkbaq+IvR9WMEeXzyDB0LGcFw5L1+xkldv8UZmuCTFMyZUYBVnWzXEV/1IL8ABqMUwOpdVYy2AVfXNUjP+HkN7Nc+ZBJiUQhtQ5seF4spVXWuwMbTFM/iHwy6foaYoV+WWfaZUy5XsBKihvHzYqFUBE9aWL46ylFXKVTwoEz9nYyhgz6YgSrL+gnv009PS+jmQC8CoORxJS3OeTbt9mdrqFIqbWiPRWxDYE91CEZgfgT3ZiH19QE4O+18Oenv7kJ+fh3751gZuaWnB5MmTMWTIEN92QFCVcdkCKRzXPTMHaUcv8lR1f9yH5td7LAXq1w+4pTwPZ5zB4F4aL8fuyR3qnsIC9oKujMuKZzCvPbq8USAob3F1NV79IMH6X/PvH+D4EWtX+NIbR6PgonPo7HJhW4kM9lxYnuddmENxPR8wiwH8Lp6RxVQNt4ZJY7fW7FU/pKU3yhLY80ZXP3slsOen2jEdi8BeOMBeUAU0mDpeekzE6bELMqTNqzxV77b2YucOzlXPZNCrpudi/IW5ti/HrQ0PoavgAjQ9tw4orMTSBwvQpHj2lfzkWSy4VOmQecL8fJ30l4I7HsfSG0YA7zVg8b4xGP1cA1pn1uCZSuhegYWzJG/A0gdlr8Cu1x/C4ufapfvVfg1jc5+zX/RffnghmjpY6yKU/+MFaGqfhmcqp8iTYXNp5f7u0SYOC9gLujIuk5/Ccb3ZhEGeWeqKvPhBgvX98UfH8ObLe22FGz9pIK68/rwkYI/zQpbOrlkoOLAOy9suwwLlfDKcWcXv6t8pZ1LT6CVYcCk7b9YApbvR9BxQ/tgS3Lrf4rzzxsS+9EpgLzuZwwRKwgn2utG4rBll9yXLiZadDeNzN2npla0J7HmlrH/9EtjzT+vYjkRgLxxgj80yqNxsbGzy2sv+iAgypM0rONvyhx50fthnK85XrsjDpCmKxx4fiqu8CO9ruBPLwaDcFAW+XSCH6B5Yh8UrgLuVl+XFvy/AUgWsSUDuFvXlF1pIb2vDnWgqUKAfu//evShnfUkA8GYZBkrQbg0KHqwEuLHBjcfmpPUjrUy/h0FCbfzh2e+JZD2EBeyxNQSdZ6/iglF4fNpkbw0Sw96D9DBmcnv1gwTre/eOz9H6hn1VqhFjzsJ/+9ZYG7BnPBPkHxluxlIN3nVjeeVWlPLpBnjolwD2FmJLKXd2WZ13Hp83Xm5vAnteqitW3+EEe2JpSLMhBawUILAX/n1BYC/8NhR+BQT2wgP2ggyJ8goMCf+AuDjBIMGsV/b70+Ye7PnAHuxdfmUeJky2D8U1QDIzgGt4FyWVswDO2041h+R1Bx7YMe8Z/kXaBPA28IYskrxiCn6vAELphbkbL0vjMY9B0wu54SXcv5BiAnvOHz6qjutcK6ctRfDW8+rcYhp8uPMwtq772FaOUecPwPRvsKx6Fs+89MNBA7r4u5nX8C1dmlce+6Fh+R7Fk4+1Swr25B8bzN7FhvNO9V52akCB2hHYE8gYHk+FwJ7HAlP3sVWAwF74TU9gL/w2FH4FBPbCA/aC9J5gnhPPjZA9KOhKX4EgvfXYbL0KZ9v1fi/e2WYfilv29TyMGJk92HsS8xWPO057AwhMDvZaSriwXqULo+ddcrAnefQxL5qSrZz3X/r7IJ07wgT2gs6zx3RlHnvMc48udxQI+sxiq/Ayv97hg1/i9V/vsRVr8pVDcclVw+zBnupRzPdggnfSuXFvA8DSB6QIxeXBnuV5545ZA+nFKdhbv349SkpKMHjw4EDmSYNmr8Bbb72Fa6+9NvuOqAdSgBQwKEBgL/wbgsBe+G0o/AoI7IUH7AWZZ4+pVDcUKB8g/JYWcoJBeut5Gc7W0wOsf6UHnx9K9Nobe34uSv8by6/HLmtPNyceewVSfj095FYzcEKI7ULsKVcAHheKO5p5/LVMT6hUaQ32ZiExFJeNKHsA7hm/G+NZGDDz8uNy7THvHBkemgFj5tsxTGBPhDx75LWX+V6zujPIM0udj1c/SKj9t77xMXbvOJyw/LPO6YfrK85H/7PybM4uOb8e+DygrBcz2FM+k34UuKVLTy/AzkPt/sSwXsvzzl3z+tqbU7C3adMmTJo0CSNHjvR1fjSYewqQx557WlJPpACvAIG98O8HAnvht6HwKyCwFx6wx2YaZDguee1l9jgH7fniZTgbU+TLL4G//bUX3Z/04dQpoH9/YPSYHEyaokI9BezxOfZYUQpzOKxNKC4LhuOLXwCz5Lx6hvbyS7UWHmcqniGFxanhuFp+P6tQ3Fko+D/tnQt8FOXZ9q/N5sBBkUM4RZBaAuKhVoqoiAqtFlSkByyv2mpRiK0C/d7W1gpi8fOAgXporYpaQRu1pTaVfq3WShWBcggUEPXlJCQKFQEJICIBkmx2v/d+Zmd3djOz2U1md2dmr/HnL2Qz8zzPfd3PTLL/vQ/hN93rlbu1dQrIU2vYPd60iUaugz1RKtt19mQNjNpr3TMq/qpsP7NkPen8QMJob/X/HMKeHXU4XheAPz8P3Xq1w4Avd0aHEwvCpxmaZKhXws+fuHRcVR6gl948Q2rslSP+GRJ9Dl2GcdfvwE5D8ww9Yk9mMH3e2eParIxCsJcV2bMyKcFeVmTnpDmgAMGe+51MsOd+HzreAoI9d4G9bKbjilLphkSOv2FSXKAT6lSlM50tRTkyd7qx+YZNs0bhnU0DtjCMmyL2xJRfbd6BRzbtyIw4FrMwaq/t8jvhmcXfNW33o5NGINhzkjfSuxaCvfTqy9FzVwGCPff7nmDP/T50vAUEe+4Ce9lOxxW12CE3+dv6hn3Amvrkz7f7zExFvdi97taMFxOVp0fVtGag+GtUKvCbgBTHD3fmtWPYlsZwG9hzQjquaMoOuS3trMQ/z/YzS18df8+0zY9Ouppgz0neSO9aCPbSqy9Hz10FCPbc73uCPff70PEWEOy5C+zJarOZjivzn1+kFTXnkVgBAXryJjmbByMss6l+2+Z2G9gTa52QjitRe5KSO6w7C/CnugOd8MySNefSBxKp+siN5zsZ7G2YU4bqCfMwPtJ3pxaVZcNQc0s1pp2butob5pRibmkVnrm6e+zF68px886y5q+rszZg9oDxeFa/YkQ5Vs4bj7gRLBYj652H0nnTMTj15dp+hb1gL04XWW0CbWK1j7124oKwP/dW4uaLp2OZsnwkZi03+j5Wjnhf1r5chuHTlqqTIuNJBV6L1yOjrSvHwOvmq29HzI7ujRavs9U7yWip7f0ZmjixWpvaEDdmWSW23RG7C402JmN7i5q4RkuD82TNT5WG72nrfbm/8QIU9+1r6XWCPVtviKwMRrCXFdlza1KCPc3foRDg88n/PgSDIRQU+JGvl9iJ2xJVVVUYNGgQunTpkpXNku10XDGawCix652Szsaol6zcorZM6kaw54R0XBFfoN6fRp5jix9yaZBsf2ika83fL97ade4Ce2nS3grsKdC0CKMSAKbEK/Iy2ItaLsBnfr951rB1byVm37UINVeUN4enSuNqTN4eBz9jgEucyvHjyRgVpXhGwJVxPKvXI8NtwOyyakxSoFagzhPoL76GxXhp2n7GYa21rEXlnKUYeUc8VLawodcGzJ4DTIuDeZG5mgGtFmz3lJa6CqLpdPxz+2g8EA/rrfalxR4g2MvAzZHmKQj20iwwhwcI9twH9pyQjiuqERpZP0GckM7GqBd3P+HdCPacko4rnr/tzC/gJ2d8wd2bIIOrd0LDDN3cdHfDzaCsnOp/QbvbwN6GOeXAHRoEiokgKpuEmlKJukMsADEAidqXy7F0+HQVAWh+bWwcnkSFLbrUPDpQfnbNPG0LRaOdDBE/KnptJJaWzQOuqMEMFU2WOAot3RsyOxF7Ybh5CzDXLCrSCIyMAlhGUTYfz+hXGUL326SdUX8bX49Ee64rx2xMjwBJ2RN3ohwPYF5kn5heZ7ujkozYMwN7FjY8c/WuhGBPt1WPXtWBopVm3tJSc6Bm8xTgKR3uGhxrtS8J9mzf/U4ZkGDPKZ7w8DoI9twH9mTFToisYJdc8weDU94gM+rF3Q9uN4I9UdwJ6biyDqbkJr//nRJhLCvmBxLJ+80tZ7oW7MVF1ERTM5MAexKRZYgSM0/RFdjyOkbHR5I1c2w0Kg/NQKCWPvnPK8IpnhIltfjyZimRmdor9oK96Kqbp0wbfxaGo4hNd46A1bj03QgwNUkdjYFshvHi59ch1ejFsanc8dFwzaLjwjBxcvX0mBTwFiMSbXSgtZbmaaJWNjwzfGnitOaYiL3oPrWy3VtaAojcizBEbRqAf9y+rD/0EYo6MxXXxq3uuKEI9hznEu8tiGDPnWDPKfBI6u3N7qq9GeOhNcrIdl093Q+MenH3jnQr2KvcsRe3rd3qCPHZJbdlNzgJ6slq+YFEyz5z2xluBXt9wtFVkXp5kQivlsHeyJVaZFbza40Rey2APbN6cLukXluNoTZcfCpuC+mRad489oK9KGgy1mczmhATFZYw3Tm5VFyr8dwP9lrWMnZrRNOGZS/HpEGb6WyRVhqNOh2JiWUALp0HK4DnHrCXhJaix10Ip98aU5kNKjMVN81PI+cNT7DnPJ94bkUEe+4Ee/Jm7PpaQL5m++AbMc0DTnqDTJ9k+65o+/xuBXtOSscVL7DeXuK96ISyAfoKGa3X9ueGE0cg2NOid5o3zxAoNx2436yBQyz0iwVL4SYHiKbiRptneAnshXdzDCQx7nCT9NK4BhXa2VY6x4NV6/GsUmfdkz7akpbNnxyRPbfLPJ04tkFMy7Ue9fFGrjRPX/aSlsY0+oiyzRq/JLr/m/uDNfac+NsttTUR7KWmF89uhQIEe+4Ee7JqJzTR0LdcroMkJ0E98QnrH7biYeiwS9wK9kRGidiTyD2nHKy3Z+4JJ0E9WWGu/x5xyv1i9zrcCvYGxzVXiEnFNQA59SYeWkfQSC02iayLdMLUarJZdcsdeB3wUiQdN9zAYAJwpzHiR2+6ENO9V7rhlqE6piuuB8FeuFZZTASk2Sa1IWIvZljjeMYUZ2Oklenr4pMwsJWUbDM/yv7QU6ZTjNxq6/0ZX/vOdLz4BiEJ92I47dSw35uNabyXck1LaZoSaaBiUCZFvxPstXXnZ/96gr3s+8DzKyDYcy/Yc1LUXi6/KXMa1OObY288tt0M9pwWtVfSvh1mdjobYy7p4I3NYYMVTvpgSDeH5QNscKwDh3A22Is2qBDpJi6oxujF0eYZxsibiZHmGd21+lnXzVdqT5xdjppqrWOqscmC5bXxPjKMZWx+Eb1+EiaW1aD/hHkorYhvqAFU5gDY06LuhqHmFvNGI0rSeBAX9o9RU2NDE2BSBKia1riLA4XGtNJZhi7GzV+PjcSKaaKyILp+q/HSfwtbaGmW+h0GyaY2xOxbMy2NEZDRn4t9ntcyxokGsGdxr4u+x8+7G337ssZe+vd/9mYg2Mue9jkzM8Gee8GerNxpb85yDSo5DerJnmC0njce324Ge+IBpzTREKg3ct1ZaNxTiNFj/Rh9ld8bG6QNVjilRqvRhFz73dEG97nuUieDvZTEtOyimtIonj7Z3hp7mZMqUXOOzK3CGzNRy/T4kRF76dE1k6MS7GVS7Rydi2DP3WDPSc0a9FtoXEctpcrrDTWcqD3fHHvnQe52sOeEqL2ehe1wyWtfidkUuQ73nAj1+IGEd55bZpYQ7Hnbv0br3An2wunPd4yHsbVJ7njNTkuppZ1qGsci2EuXspkbl2Avc1rn7EwEe+4Ge7J6p0XtyZq83i2Xb46jj8z3G4GnDgNrjgN1IaCrH/hqO+CnnYGOPv28zXh8QjnWRy67DFMrJgAVN2BhySOY9fXW/zm9+417sLD33Zh6lvExHj8fUHJ92+bJ9C8Jt4M90SubUXvndDwJA/56pqnbchXuOa2mnu4c+X3xQo9M32FAKAS88nIAG98N4fChEAoKgS8OyMPXRvvR79TIwwvyjJnxYnV4gdqza8jGCszYc2Wbnl0tWrz/Tcz46ccYJ/O1eLJzT/AM2HOuxI5ZmTvBnmPk40KogKUCBHvu3xwEe+73oeMtINhzP9iTyDGBe07okGvc8BKxN7urBvm8dDj1zXE2ovX2B4Gxe4EDTc09PLQI+H3kzfpmPH7vboybeRlKbN4MlmAvZr5avHLvbVjYbzqem3CGzStIz3BeAHvZitpLBPV0bw29ME+l5XbtFgU46fFk9keV3w3yO0J+VzjxyFb5gPlzA9j0brCZJPn5wM9+UYAevXyAwLW5wJT4Z1cmwJ4TndWKNSUL9hYvXoyvfOUr6NKlSytm4SVOUGDlypUYPny4E5bCNVABTylAsOd+dxLsud+HjreAYM/9YE8scGoEmaxNgJOk57o9NVfeFD/+Gd8cGx9qT38OPHzI+jE3vztwcTv5uTnY2/1GBdYPnoCSvxsi9zZW4Kb1QzUAJ/9+8E01gTHibn3FDXj8LXm1FEO+BmCIScReM5AoUXyV6Pfw3RhbjJgonCG3v4CpZwn8ew0l44DHTebM9MPcC2BPNMt01N7orj3R6U/9k3JX6UAfrr0x39Nwz2lNluIdI78b5AOgTB8f7QzhVw80Wk771VF+jL3arz2DFp6MWaZg72T0frFCi0T+muFDA8NzCwhH+CHB80VBwqG4oKocC2tkMP2azXi8ApgafhbO2GM+X8vPw0yrGztfsmBv+fLlOO2009CjRxbCN7MrkWdmZ8SeZ1xJQxymAMGewxzSiuUQ7LVCNF6SmgIEe94Ae2LFV/c4L2pP341uj95zapSerm82ovVk7p8eAF45av3Mmd4ZuOnEMNgzpuKG3wTrYG9ssUC3tRhWcSV2C1ybOQFDJFLm7yWYFY6wW19xD3aPuRtj9xrfaGuReDvHCZgzrsMcJBrHiKbRhd9wz5S5jVF9sSAwtSdr28/2CtjLZNTehf6eOHlRclDP6KHrJuRDIvi8dlRvC2JKkw8fnuDcqMRsdcJdW9WEBb8zCTUOb4LTzsjDD/87X32ngbNSjAt/KKBeVPAOWlqugnZzgcl3Yyxi02dVGu/u8XhuQve4qGHD80WeaQ/uiIwfvQYxYM90vqSeh9nd2QR72dU/k7MT7GVSbc6VSwoQ7Lnf2wR77veh4y0g2PMO2HNy1J5+I7itscbCOi2FzcmHQFNJZcvG8eMDwGsJwN7POwNlOtgzScWNgj39jfKb0KLnYiPqdNvkZ8PW34CqIVGQl1wqrjaCDvYkQlCL+NMPedM+GZgbhorhl+UNvXGuTGrsFbAnmv1q8w48smlHWuW7pmEggv8qbvUcXkvNnftwI6q3hdD56368eL4zOwFn6wMJ2ST/XhXEHysClvtlwKA83PoTDexpR7hupx6ZF5eKqz/Lhmy4B09gsqH2nv4hw5exXv/QIv75grh6fZH03xIsjInYi9b0M0Y7t/w8bPVtYcuFBHu2yOiKQQj2XOEmLtKFChDsudBpcUsm2HO/Dx1vAcGe5iIpou3zyf8+BIMhFBT4kV9g7r6qqioMGjTIkXVgnB5ZpivqdMAnQO+xw86NgDTuTCk6n606hg9/Bjx92Pox95tuwOUdwm+KWwH2Yt8ga/PEw7bkwZ4eFag17WgO7PTIvWiheoI9e36FSdTefy17B7vqjtszYNwo39t3Fhre69TmsaXentTdc3P03tpVQSyIA1ZOhHvZ/EBCNkr1+0HMfcQa7F1wUR7+6wYj2It7/sTBOII969uPYK/NjybXDECw5xpXcaEuU4Bgz2UOM1kuwZ77feh4Cwj2vAX2nF5PKf6GcBrgcxPQEy2zGfGicF0j8K295o+5knxgcW9AixVKXGMvmoo7FFUqJVfrOhlNPYvOEU1TkyYYyabiatE2e8KdcdUYVcPj6mbFjWXsSGmo+xeFfVFQmI6OlV6K2BPvVe7Yi9vWbrX9d6JdUM+4MDfW3pO023++0qSi9MyOTT8ucFRKbrafXaLRg/c2Ys/H5npJtJ5E7cUfkfvfAuy1lIobKRsQ/3wx1PGTObRu4bVxNfaaR+xJhKCW6pvoeWj7bZfSgE4GexvmlOIaVGLbHYNjbdpbiZsvXoRRy+dhfC8rc2tRWTYPpfOmI+7qpPSpfbkcS4dPbz7+unIMvG4+UGayrqRGjp5U+3IZ5vebh2nnpnhhK0/PDNjbgNkDxuNZ4xpHlGPlvPHoHn5N7B4+bWmMFSNmV+GZ4Utx88XTsUz9ZCRmmflX1x+AuuZqbVTjmBMXVEc0tXo9MnmK47VS+lZe1notJ1cPwzXzYqc16qJ+kqLtXtcyfh8Z9xcg3a2suw0S7LVyizvoMoI9BznDq0sh2NM865WIPbHFDSm58feTRJx9u6MWeZbpJhsC8/5drzXFcFpn4UTPnWxHvOhre/Uo8OhnwE5D8MvgQmB6F+CcQv2s5JtnGMGd+veL1eFBjEXobwsXmU/QPMNY00/6a4RTfPUVRQvOA+g/AbNmaqlyO/u9ifXhxhyRmloEe7b8CrS7kUY6oJ7RUAF8o8b6UTrQufX3WgJ6uj0ndfVh1ffzHQH35DkvkcbZPvbuDuEvLwWwfWsU7nXu4sOoq/yQiD11xDTCMDTJsEjFjW/Moz1bpBu4FhFs9XyZIR043noTu2XOSCOO+OYZzcHe2OJwx2/VdMPqeZhdpZ0N9sowd3t/TI6DcxpggDn4iciZDrDXtjHjPe1NsBe1Mjn7LDQV6PRUaQwQBDZgdlk1JilIKNDrCfQX+IdK3FxRimcEACvoW43J26djsPzb7PXIElMcL4u3apu0jNFNNyJF23NBS7HxLuCBMITeMKcM1RPkw4Na1O07jo49+lruAIK9LN4cNk1NsGeTkBzGWgGCPU0bL4E9scfJjTRauh8zAfncCvOM2mUzBdfMhx8FgLoQ0CUP6OnMkl4tbL3mqbgt7dV0/txrEXuilV2NNErat8NXd5bakn6bjA+dCPgk5VYaQFhF6JnZ5YSUXKd8IGHU5/PDIXx+GCgs8qFYD/lJZmOkdE6C50scJExp2JiTDU08Wl9usvXTW1zpbLBXDlwKzN1ZFonM0uFO/wGLAHnTjUrMXjkS0wyRW/P7laP/U8MwQwv9gopUQjlmY3okkiv6pt0YFRWNEjOL2FMRhOEoKInmmVw9D7hDjwiMgpJdAgRK+2PGtPnR+cNRedExRmJiGYBLJWJP4Ja+3kl4SaCU7Z4GnBKxF2PaunLcHOPf8E/NXl8X60OBXXeiHA9gXkx0pWi86NJqTNoZG3Wpvx6JkExxvExFVkb1aTliLxktTaFgirbnhpai9+sYHb7/Nswp1+7vdeX4qPQ29O3MiL00PJYcMyTBnmNc4d2FEOxpvvUa2HNbSq7VHabXjjuvCDivHdDHn3pEnx6J58aoPCtdJIV5dlfvPpeyYxnBXiZ0b2tKbqahnlETAXz9T8vD0GF5kHp8mT4kOm9tVRA174dw8IB5CmlLazo0KR8remcvAtEJKbgtaZSen6cJ7MVFFMZHJqfHltRGdTbYk4iZKai5OPpmW4cUoxeHo2lMwZ4OywypuHEgIwr2DHoZopLMU3Fjo8sib/zVEEawZ0ghNkYBxUShaTCv5hYBUBqg0tNKU/Ng8mdnBuwZsFQk4slqjc2j9SLg0yTVuRmgCsO/ydXTw5FV2jzN9kg4XTv++lTHyzzYa5uW2tXGyLzoeKnaHrnfvK6livjU0sH11GXRquDSh9C5c2fLm40Re8k/h5x6JsGeUz3joXUR7GnO9BrYE5skJXfhUXellyZ7a0nUh0A+OeTf8Sm0u5q8abfY65Q0tmR9xfNap4AXI/Z0JVqbkitQb/grX2mdoDZfpUO+/gN9CvKlC/RJZF49Bm7hAAAgAElEQVT19rbBPKPp2UzJ5bPL5k3okuGcD/bmYeRKvRZdFARBh0Y2gL2Ymm/henAwrbGXLNjTU/gUZkLlnKUYecd47ApHkumAKAJX+mgwob+hNlw6tk9mwF40yiy2RpmJRQI6F1/evIainGqSipt7MKrtWupRjfHQmFqahH/HpOLKvT4duF97/hy/+FH07dGRYC8dDyaHjEmw5xBHeHkZBHveBXs63JPurjy8oYAT09i8oazzrPAy2GtNl9xzOp6EAX8903mOCq9IB31du/rQpRitgn0SkffpftgK8swE63FeHpZc6M9ovT0+uxy7ddO+MDeAPVVDTWpf3VKNO8Npm5GIu7aCvV1GuBSNbsoo2ItJ03V7Km54y8bVKzPbyM1SY2NOik2LVD/KufTRtmoZhVPNmsxQy0gzF33bxUPQaKr3dPgufxrFHa3r2DBiL+2/qtI+AcFe2iXmBAR73gZ7Yt0N+7TGEDzcr4DT6uq5X1HnWuBlsCeqV9UegkTuJXM4HeolskGL5oue0aVYS+H9dL+WSnvwgPzfurTaZLSzOifT9fb47GqLt9x9rSvAXi9AQN7c7cCo+7VOuEawFy14r0U4QUW+xaV5GqPDDF11JRonkgZriBJLDuxptdwkAk9F/f1jtGr2oGrsqaL7sjeiEXuQc6qnhCPUoqm4xhRP0xRhm7ZYZiL2oou1ihbTzjABd0Y7zZpnxMBCQ/MMI5w1Ns9o5nNpqlGG6nAkVgQYxzfjsBrPJj+0ZphWaZkIrlLL5qnvFqny0/pUYn/elShmxF5rtq5rriHYc42r3LtQgj3Nd15MxTXuSjc303Dv3WXvyvnG2F49nT6a18Ge6P+rzTvwyKYdCV3hZqjn9D226ccFGYnay926ek7fAZlZn1vAnup2qnc4FSxkgGfRhhSTMGt2DWr6SY29MGybtjRcK8vQoGJEOWbpzTd6GRoUlE3CxO2lqutqMmBP68Cq1eMaMbsc/f8Bda0V2OsukC/SJCPaPENq7A2ftlRzuEltObt2QqbBnoKa4TqCzerTmUCnmJRoRCMXjWmjxnP0GmgKE0Yam0QboJi/HhvFlup4dvki9XFS01KNb5LqTC1FGGstjQ1yjPdiU10t/B2tuzcxYi/1He20Kwj2nOYRD66HYC83wJ5Xmml48BZMyiS+MU5KJk+dlAtgT1Jyf7p2q4reMzu+2qEniv/W31N+dZIxmai3x7p6TvJ4dtbiZLCXHUW8O2vmwZ49WqYzitGeFbpnFGqZHl8R7KVH10yOSrCXSbVzdC6CvdwAe2KlpONOO+jdphJevYX5xtirnk1sVy6APVHACu59vfEUdF7WJzedn0Gr05mSy7p6GXSkg6ci2HOwc2xemjvBXjSV2TpeymahPDsctUyXawn20qVs5sYl2Muc1jk7E8Fe7oA9wj333eaEeu7zmV0rzhWwp8O9/1r2DnbVHVfyXXVgANpv4Fssu/ZSS+OkA+4J1Huxu9a1nEduK0Cwlzv+dyfYyx3/0FL3KkCw517f6Ssn2HO/Dx1vAcFeboE9wj3H35KRBRLqucdX6VhpLoE9He5d+NpqfG/fWWh4r1M6JOWYCRSwu94ea4Jyu+kKJAv2Fi9ejCFDhqBz584Uz6UKrFixAhdddJFLV89lUwHnKkCw51zfJLsygr1kleJ5rVaAYC/3wJ5Y/NhnwMKjTMtt9Y2T5gsJ9dIssAuGzzWwJy5ZuyqIRa82ZaVLrAu2RFqXaGe9PUK9tLrKdYMnC/aWL1+O0047DT169HCdjVywpgAj9rgTqEB6FCDYS4+umRyVYC+TaufoXAR7uQn2CPece8MT6jnXN5lcWS6CPdFXwJ4AvoMHQpmUm3MBsCMll1CPWyleAYK93NkTBHu542tamlkFCPYyq3c6ZiPYS4eqHDNGAYK93AV7hHvOexgQ6jnPJ9laUa6CPcK9bO04bd5Dk/KxondeqxZBqNcq2Tx/EcGe510cMZBgL3d8TUszqwDBXmb1TsdsBHvpUJVjpg3shUIh+P1+BAJNyMvLQygUhN+fh2AwCJ/Ph2AwBJ9Pmz4QCODzzw/jwIGD+PTQp6ivr1evFxQUoEvnLqrGSteuXZCfnw+fTxtLXRySL3loagqqOdQL8EHmlkMfP1U3y+Vyrb7OggI/8gvMR6mqqsKgQYPQpUuXVKdx5PnslusMtxDqOcMPTllFLoM9wr3s7cLWpuS6Feod/lcIR7eE0PQ5kFcIFJ3iw4nDfShQvVtq8cq9t2FhTaw/Sq5/BLO+bmdzl814vAKYOuGM7Dk+jTO3FewdravD+9u24dixo5FVyt9q3boVo3///urvTh7OUIBgzxl+4Cq8pwDBnvt9SrDnfh863gI7I/Z0KCawTf7QampqQp5fYFxI/VuAnMCz7dXbsWTJW1j777XYsXMHDhw4gGPHjimtCgsLUdytG3r17o2hQ4dixCWX4MvnnKNBvFAIPvU1D4GABg2jUE+goQ76zFK4wkTRwiO5DPZEko8DwPW1rLmXrRvWrW+Ks6VXLsyb62CPcC97u7xHqQ9LrsrHhyck/r2pr9Ctz68DlSHUvdf87wV/Bx963grkd47av/uNe7Cw992YelY6/EKwJ6qa1diTD223bt2K2tpanHrqqairq0NhYQHyfHnYsnUrzj//fHTt2tXUKS//cBCmvxVo9rOJC6ox7dx0+PF/W3qvK8fA62owa/k8jO+VpjkcPKwXwF7ty2UYPm1prMplldh2x2DDaxswe8B4PKu/0uzn4R+o/TBf+2ZEOVbOGw/tIwHj9SM9u19s1VJkM9UzN7Qk2HPwgy/JpRHsJSkUT2u9AnaCvVAwBPmvqKgADQ1NCAab1B9gEo1XUJCvAN5zz/0OL7zwPD7Zt1f9gRZobEReGALqn7rq0XcdO3ZURZS/8Y1vYMrkKSg5uURF5uX58lUkX2Oj/MGm/eGtRwY2V0L/o51gL5ldMu0gsLAumTN5jh0KnJwPzO4KSLQeDypgVIBgT1OjelsQf/wdG2pk+u5Ipt6em59fDXuBvU8ELWXtdIkPnb9uAfY2VmDGnpPR+8UKrP/adDw3obshsu8yTK2YgN5v3IMnMDkS2RcFg8YoQO3cISDYE0dYgr0tW9AUDKpMiQ1vv40ePXuiV69eWL16Nc4880wUFxcnvD02zCnFNfMm4aXt02FEM+m4pzSQAc+CmpY08wLYi9i4txI3XzwdmF2FZ66Oj9DdgA3rBmPwuYClz43XD19qGAuoLBuGGRDQNxJLI//WoV9LKrvw523VMgL14qF5bc5oSbDnwn0ft2SCPff70PEW2An2tNRYoKGhQUXYCaiTFNq8PB/effdd3HnnnXhryRINxfmAdkVFOP2M03HmGWeiew/tl+a+Tz7BBx9+iPfee0+L4gsBjYFGnP2ls/HgQw/ioosuQrBJIvs0EhJskhRdID/fj4aGxnB6brzsWrpuoiPXI/aM2rBjbmZuW6beZkZnt85CsBf1nDTSmPtwgA01MryZN/24wDJqz81QT2SsezeEA3+2btDSrhToMSFaazAmYm9jBW56EGEoB6yvuAe7x9yNscKX9r+JGX8vwawxuzFjLjBl5mUoUSm9r6Fk5gTA7NwJYCpuArC3ZctmHDp0CAcPHMTmzZvR8YSO+PKXz0F9/XH1NVWwp4E+/WbSo6VMIrAmVCsYs8x43+mRWWFQof9MogAn7YyN9EprZGCGnwXJTucFsJdclFlUESuwF/u6AUDdD9xpAIZehsF2aSllERQMHRAXORkHDL2sJcFesk8h555HsOdc33hmZXaCPS0VV6t9p0fdSdTe6jWrcdeMGViz5t8KwPXr9wWMHj1KReINGfIVFBYVoikQUDX41L+bmrB50ya88uqrePXVV1UahtTkGzhwIGbOnIkxY65CYUFROPUW6johgDJ/aw+CvVjlWHevtTspuet+1An40UnJncuzclMBgr3mfr//zkbCvQzeDlb19rzwoUTd2yEc+EsCsPdFH3rclChi78pwNN5mPD6hHOuNfuk/AbNmXoY9OsRDGPYJwDM9twQLWWMvqYi9t99ej549e9kUsReGeSpFshTzVWqlHtkXBgnLwt/rKYAK7EGlYdaEI7mMEYF9GLGH73znOxl8SqVxqrDPR5hG7OmRepKyax4NGhspathPC4BrrpsPHfzq8MvTILiNWuqpyzUjRmLZsnCatNyLl76uUp1zQUuCvTTe6xkammAvQ0Ln8jR2gj2Bev58f7SmXl4eqrdvw003TcT6t9ejQ/v2GDVqFG69dTKGnjdUpdOuX78W69atw969e+GDT9VK+fI5X8awYcNQkJ+Pd997D88++ywWLFiA48ePq1SMX/7yQVw++nIcO6al+GrNNKSGn6/VcI9gr/ldIHX3HjvM1Fy7nw9urUdltw4cL7ECBHvm+iyoCGDtKusUSu4rexWIT8n1yocSx6tD2FdhDfY6fsWHbt9OFuytxTCVUht3qJTdKzEFr2H94AkYWywQ0OxcpuKKci2l4p5xxhn45JNPIGVaioqK2pSKGxNJZAR7eh00PSIvUjstDAENMCHW21rk38iVTMV1O9iL7o3kat9ZgTmCPSP8bJuW0O/H8P0JHaA/0R8zphDs2ftbn6OlSwGCvXQpy3EjCtgJ9kLQovUEsvnz/Ni/fz+++73vYsWKFarb7Y033oif3nYb+vTpi0CgEZV//jN+/atH8OGOD9FQ3wBfnk+l73Yv7o4f/OAHuOWWW9ChQwccOHgA856Zh0ceeRhHjtThK0OG4C8L/4KuXbup87UoQe1ra6P2CPasbwpG79nzwBjXUaunx4MKJKMAwZ61SotebVJwT1J0eaRfAR3uee1DiT2/DqHRYg91v96H9qclA/a0mnmrh5l1yt2Mx+9dC/Q7GeMm6Cm5ZucS7FmBPXld/pZcvvxfOHz4sPRQU4eUeJHsjwsuuEBBvkRHLGAxRukZ65uFI/biwF60vlpzsGcWyeXlVMBknjReSMXV7DTukxZq31nUj2Mqrr5j2q5lxB86aA9HAE58ohw1U6J1EL18/zFiL5knkLPPIdhztn88sTo7wZ40sBBgJ393CdibPXs27rvvXpWWO2bMGPz60UdxcsnJqqnGO++8g6lTp6qvwVBQnd8kzTYKCtHQ2IC+ffri4YcfxtixYxWsO1J3BP/37v+Lp55+WkUE3vD97+O3Tz+tUnRlPumQpqX/ti4dl2Cv5e3Mxhota2R2httrUbXOal7VVgUI9hIryKYabd1hyV9fOtCHIVMLPNfkp+Ej4OCrQTTsjmrhKwRO+qoPnS6K/VsivsaeROLN+rpeUD82Hbfk+ijkW19xAxaWGKGf2bm1rLFnEbGX/C61PjMG7MVAmF1aZ1OziD29ppdqcDAe3U1ScbXrBPrUovLlXRh/9WDrRgp2GOKCMbwD9gA9Ssy0eca6SlT2Ga86H8dG7BkAcLhGo7qezTOsG5Eko+Udg6Hu4+3aPReJ2FteDtyVG41ICPZc8ABsYYkEe+73oeMtsBPsCdQrKipUNm/ctAmTJk7Ehnc2oP8XS/Hkk3Mx/KKLtLTZQAC//e1vMWPGDNVoY/KUybj2mmtQWFSEv/31r5gzZ476VLasrAwPPDAL7dq1V3Bv6/tbMXXKFFRVVaF9h/ZY9PoinHPOOSpqL9DUhKLCIjRJM43IEQ/5rKM7CPaS26qM3ktOJ/0sr6StpWY1z7ZDAYK95FRk9F5yOrX2rNFj/Rh9lb+1l7viusZaIHgEQEEIRSU+INozwxXrd/oiFy1ahNLSUtTX10PSaa0Os1RcO2wzT4mUkUdixIilWKbgXVzEnvzY2CBjxEiMkNpeer21uOYZiE/ZBSJ1v+ywwS1jeArsSdxeuNFKs+hMHfSGHRP9uQHs3aGDXkNNuDvCfZlj9k9mOjZnew+1VctI1F7YkEhNwhzRkmAv2zu47fMT7LVdQ47QggJ2gj1pYCFRe8eOH8fzFc9j5t0zcejTQ5j6o6m4/777FKAT8CYw74EHHsBDDz0E6XfxzjsbVGMMSeHdt28fvvSls3Hs2FGMGzdORe316NFDgb6GhnoFBO+fdR+O1h3F1Kk/wr333aei/aT7rk+68oZ0mCdfjWBPa7BhdRDspXarLKzT6u9JHT4ezRWQ4vJTT4LnIlzo68wpQLCXvNaM3kteq2TPlCi9UWP9KB1IypWsZjzPXIFsgz1b/KKn/i2oxrRzbRnRk4N4Dex50kk0ypUKEOy50m0xiybYc78PHW+BnWDP7/ehvqEenx/+HNOmTcMf/vAHtGvXDn/9618x7MIL4UOeitgTaPfKK6/g9dcXAb4gHn7oIXTq1An+/Hwc+vRTfLF/fzQ2NuJb3/ymAntdu3VT0XiNgUZs2rQJ3//+Ddi27X0MHXoenn/+eZzS9xTVGVfrxqtLTrCXic0n6bkSxUfAp6ktdfS+3ZFALxN7z+tzEOyl7mFprFHzfoi191KXLuaKXIjSa6NEvDwFBdwK9vQII91UT3ctTcGfiU4l2LNJSA5DBeIUINhz/5Yg2HO/Dx1vgZ1gLxgMqAi8Dz/cgVtvvRX/Wr4cZ599Nt5avBgnnHgiQkGoqDxppCFNMCR1V6LoTjzxxEg03apVVfjmN7+JY8eP4bprr1MNM07q3BnBpiaVbitBdzf/oAwvvfRHnH766Xhy7pM477zzVaquBvf0lCGCvUxuvlwHfAR6mdxtuTEXwV7r/CzRe/98pQnV29hYI1UFGaWXqmI8PxkF3Ar2krGN58QqQLDHHUEF0qMAwV56dM3kqAR7mVQ7R+eyFeyFAigsKMCaNWtw662TsXHjJtxww/V46qmnVKSegDeBegL/5N8C+YTUaU0vQtiyZYtKr129ZjU6nXgi7rrrLkyZMhX5BfkIBYPw+/PR1BTAzLt/gV/+8pfo3bs3Hn30Nxhz5VWqtl99Q6NqoqGl4JrV12Mqbrq3+WOfAQuP5k4EH4FeundU7o5PsNc23zM9N3n9CPSS14pnpq4AwV7qmrn1CoI9t3qO63a6AgR7TvdQy+sj2GtZI57RRgXsBHuyFJ8vhKrVVZg0aRI++KAGt//s57j33nsV2JOK1FJjT8Ce5Mzm+eW1IILBoGq2Me2OaZA3s4GmAK684ko88qtfoV+/fqrZRkFBoeqAK+m2c598DD+//XZ06doVs8tn4/rrv68660p9PW0eq6YZBHtt3C5JXy7puY9/Buxq8ibkE6AnjTGk4y0PKpAOBQj27FF17aogpMHGwQOM4ItXtGs3H669kXX07NlpHMVKgWTBnjzzpLlGcXExxXSpAlJ6R7JueFABKmCvAgR79uqZjdEI9rKheo7NaS/Y86nouzVrqjCp7CYF9n72s9tx332zgJAG9gS5NQU1uCcQUPpdHD78GaZPvxMVzz+PQGMjrhwzBvfddz9OH3S6AnmNjQEUFhYgEAiq8X/7zFzc9pP/RnFxd8yZ80tce913Vf2+1kTq6e5m84z0bHypvSeNNrwQxcfovPTsEY5qrgDBnr07g4AvqqcAPel0O/RCNsawd5dxNDMFkgV76eqKS69kTgFG7GVOa86UWwoQ7Lnf3wR77veh4y1IB9h7770NuGnijdiyZRNuvHEinnjiSeT5/Aru5eX5EAwBoWAT4AspwPfRR//B8OHD8emnhzBmzJUqzbZfvy+odF3t8KGgwI+GhgD8fj/uvW8mZs9+AD169MJvHn0MV101VtXW0xpnpJaCS7CXuS0qUXz/Pg78u15ruOGGgzDPDV7y5hoJ9tLj11yuwScgb+iwPHa6Tc/W4qgWChDs5c7WINjLHV/T0swqQLCXWb3TMRvBXjpU5ZgxCtgN9vz+PLz//lbcOvmHWLVqBb70pbOx/F8rUVjYDorl+QTuSY29oAJ7DY0NWF1VhXFXj0NDfQMeeughTP3RZBw7Wq9q6klTDPlf0nOlcYak3E6adCP+9KeXMGDAQMyd+yQuGn5xJAU32hU3guwijTkSuZ4Re5m/MZyYrisg77wiLcX2/KLMa8IZqYCuAMFeeveCDvgOHoDn03QJ9NK7lzh6YgUI9nJnhxDs5Y6vaWlmFSDYy6ze6ZiNYC8dqnLMtIE9gWOSKvvppwdw+89/ij//+U8oKCjCotf/iaFDL1AReMGmIAoK8hWgk3Pz8/1YvHgxxo0bp5pp/PrXv8bEiTcq8CdpuAIC6xvq0a5dOwQaA6iu3o7rb/geNm78H5x77lC88MKLOOWUfioVt3nEntaUI5mDYC8ZldJ3jh7Bp0f0ZaI2nw7vBOQJxGO9vPT5lyOnrgDBXuqatfYKSdNdWyV1+LwD+QTmlQ7IQ//TfJDUWx5UIFsKZAvsvfzDQZj+VqCZ2RMXVGPaueZqbJhTimu2l2PlvPHobinYBsweMB7PjmjpvGwpnr15zcFeLSrLhmHGsth1Wfmh9uUyDJ/WHy9tn47BpqbEjhc7juabmtlVeObqsAf3VuLmi6dDn775vGF/xs2lzusTe+0I47gA1H6Zp10Y/zP14rpyDLxufvgE434xzjkSs5bPw/heyfgtNS0Rtr2/xZ43rh/h/Qyl/9LYxcTt9UT3iea/6PURveP8gLJKbLvD6GET38VLYqpnmrVscd3aImPsbsm2+DEBLH6rCn37Wj91CPaSuT+cfQ7BnrP944nV2RmxJ+m2ElkXCjXhqafn4v7778Vnhw7j9tvvwF13/UJF7QUam5Bf4FfgLoSg6mJbXV2Dxx57DKFQENdeey0uvHCY+rccEq2n4JxE7QUC+N1zz+EXv/gFjh49ih/84Ad44IFy5OcXqOg+gYZQzTPkSB7qqbO1KdR8WvdeP/ILzF1cVVWFQYMGoUuXLp7YA042QoCf1OmT/+X42NCMQ+BfoqOPPwrrTg7/W4/CI8Rzste5NlGAYC/z+0AabKytCqLm/SCqtyX3oVDmV2k9I2Gek7zBtegKZAvs6fNr8GJSAlCknxmGJmgJ2BHsWe3uliL2NPgBS5AVhSNW/gr7aEA8FJIVRQFPFLLF+nRXEnshZr/s3YANGIzBvXSIF11XixA4DG8gMHD4UgUX1b+vhgY61T4biaWRfyeCyc0Vb0lLHeoJ0DSFqGFIZgSY2voMcMloQ/j1CAy0ANsbXq5En6vFFh1ChjVbV4nKPuMVwNT9HF2Xme/ibFbrrYnbO0b/pknLhOsOr9GoJTSYm7xtmg0XPPAu+vboaPmLg2DP/b9TCfbc70PHW2An2JOutP78PAQCjdiwYR2+P+EG1NR8gEsvvQwvvvB7dOlSrOCbnKODPeFvx4/XY8eOHUqrnj17oltxVwSbVN6uFONT3XMlmu/DDz7Aj3/yEyxZskSBvH+89g8MGzZMITypsReN2ksN6hHsOX6bcoFUIOcUINjLrsslVVeOf77i7Eg+wrzs7hPO3rICzgN7cRFaKrqmT1xUmcCIMlTHRJrpUIdgLzWwl2SUmYIjwMSy+XjWCsSawh1ZjTbHPwdMAubNDwM0AVQpgj0TkGUKiFuIhFMrioGYhnXcD9wZgXzd485r6X5KUssw5ETZJDw7zwiZDOMnAfbiobiy6R/9MRHz8WyLALw5DI3Mbpz7XCvfGbWwALpx/moRdsbIm6yWFpoZon5jdQo/HwzPleb7svmY/95Yjc4JSgAR7LV0bzj/5wR7zveR61doJ9jzScReoBH+fB9Wr16FsrKJCth98xvfwnO/ex7titqrdFrBbhIR1xQMqKYay5evwDXXXKOi5e67/17ccP0NKCwqRFMgoNiepOseqavDnNmz8atf/xr19fXqnCeffAoFBYVoagoiEGhCUWERgiofNx7syfeJU5EYsef6rUwDqICnFCDYc5Y7JZovGtGnRfPJ95k8Sgf60KXYxxRbG0Xfu6UWWxZtx2d7PkdRx0L0G3oyzrhiYNwMtXjl3tuwsEZ/uRTjHr4bY4u173e/cQ8W9r4bU88CsP9NzPh7CWZNOMPGVbp7KGeBvbgoohgwYIykioue0lPn1Jt1MBXXYku2FLGnAZDEqaeJIix1cDNixFIsU7m1cWOZgbmYtMfU5zaNUAsDxug6mkfFxdph2HcLgGsMEV3No9eSu9+T0VJPBbZKe45JxY1PH7WEnElGtsbcM8aU27h7UDc3AVTVozFrRozEsmXhNF9Z76Wvx0THpVXL+AjEiJvi9TAB/0louWXeePgTuJ5gL7n7wslnEew52TseWZudYK+pSauZ5/OF8Ps/vIDbb/8pPv30U5WGO23aDEhEX2FhPhobmxAUqOf3qYYaK1asxLe+9U0Vlfeb3zyKCRNuRFNTAPn5+QrSHT78Gf740kv4xV134fMjRzBo0On4y1/+omrrBZskbbZApdJKqq7U5dMO/Q1XtLNuIpcR7HlkQ9MMKuARBQj2nO9IPaqvJpy2Kym8ba3TJ/XwpC6eHFIjTw7WyUvPXlj2+GpU/ujVZoOfc/WZKPvzdeHXNai3etgjmPX1cIqawLufrsQFYbhHsJfYP44Ce81gQ8upfM3hB8GelcdbrLGXRF3CRGBP94UGqoyRUWFw1AygmERlWa7BZDyDoUaQNnKlVkdOS/k1B8LpAXsGe5LQMiHYM9arC9tpBIDW0W9JgD197GZr1KNlTQBrIrCn37cxdQCBWU/0x4wp0YjE1MBeKlomWHdcVGh3PSXcaLuVbQlhZuxdRrCXnr8DMjkqwV4m1c7RuewDez4F1ZoCQTQGjuPhh3+Jhx5+UMG63//+Dxgz5htaDTxIrbxGFBTmw68gnA9btmzFE088rpppfGf8eFxyySWqxp7AvQ8//BC/+93v8PRTT+N4/XGccsopKC+fjXHfvlrrrAufgnpyrd/vj9Tmi4V78h0j9nJ0i9NsKuBKBQj2XOm2mEXrEX1WkX3GphZscJFZf9ftP4o7uj9gOek1c8fi4lvPBzZW4KaFJ2PWzMtQYjxbXl8/FLNKKjHjxWrtJ1+bjufG7MaMvwMX7KzQImIw8bwAABOoSURBVPz6T4heK9c8+KY6teT6MCjcWIEZe05G7xcrsF6u92Ckn2vBnlmUHiP2Et6oCSP2wrDHtMlEM4BmXmPPMr1Vb3YSD0riv49JAY0zJdHP5NQEddTMYGR6UnHDa05Sy0RgzxQ8RtJrE8G7FsCeDvUsGkg8C4v6iUlE7D2rj6n74oly1EzRaxemmtacrJY61LOu02mdimsFnLW5U0kdJtjL7N8I6ZiNYC8dqnLMGAXsBHuqxh1COHiwFtOm/xwLFvweJ5xwAhYseAmdT+qCjz/ejZqaGnz00Ufo06cEwy+6EGeecRYKCgtRd+QIfHl56NC+vfq6ffs2LHlrCf72yt+wZs2/UX+8Hn369MH0O6fj2muuRceOHcMRevkK6vkE8CnLjKlRxn8T7HHrUwEq4B4FCPbc4yuu1H0KvPuXzXhm3B8sF65H7Uk03hOYHI3W06+QqL25wJSZlwHxqbiGaL71FTegasgLmNorNkV3fcU92D3mbozdK7APmFoxAUPcJ2NSK3YU2IuPrkmUimtSg2wZwV7rwV6SIMO0rpveJTemtl0SEXtxEZpRkFIO3DUMMwxNOMzhXCV2XT1edeeNTX01dnA1RuyVYr50TJZ9MqE62jAjG80z4mHkuTpI0joOIyYtOk7LhJAtHuwZ69+Fa1Wa1N9rEWI1mzN2TcZmJVrnXmnCEvZjGhuRWK7bWO9xl6FhRrPmGYDeyCS2OUkSkY+Gu41gL6lfN44+iWDP0e7xxuLsBHuSVlvULg9bt76PyZN/iBUrl6u6eV/60tnYX3sQx44dw/H6ejQ0NKiU3J49u+PMM8/CqV84FSUnl6hutLW1tQr+bdq0Cfs+2Ye6uqOqbl5p//54oLwcl4++HHl5ktJbpMZp164I9fWNah7VGVcWETkI9ryxS2kFFcg9BQj2cs/ntDhzCqyatw5/uPn/WU44YOSp+O8lk1T9vJTBnrHG3sYKPI4JGLfnnmhkX3jWIbe/gKmQiL0rm4PDzEmR9pmcBfbEXLPmGeHImkh6okTnXI5FAmnkkhEjMWLZUhDsJd4uLdXYi2pvXesuHrCp7xHtghvtnCt+ietgbAak4lJOjWm8UCm9YpM5ZImZK767bMy4cY1VwpFlMdcbI9hi6v4l07HZTPdE6aHh8+OiEGO1jEtTNmqZMHrRvKacpmXcvaWWodmngcRYO2Jq/7UA9uLv28i1adYyJhU/vHyZe9JOaSQyGivD0aLG85pFpZqC0sSp3/EeJ9hL+6+qtE9AsJd2iTmB3WAvPz8P26vfx+Qpt2D58mVo164djh07Dr+/AP48P/z5fhQWFKC+/jjqG46raDs5BMxJuqzAOamVJ98XFhaiQ/uOGHf11bj9Zz/DKf36aSm3kvIbDKKwoFCNLefJvMeONagafwR73NdUgAq4XQGCPbd7kOt3sgLvvLwJ876zwHKJX/72Gbh54Xe1VNz1Q5unyBpeT1hjzwD2TAGhSsUl2BNHLF++HKeddhp69Ojh5K3DtSVQoGWwl6p84Y6pV0gtu3CNy1SHMDtfgZZFGLV8Hsb3smNAN4xBLe30UjxwtnNss7EI9tKtcPrHJ9hLv8Y5P0NAauI1at1pw4yt1ZpIjbuGhgAaGo7jhRcq8MKLz+PIkTp069oVJSf3wamnnooBpQPQpWsXbNq4EatWrcTHH3+Mw4cPo76hQaXTFhQW4MQTTkSPnj1x7rlDMGrUaFxw/gVo1749GhsaVB0/lXrrk9p6AgLzVKSfpOBqr6WSiqun54aU7cIWZQyp3VdQkI/8AnMpqqqqMGjQIHTp0qXVWvFCKkAFqEAiBQj2uD+oQPoUOLznc9xZMsdygu88OgYj/88wFcnTpuYZYbAnkXmmKbcEexEfEOylb79namT7wV6mVs55qICzFSDYc7Z/klkdwV4yKvGcNimggz1VH0/BLWloYYRjqQwvjTECCorV1dWhpuYDHDt2FMXF3dGtW1d06tRJQTOBcwLj9u37BHv3foIDB/bj888/V3NLam1xcTF69eqlvkrEnw7b2rY2Mzv0DrpBA9iTRhxNygZ/vv7z2GsJ9lLZEzyXClCB1ihAsNca1XgNFUhegTd+uRx/vWNRswvOuHwAJv9jguF1De6pZhjquCy2Jp7qkluB3ZHmGSWYpTfB0MHeWVBpvZFGG/oYBHsEe8lvWcefSbDneBdxgS5VgGDPpY4zLJtgz/0+dLwFdoM9qX8n0E5q3QnAi0I5LTpOi7gTeBZUIE8630r6rcDEpqag1inXB9VNVyIA5RsZS66R6LyQROcl7oORguYEeymIxVOpABXIoAIEexkUm1PlrAI71nyEza9vh0TwFXYsRL/z+mDINV/KWT3SYXi2a+ylwyaOaa4AwR53BhVIjwIEe+nRNZOjEuxlUu0cnctOsCdpsBKRJ6BOAF9jY6MCeRL9ptJ98/wq3VXOkf/lkHMF8umpsDr8EyAooE8OHQJqrzUpWKhK8rX5INhrs4QcgApQgbQoQLCXFlk5KBWgAhlWIFmwV19fj4KCAvV3Iw93KiB/94sPeVABKmCvAgR79uqZjdEI9rKheo7NaSfY06QzEjepXSdpvb5wpJ4APamFJ5F7fgX/5OcC8ATW5Qm4Cwrk075Xo9lD8Cy8SrCXY9ud5lIB1yhAsOcaV3GhVIAKJFAgWbBHEakAFaACVMBcAYI99+8Mgj33+9DxFtgJ9iS1VovEC2mfuErKrWpqIem3WpRefr6k3WqpthoElHOlcYf2c0m/1dJ3NQAoh8C/KCAUGKhetUFbgj0bROQQVIAKpEEBgr00iMohqQAVyLgCBHsZl5wTUgEq4DEFCPbc71CCPff70PEW2An2hLX5VAqFpOQKsNPInAb7JH1WA3ly6JF4OrCLgjotzVaHd/JVIvk0lieYUOtea89BsGePjhyFClABuxUg2LNbUY5HBahANhQg2MuG6pyTClABLylAsOd+bxLsud+HjrdAmFugsUmlw2o18LT0WA24tebQqVtrr2/NnK29RgN7Pp+2Vs3mEPx+H/z5kipsPi674rZWb15HBahAsgoQ7CWrFM+jAlTAyQoQ7DnZO1wbFaACblCAYM8NXkq8RoI99/vQ8RYIy5KovaaAMapOh1yOX34bFxgFe9H03hD8+XnIz5eOvgR7bRSYl1MBKtBKBQj2WikcL6MCVMBRCqQK9hoaGlS5ltZ/wOwo87kYlyggf/JL1lG7du1csmIuM5cUINhzv7cJ9tzvQ8dbIEAr2BRCoCmovsqRJzXxbKlh53Tzo6m4slL5I1Ki9CRaT6L2CPac7j+ujwp4VwGCPe/6lpZRgVxSIBWwd/z4cWz8n//Brl0f5ZJEtNUhCnTu3BnnDj0PJ5xwgkNWxGVQAU0Bgj337wSCPff70PkWSIMLFbUXQiAgn5BKx1rbitg53H6tHqD+qbDq1uv3Id+fp6XhMmLP4f7j8qiAdxUg2POub2kZFcglBVIBe5s3bcK2be/nkjy01WEKdOrUCRcOv4iRew7zS64vh2DP/TuAYM/9PnSHBSHpUqul5Bq70bpj8W1ZZRTsCdSTEPx8vw95/sQNOlhjry2a81oqQAWSUYBgLxmVeA4VoAJOVyBZsBdobMSSpUtQd+SI003i+jyuwNdHjUbHjh09biXNc5MCBHtu8pb5Wgn23O9Dd1gQjtoTuCdNNHIH7kVTcX2+PK1phg71EgQtEuy5Y1tzlVTAzQoQ7LnZe1w7FaACugJJg71AAKtWrsDBgwcpHhXIqgKjRl+ODh06ZHUNnJwKGBUg2HP/fiDYc78PXWVBMAz2mqRVbkgnW27qcptIbqMdRmoXUim3eT7phCtwLzyGlBtkKq6r9i8XSwW8pADBnpe8SVuoQO4qIGDvtNNOw5EjR3DWWWclFGL//v1YsfxfuSsWLc+6Al/s3x+nn34GCgoKsr4WLoAK6ArIBx7vv/8+hg0bRlFcqgDBnksd5+ZlSyeyYFC65Kr+UOH/taYaqp+Ggl1urMHnU7X0tIYYYXvkqw/w5wnQS1xXz+jTtWvX4pRTTkHPnj3d7GqunQpQAQcr8Oabb+Liiy9GUVFR0qv8+9//jjFjxiR9Pk+kAlSACqRbAXkuXXDBBdi+fbv6muiQv0GPHPkc1du3IxAIpHtpHJ8KRBXw+dDn5D7oVlzM+nrcF45T4D//+Q8OHTqEs88+23Fr44KSU4BgLzmdeJbNCkgqblMghGBQYFgw3FxC6xLr8/lUqq7bDmkIIo1BtEYZGuDz5fkikXqqX0iSvFI+McnLy8OAAQPcJgPXSwWogEsUePXVV3HVVVeltFqCvZTk4slUgApkQAH9WZbK80lvapaB5XEKKhBRQN7j8KACTlRg3bp1KCkpUf/zcKcCBHvu9JsnVh2SbNxwUw35BDXaOVYAn/t+8cn6IzbkRaP0fHmJG2WYOVM+MXnvvfdwySWXeMLXNIIKUAFnKVBfX4+lS5di9OjRKS1sxYoVOP3009GtW7eUruPJVIAKUIF0KGD8e+mNN95QaWQnnHBCOqbimFSAClABzyrQmg97PSuGSw0j2HOp4zyxbD37NgRIyT2J0pMU3ZCkr7ovYE9F4/ngU5F2Er2XJ0BP750R4zAtok87rMP4+ID1xC6nEVTAkQps2bJFPaukLlUqx65du7B3716ce+65qVzGc6kAFaACaVHg7bffVh809OvXDzt37sS+ffswdOjQtMzFQakAFaACXlTgo48+wu7du3H++ed70bycsYlgL2dc7SxDVS26uLxUid6TDFxj5JuzVp14NRJlKP8roKczuwij1GvvyQ+M1NIa7Mkbb4lkbKkQtJs04lqpABVwhgJt+eBArh01ahQKCwudYQxXQQWoQE4qIB8Gv/baazElBeT7Cy+8EJ07d85JTWg0FaACVCBVBaSMwde+9jW0b98+1Ut5voMUINhzkDNybSmqFJ3ErMU1kNVedKEaxiC88PKN6cUa0IsPRUxceE8etCNGjGBaiQu3A5dMBZyqwIYNG1Thbkmpbc2xY8cOfPzxxxg+fHhrLuc1VIAKUAFbFFi9ejV69OiBL37xi5HxpLNjVVUVm/zYojAHoQJUwOsKrFmzBieddBIGDRrkdVM9bx/BnuddTAOdoYAZ1NMJpjXFrK2thXTIvfLKK51hBldBBaiAqxX48MMPIf/LJ7NtOVatWoUuXbq0Gg62ZW5eSwWoABWQJmP79+83/YDhgw8+gPx/2WWXUSgqQAWoABWwUEBKGUh2GMsXeGOLEOx5w4+0wvEKWBUNbDk0Ud6Eyx+w8kacqW+OdzQXSAUcq0BNTQ22bduGK664wpY1LlmyREXLnHnmmbaMx0GoABWgAskosHXrVhU1fOmll1qeLpHFmzZtUm9Y5TnFgwpQASpABTQFpIGaRDx36tQJgwcPpiweUYBgzyOOpBneVkD+gJX0Oam394UvfMHbxtI6KkAFbFWgsbER69evh3y9+OKLbR1bUjjkD8QhQ4agY8eOto7NwagAFaACRgWOHTuGdevWIT8/X3W/bek4fPiwynqQD0WlURABX0uK8edUgAp4WQF5Jm7fvh179uzBOeecgz59+njZ3JyzjWAv51xOg92qgIRKyx+0knoi9WTkYXziiSe61RyumwpQgTQqIEXlpTukRK3IM0Oi6k499dS0zCgfPLz77rvqk1/54KF3797w+/1pmYuDUgEqkFsKyN8+0olbnmWHDh3C2Wefjb59+6YkgpQ1qa6uxoEDBxQUlA8hpCs4DypABaiA1xWQvwflA9jjx4+jQ4cO6j0kg0S86XWCPW/6lVZ5WAGJupH0XGlLfuTIEQ9bStOoABVorQLyprV79+7qAwABbZk4BCD+5z//UUAxEAhkYkrOQQWogMcVEBAnz7JTTjlFfW3rIc8mifyTN7s8qAAVoAJeV8Dn86GoqEj9z8PbChDsedu/tI4KUAEqQAWoABWgAlSAClABKkAFqAAVoAJUwKMKEOx51LE0iwpQASpABagAFaACVIAKUAEqQAWoABWgAlTA2woQ7Hnbv7SOClABKkAFqAAVoAJUgApQASpABagAFaACVMCjChDsedSxNIsKUAEqQAWoABWgAlSAClABKkAFqAAVoAJUwNsKEOx527+0jgpQASpABagAFaACVIAKUAEqQAWoABWgAlTAowoQ7HnUsTSLClABKkAFqAAVoAJUgApQASpABagAFaACVMDbChDsedu/tI4KUAEqQAWoABWgAlSAClABKkAFqAAVoAJUwKMKEOx51LE0iwpQASpABagAFaACVIAKUAEqQAWoABWgAlTA2woQ7Hnbv7SOClABKkAFqAAVoAJUgApQASpABagAFaACVMCjChDsedSxNIsKUAEqQAWoABWgAlSAClABKkAFqAAVoAJUwNsKEOx527+0jgpQASpABagAFaACVIAKUAEqQAWoABWgAlTAowoQ7HnUsTSLClABKkAFqAAVoAJUgApQASpABagAFaACVMDbChDsedu/tI4KUAEqQAWoABWgAlSAClABKkAFqAAVoAJUwKMKEOx51LE0iwpQASpABagAFaACVIAKUAEqQAWoABWgAlTA2woQ7Hnbv7SOClABKkAFqAAVoAJUgApQASpABagAFaACVMCjChDsedSxNIsKUAEqQAWoABWgAlSAClABKkAFqAAVoAJUwNsKEOx527+0jgpQASpABagAFaACVIAKUAEqQAWoABWgAlTAowo4Eez9f/RBCSm6WZSWAAAAAElFTkSuQmCC&quot;"/>
    <we:property name="snapshotTimestamp" value="&quot;1736515924826&quot;"/>
    <we:property name="snapshotAltText" value="&quot;Finance Dashboard, Page 1&quot;"/>
    <we:property name="design" value="{&quot;border&quot;:{&quot;isActive&quot;:true,&quot;color&quot;:&quot;#808080&quot;,&quot;width&quot;:1,&quot;transparency&quot;:0,&quot;dash&quot;:&quot;solid&quot;}}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piyush sonawane</cp:lastModifiedBy>
  <cp:revision>4</cp:revision>
  <dcterms:created xsi:type="dcterms:W3CDTF">2018-06-07T21:39:02Z</dcterms:created>
  <dcterms:modified xsi:type="dcterms:W3CDTF">2025-01-10T13:40:21Z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