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CBCB-71E3-4D8E-B880-0175408999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CFC0-AC42-4A38-AE62-16411A83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506" y="519764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Introduction</a:t>
            </a:r>
            <a:r>
              <a:rPr lang="en-US" sz="3000" b="1" dirty="0" smtClean="0"/>
              <a:t> : 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506" y="1251284"/>
            <a:ext cx="11752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Toronto is not only a beautify city but also one of the most multi-cultural cities in the world . If you consider the demographics of Toronto , it has established ethnic neighborhoods such as Little India , Little Portugal </a:t>
            </a:r>
            <a:r>
              <a:rPr lang="en-US" dirty="0" err="1" smtClean="0"/>
              <a:t>etc</a:t>
            </a:r>
            <a:r>
              <a:rPr lang="en-US" dirty="0" smtClean="0"/>
              <a:t> that celebrates the city’s diversity and multi-</a:t>
            </a:r>
            <a:r>
              <a:rPr lang="en-US" dirty="0" err="1" smtClean="0"/>
              <a:t>culturalism</a:t>
            </a:r>
            <a:r>
              <a:rPr lang="en-US" dirty="0" smtClean="0"/>
              <a:t> . South Asians are approx. 12% of the total population they are scattered across the city of Toronto .  The travel and tourism industry Toronto has been grown significantly with massive increase in number of Indians travelling to Toronto for business or for pleasure 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506" y="3068854"/>
            <a:ext cx="319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Business Problem </a:t>
            </a:r>
            <a:r>
              <a:rPr lang="en-US" sz="3000" b="1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506" y="3741018"/>
            <a:ext cx="1175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objective of this project is to recommend the “best” neighborhood in Toronto where people can explore “good” Indian cuisine or variety of ”good” Indian restaurants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506" y="4690181"/>
            <a:ext cx="2289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Data Source 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506" y="5378766"/>
            <a:ext cx="1175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will use the Foursquare location and data and geographical cluster information to achieve this recommendation 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6555" y="5839386"/>
            <a:ext cx="8040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https://en.wikipedia.org/wiki/List_of_postal_codes_of_Canada:_M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031109"/>
            <a:ext cx="7324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Use Web scrapping technique to pull the postal code information for boroughs/</a:t>
            </a:r>
            <a:r>
              <a:rPr lang="en-US" sz="1600" dirty="0" err="1" smtClean="0"/>
              <a:t>neighbourhood</a:t>
            </a:r>
            <a:r>
              <a:rPr lang="en-US" sz="1600" dirty="0" smtClean="0"/>
              <a:t> in Toronto from Wikipedia page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Source - https://en.wikipedia.org/wiki/List_of_postal_codes_of_Canada:_M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Prepare the data and remove empty column values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04" y="0"/>
            <a:ext cx="5237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Data Extraction &amp; Preparation  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69" y="765925"/>
            <a:ext cx="4831716" cy="17768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576224"/>
            <a:ext cx="5015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/>
              <a:t>Extract and manipulate the geospatial data for Toronto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 dirty="0"/>
              <a:t>Source - http://cocl.us/Geospatial_data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25" y="2807915"/>
            <a:ext cx="3223574" cy="18222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628896"/>
            <a:ext cx="4503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/>
              <a:t>Finally merge the 2 data set to create one single data set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55" y="4869088"/>
            <a:ext cx="6117249" cy="18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9" y="1430931"/>
            <a:ext cx="7274694" cy="4880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422" y="707598"/>
            <a:ext cx="9455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North York is the most densely populated borough with 24 neighborhood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There are a total of 103 different neighborhoods in Toronto 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504" y="0"/>
            <a:ext cx="36113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Exploratory Analysis 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656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504" y="0"/>
            <a:ext cx="3008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Four Square API : 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250256" y="1102531"/>
            <a:ext cx="10693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Provide Credentials (CLIENT_ID, CLIENT_SECRET, VERSION)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Define function to fetch data from Foursquare API  . This function will get top 100 venues within a radius of 1000 miles for a given latitude and longitude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We know that there are a total of</a:t>
            </a:r>
            <a:r>
              <a:rPr lang="en-US" sz="1600" dirty="0" smtClean="0"/>
              <a:t> of 103 different neighborhoods in Toronto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 smtClean="0"/>
              <a:t>Build a Logic to get the list of neighborhoods that have Indian restaurant </a:t>
            </a:r>
            <a:r>
              <a:rPr lang="en-US" sz="1600" b="1" dirty="0" smtClean="0"/>
              <a:t>  </a:t>
            </a:r>
            <a:r>
              <a:rPr lang="en-US" sz="1600" b="1" dirty="0" smtClean="0"/>
              <a:t>  </a:t>
            </a: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" y="2695370"/>
            <a:ext cx="11499783" cy="19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22" y="1390958"/>
            <a:ext cx="6975584" cy="5322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04" y="0"/>
            <a:ext cx="1769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Analysis : 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553998"/>
            <a:ext cx="1069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 smtClean="0"/>
              <a:t>East Toronto has the maximum number of Indian Restaurants </a:t>
            </a: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799" y="1696660"/>
            <a:ext cx="3265020" cy="34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5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" y="1241658"/>
            <a:ext cx="7483899" cy="5539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04" y="0"/>
            <a:ext cx="1769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Analysis : 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553998"/>
            <a:ext cx="1069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 smtClean="0"/>
              <a:t>India Bazaar , The Beaches West has the maximum number of Indian Restaurants </a:t>
            </a: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823" y="1241658"/>
            <a:ext cx="3352800" cy="44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7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" y="858360"/>
            <a:ext cx="10900911" cy="3674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04" y="0"/>
            <a:ext cx="43971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 smtClean="0"/>
              <a:t>Visualize &amp; Recommend  : 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664143" y="4837594"/>
            <a:ext cx="10693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dirty="0" smtClean="0"/>
              <a:t>North York Neighborhood and India Bazaar , The Beaches West borough have the maximum number of Indian Restaurants and can be recommended as first choice of visit to explore various Indian cuisines 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124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2020-07-07T00:56:13Z</dcterms:created>
  <dcterms:modified xsi:type="dcterms:W3CDTF">2020-07-07T03:01:11Z</dcterms:modified>
</cp:coreProperties>
</file>