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27, 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2" y="1151338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27,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27,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27,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7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5/27/2020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seaborn.pydata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://scikit-learn.org/stable/" TargetMode="External"/><Relationship Id="rId2" Type="http://schemas.openxmlformats.org/officeDocument/2006/relationships/hyperlink" Target="https://archive.ics.uci.edu/ml/datasets/Concrete+Compressive+Strength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scipy.org/doc/numpy-dev/user/quickstart.html" TargetMode="External"/><Relationship Id="rId11" Type="http://schemas.openxmlformats.org/officeDocument/2006/relationships/hyperlink" Target="https://www.tensorflow.org/" TargetMode="External"/><Relationship Id="rId5" Type="http://schemas.openxmlformats.org/officeDocument/2006/relationships/hyperlink" Target="https://pandas.pydata.org/pandas-docs/stable/" TargetMode="External"/><Relationship Id="rId10" Type="http://schemas.openxmlformats.org/officeDocument/2006/relationships/hyperlink" Target="https://keras.io/" TargetMode="External"/><Relationship Id="rId4" Type="http://schemas.openxmlformats.org/officeDocument/2006/relationships/hyperlink" Target="https://jupyter-notebook.readthedocs.io/en/stable/" TargetMode="External"/><Relationship Id="rId9" Type="http://schemas.openxmlformats.org/officeDocument/2006/relationships/hyperlink" Target="https://matplotlib.org/2.1.0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23120" y="895350"/>
            <a:ext cx="8869680" cy="373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/>
            <a:r>
              <a:rPr lang="en-IN" sz="3500" b="1" i="1" u="sng" strike="noStrike" spc="-1" dirty="0" smtClean="0">
                <a:solidFill>
                  <a:schemeClr val="accent2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ANN MODEL on Concrete Data</a:t>
            </a:r>
            <a:endParaRPr lang="en-IN" sz="1800" b="1" i="1" u="sng" strike="noStrike" spc="-1" dirty="0">
              <a:solidFill>
                <a:schemeClr val="accent2">
                  <a:lumMod val="20000"/>
                  <a:lumOff val="8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Prediction of Compressive Strength of Concrete using Artificial Neural Network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 </a:t>
            </a:r>
            <a:endParaRPr lang="en-IN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layfair Display"/>
              <a:ea typeface="Playfair Display"/>
            </a:endParaRPr>
          </a:p>
          <a:p>
            <a:pPr algn="ctr">
              <a:lnSpc>
                <a:spcPct val="100000"/>
              </a:lnSpc>
            </a:pPr>
            <a:endParaRPr lang="en-IN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layfair Display"/>
            </a:endParaRPr>
          </a:p>
          <a:p>
            <a:pPr algn="ctr">
              <a:lnSpc>
                <a:spcPct val="100000"/>
              </a:lnSpc>
            </a:pPr>
            <a:r>
              <a:rPr lang="en-IN" sz="4000" b="1" i="1" spc="-1" dirty="0" smtClean="0">
                <a:solidFill>
                  <a:schemeClr val="accent6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Blackadder ITC" pitchFamily="82" charset="0"/>
                <a:cs typeface="MV Boli" pitchFamily="2" charset="0"/>
              </a:rPr>
              <a:t>                                                                </a:t>
            </a:r>
            <a:r>
              <a:rPr lang="en-IN" sz="4000" b="1" i="1" spc="-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Blackadder ITC" pitchFamily="82" charset="0"/>
                <a:cs typeface="MV Boli" pitchFamily="2" charset="0"/>
              </a:rPr>
              <a:t>Piyush</a:t>
            </a:r>
            <a:r>
              <a:rPr lang="en-IN" sz="4000" b="1" i="1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Blackadder ITC" pitchFamily="82" charset="0"/>
                <a:cs typeface="MV Boli" pitchFamily="2" charset="0"/>
              </a:rPr>
              <a:t> </a:t>
            </a:r>
            <a:r>
              <a:rPr lang="en-IN" sz="4000" b="1" i="1" spc="-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Blackadder ITC" pitchFamily="82" charset="0"/>
                <a:cs typeface="MV Boli" pitchFamily="2" charset="0"/>
              </a:rPr>
              <a:t>Pathak</a:t>
            </a:r>
            <a:endParaRPr lang="en-IN" sz="1800" b="1" i="1" strike="noStrike" spc="-1" dirty="0">
              <a:solidFill>
                <a:schemeClr val="accent3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0520" y="2993040"/>
            <a:ext cx="8869680" cy="17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5880" y="0"/>
            <a:ext cx="8831160" cy="246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IN" sz="2800" b="1" i="1" u="sng" strike="noStrike" spc="-1" dirty="0">
                <a:solidFill>
                  <a:schemeClr val="accent2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Dataset Information</a:t>
            </a:r>
            <a:r>
              <a:rPr lang="en-IN" sz="2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Number of Attributes: 9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Number of Instances: 1030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Attributes Characteristics : Numerical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Missing Values: None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55880" y="1875240"/>
            <a:ext cx="8831160" cy="33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1" i="1" u="sng" strike="noStrike" spc="-1" dirty="0">
                <a:solidFill>
                  <a:schemeClr val="accent2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Tools Used:</a:t>
            </a:r>
            <a:endParaRPr lang="en-IN" sz="1800" b="1" i="1" u="sng" strike="noStrike" spc="-1" dirty="0">
              <a:solidFill>
                <a:schemeClr val="accent2">
                  <a:lumMod val="20000"/>
                  <a:lumOff val="8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6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0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Analysis and </a:t>
            </a:r>
            <a:r>
              <a:rPr lang="en-IN" sz="20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Preprocessing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54600">
              <a:lnSpc>
                <a:spcPct val="100000"/>
              </a:lnSpc>
              <a:buClr>
                <a:srgbClr val="000000"/>
              </a:buClr>
              <a:buFont typeface="Spectral"/>
              <a:buChar char="○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Pandas,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Numpy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and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Scikit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-learn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6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0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Visualization: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54600">
              <a:lnSpc>
                <a:spcPct val="100000"/>
              </a:lnSpc>
              <a:buClr>
                <a:srgbClr val="000000"/>
              </a:buClr>
              <a:buFont typeface="Spectral"/>
              <a:buChar char="○"/>
            </a:pP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Seaborn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and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Matplotlib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6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0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Deep Learning Library: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54600">
              <a:lnSpc>
                <a:spcPct val="100000"/>
              </a:lnSpc>
              <a:buClr>
                <a:srgbClr val="000000"/>
              </a:buClr>
              <a:buFont typeface="Spectral"/>
              <a:buChar char="○"/>
            </a:pP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Keras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(with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Tensorflow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backend)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We will divide the project into 2 parts: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862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lang="en-IN" sz="2500" b="1" i="1" u="sng" strike="noStrike" spc="-1" dirty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Exploration and Data </a:t>
            </a:r>
            <a:r>
              <a:rPr lang="en-IN" sz="2500" b="1" i="1" u="sng" strike="noStrike" spc="-1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Pre-processing : </a:t>
            </a:r>
            <a:endParaRPr lang="en-IN" sz="1800" b="1" i="1" u="sng" strike="noStrike" spc="-1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862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lang="en-IN" sz="25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Description of Data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862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lang="en-IN" sz="25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Creating Plots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862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lang="en-IN" sz="25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Missing Values Treatment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862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lang="en-IN" sz="25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Transformation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6670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86040"/>
            <a:ext cx="8831160" cy="505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500" b="1" i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2. </a:t>
            </a:r>
            <a:r>
              <a:rPr lang="en-IN" sz="3000" b="1" i="1" u="sng" strike="noStrike" spc="-1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Modelling</a:t>
            </a:r>
            <a:r>
              <a:rPr lang="en-IN" sz="3000" b="1" i="1" u="sng" strike="noStrike" spc="-1" dirty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:</a:t>
            </a:r>
            <a:endParaRPr lang="en-IN" sz="1800" b="1" i="1" u="sng" strike="noStrike" spc="-1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5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Building Model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5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Model Evaluation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5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Cross-Validation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5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Hypermeter Tuning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5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Final Model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5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And the most important part: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Model Saving to disk and loading of saved models from disk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3560" y="1375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i="1" u="sng" strike="noStrike" spc="-1" dirty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Conclusion:</a:t>
            </a:r>
            <a:endParaRPr lang="en-IN" sz="1800" b="1" i="1" strike="noStrike" spc="-1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0" y="808560"/>
            <a:ext cx="9236520" cy="433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Network Architecture:</a:t>
            </a: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6072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Input Layer with 8 Neurons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6072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First Hidden Layer with 4 Neurons and “Rectified” Activation Function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6072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Second Hidden Layer with 4 Neurons and “Rectified” Activation Function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6072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Output Layer with 1 Neurons and “Rectified” Activation Function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072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Mean Squared Error: </a:t>
            </a: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122.38100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Resources: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945720"/>
            <a:ext cx="8895600" cy="419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Wingdings" charset="2"/>
              <a:buChar char="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Data:</a:t>
            </a:r>
            <a:r>
              <a:rPr lang="en-IN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2"/>
              </a:rPr>
              <a:t>https://archive.ics.uci.edu/ml/datasets/Concrete+Compressive+Strength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Python 3.6 :</a:t>
            </a:r>
            <a:r>
              <a:rPr lang="en-IN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3"/>
              </a:rPr>
              <a:t>https://www.python.org/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JupyterNotebook 1.0.1:</a:t>
            </a:r>
            <a:r>
              <a:rPr lang="en-IN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4"/>
              </a:rPr>
              <a:t>https://jupyter-notebook.readthedocs.io/en/stable/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Pandas 0.21: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5"/>
              </a:rPr>
              <a:t>https://pandas.pydata.org/pandas-docs/stable/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Numpy 1.13.1: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6"/>
              </a:rPr>
              <a:t>https://docs.scipy.org/doc/numpy-dev/user/quickstart.html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Scikit-learn 0.19: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7"/>
              </a:rPr>
              <a:t>http://scikit-learn.org/stable/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Seaborn 0.8: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8"/>
              </a:rPr>
              <a:t>http://seaborn.pydata.org/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Matplotlib 2.1: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9"/>
              </a:rPr>
              <a:t>https://matplotlib.org/2.1.0/index.html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Keras 2.0.8: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10"/>
              </a:rPr>
              <a:t>https://keras.io/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Tensorflow-gpu 1.3: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11"/>
              </a:rPr>
              <a:t>https://www.tensorflow.org/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Json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242</Words>
  <Application>Microsoft Office PowerPoint</Application>
  <PresentationFormat>On-screen Show (16:9)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hp</cp:lastModifiedBy>
  <cp:revision>4</cp:revision>
  <dcterms:modified xsi:type="dcterms:W3CDTF">2020-05-27T12:34:27Z</dcterms:modified>
  <dc:language>en-IN</dc:language>
</cp:coreProperties>
</file>