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5" r:id="rId2"/>
  </p:sldMasterIdLst>
  <p:notesMasterIdLst>
    <p:notesMasterId r:id="rId10"/>
  </p:notesMasterIdLst>
  <p:sldIdLst>
    <p:sldId id="1713" r:id="rId3"/>
    <p:sldId id="340" r:id="rId4"/>
    <p:sldId id="4380" r:id="rId5"/>
    <p:sldId id="4370" r:id="rId6"/>
    <p:sldId id="4381" r:id="rId7"/>
    <p:sldId id="4382" r:id="rId8"/>
    <p:sldId id="606" r:id="rId9"/>
  </p:sldIdLst>
  <p:sldSz cx="24384000" cy="13716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D972"/>
    <a:srgbClr val="00D04F"/>
    <a:srgbClr val="009B3A"/>
    <a:srgbClr val="8E00AA"/>
    <a:srgbClr val="FF63A7"/>
    <a:srgbClr val="FFAD14"/>
    <a:srgbClr val="95D270"/>
    <a:srgbClr val="9AD476"/>
    <a:srgbClr val="85CB5C"/>
    <a:srgbClr val="CB5C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44" d="100"/>
          <a:sy n="44" d="100"/>
        </p:scale>
        <p:origin x="638" y="82"/>
      </p:cViewPr>
      <p:guideLst/>
    </p:cSldViewPr>
  </p:slideViewPr>
  <p:notesTextViewPr>
    <p:cViewPr>
      <p:scale>
        <a:sx n="400" d="100"/>
        <a:sy n="4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04334-649E-4DA9-A984-75EFE66A6F24}" type="datetimeFigureOut">
              <a:rPr lang="en-US" smtClean="0"/>
              <a:t>10/2/2021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633CD-E388-434E-A623-4298E9A65277}" type="slidenum">
              <a:rPr lang="en-US" smtClean="0"/>
              <a:t>‹#›</a:t>
            </a:fld>
            <a:endParaRPr lang="en-US"/>
          </a:p>
        </p:txBody>
      </p:sp>
    </p:spTree>
    <p:extLst>
      <p:ext uri="{BB962C8B-B14F-4D97-AF65-F5344CB8AC3E}">
        <p14:creationId xmlns:p14="http://schemas.microsoft.com/office/powerpoint/2010/main" val="4226560495"/>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56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hyperlink" Target="https://twitter.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dirty="0"/>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1A2E9-0A58-4CD8-B9CB-2A5E9A0BC469}"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497E-EEEB-4D0F-8C2E-A2AA7485E8AD}" type="slidenum">
              <a:rPr lang="en-US" smtClean="0"/>
              <a:t>‹#›</a:t>
            </a:fld>
            <a:endParaRPr lang="en-US"/>
          </a:p>
        </p:txBody>
      </p:sp>
    </p:spTree>
    <p:custDataLst>
      <p:tags r:id="rId1"/>
    </p:custDataLst>
    <p:extLst>
      <p:ext uri="{BB962C8B-B14F-4D97-AF65-F5344CB8AC3E}">
        <p14:creationId xmlns:p14="http://schemas.microsoft.com/office/powerpoint/2010/main" val="142194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1676182" y="730167"/>
            <a:ext cx="21031637" cy="1663855"/>
          </a:xfrm>
          <a:prstGeom prst="rect">
            <a:avLst/>
          </a:prstGeom>
        </p:spPr>
        <p:txBody>
          <a:bodyPr anchor="ctr"/>
          <a:lstStyle>
            <a:lvl1pPr>
              <a:defRPr sz="7199"/>
            </a:lvl1pPr>
          </a:lstStyle>
          <a:p>
            <a:r>
              <a:rPr lang="en-US"/>
              <a:t>Click to edit Master title style</a:t>
            </a:r>
          </a:p>
        </p:txBody>
      </p:sp>
    </p:spTree>
    <p:extLst>
      <p:ext uri="{BB962C8B-B14F-4D97-AF65-F5344CB8AC3E}">
        <p14:creationId xmlns:p14="http://schemas.microsoft.com/office/powerpoint/2010/main" val="248885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22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lumMod val="8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801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008486-9D45-43C8-BA76-43F6E7746094}"/>
              </a:ext>
            </a:extLst>
          </p:cNvPr>
          <p:cNvSpPr/>
          <p:nvPr userDrawn="1"/>
        </p:nvSpPr>
        <p:spPr>
          <a:xfrm>
            <a:off x="0" y="0"/>
            <a:ext cx="24384000" cy="13716000"/>
          </a:xfrm>
          <a:prstGeom prst="rect">
            <a:avLst/>
          </a:prstGeom>
          <a:solidFill>
            <a:srgbClr val="2121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68363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19"/>
        <p:cNvGrpSpPr/>
        <p:nvPr/>
      </p:nvGrpSpPr>
      <p:grpSpPr>
        <a:xfrm>
          <a:off x="0" y="0"/>
          <a:ext cx="0" cy="0"/>
          <a:chOff x="0" y="0"/>
          <a:chExt cx="0" cy="0"/>
        </a:xfrm>
      </p:grpSpPr>
      <p:sp>
        <p:nvSpPr>
          <p:cNvPr id="20" name="Google Shape;20;p5"/>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3" name="Google Shape;23;p5"/>
          <p:cNvSpPr txBox="1">
            <a:spLocks noGrp="1"/>
          </p:cNvSpPr>
          <p:nvPr>
            <p:ph type="title"/>
          </p:nvPr>
        </p:nvSpPr>
        <p:spPr>
          <a:xfrm>
            <a:off x="1920000" y="1440000"/>
            <a:ext cx="20544000" cy="8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17827687" y="1676514"/>
            <a:ext cx="4085059" cy="2960557"/>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grpSp>
      <p:grpSp>
        <p:nvGrpSpPr>
          <p:cNvPr id="38" name="Google Shape;38;p5"/>
          <p:cNvGrpSpPr/>
          <p:nvPr/>
        </p:nvGrpSpPr>
        <p:grpSpPr>
          <a:xfrm>
            <a:off x="1185315" y="1912241"/>
            <a:ext cx="4590869" cy="3074888"/>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grpSp>
      <p:grpSp>
        <p:nvGrpSpPr>
          <p:cNvPr id="48" name="Google Shape;48;p5"/>
          <p:cNvGrpSpPr/>
          <p:nvPr/>
        </p:nvGrpSpPr>
        <p:grpSpPr>
          <a:xfrm>
            <a:off x="3703215" y="10786170"/>
            <a:ext cx="2501949" cy="1770381"/>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grpSp>
      <p:grpSp>
        <p:nvGrpSpPr>
          <p:cNvPr id="59" name="Google Shape;59;p5"/>
          <p:cNvGrpSpPr/>
          <p:nvPr/>
        </p:nvGrpSpPr>
        <p:grpSpPr>
          <a:xfrm>
            <a:off x="18541876" y="8630123"/>
            <a:ext cx="2233352" cy="3863579"/>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a:ln>
                  <a:noFill/>
                </a:ln>
                <a:solidFill>
                  <a:srgbClr val="272E3A"/>
                </a:solidFill>
                <a:effectLst/>
                <a:uLnTx/>
                <a:uFillTx/>
                <a:latin typeface="Montserrat Light"/>
                <a:ea typeface="+mn-ea"/>
                <a:cs typeface="+mn-cs"/>
              </a:endParaRPr>
            </a:p>
          </p:txBody>
        </p:sp>
      </p:grpSp>
    </p:spTree>
    <p:extLst>
      <p:ext uri="{BB962C8B-B14F-4D97-AF65-F5344CB8AC3E}">
        <p14:creationId xmlns:p14="http://schemas.microsoft.com/office/powerpoint/2010/main" val="54175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40860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946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2" name="Rectangle 1"/>
          <p:cNvSpPr/>
          <p:nvPr userDrawn="1"/>
        </p:nvSpPr>
        <p:spPr>
          <a:xfrm>
            <a:off x="1" y="12264572"/>
            <a:ext cx="24383998" cy="145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p>
        </p:txBody>
      </p:sp>
      <p:sp>
        <p:nvSpPr>
          <p:cNvPr id="3" name="Title 2"/>
          <p:cNvSpPr>
            <a:spLocks noGrp="1"/>
          </p:cNvSpPr>
          <p:nvPr>
            <p:ph type="title" hasCustomPrompt="1"/>
          </p:nvPr>
        </p:nvSpPr>
        <p:spPr>
          <a:xfrm>
            <a:off x="4406902" y="1543055"/>
            <a:ext cx="15570200" cy="1352550"/>
          </a:xfrm>
          <a:prstGeom prst="rect">
            <a:avLst/>
          </a:prstGeom>
        </p:spPr>
        <p:txBody>
          <a:bodyPr/>
          <a:lstStyle>
            <a:lvl1pPr algn="ctr">
              <a:defRPr spc="-302">
                <a:latin typeface="Aller Bold" panose="02000803040000020004" pitchFamily="2" charset="0"/>
              </a:defRPr>
            </a:lvl1pPr>
          </a:lstStyle>
          <a:p>
            <a:r>
              <a:rPr lang="id-ID" dirty="0"/>
              <a:t>Your Title Text Goes Here</a:t>
            </a:r>
          </a:p>
        </p:txBody>
      </p:sp>
      <p:sp>
        <p:nvSpPr>
          <p:cNvPr id="4" name="Text Placeholder 5"/>
          <p:cNvSpPr>
            <a:spLocks noGrp="1"/>
          </p:cNvSpPr>
          <p:nvPr>
            <p:ph type="body" sz="quarter" idx="10" hasCustomPrompt="1"/>
          </p:nvPr>
        </p:nvSpPr>
        <p:spPr>
          <a:xfrm>
            <a:off x="4406902" y="2844800"/>
            <a:ext cx="15570200" cy="558800"/>
          </a:xfrm>
          <a:prstGeom prst="rect">
            <a:avLst/>
          </a:prstGeom>
        </p:spPr>
        <p:txBody>
          <a:bodyPr/>
          <a:lstStyle>
            <a:lvl1pPr marL="0" indent="0" algn="ctr">
              <a:buNone/>
              <a:defRPr sz="3200" spc="600">
                <a:solidFill>
                  <a:schemeClr val="bg1">
                    <a:lumMod val="75000"/>
                  </a:schemeClr>
                </a:solidFill>
                <a:latin typeface="+mj-lt"/>
              </a:defRPr>
            </a:lvl1pPr>
          </a:lstStyle>
          <a:p>
            <a:pPr lvl="0"/>
            <a:r>
              <a:rPr lang="id-ID" dirty="0"/>
              <a:t>Your Subtitle Goes Here</a:t>
            </a:r>
          </a:p>
        </p:txBody>
      </p:sp>
    </p:spTree>
    <p:custDataLst>
      <p:tags r:id="rId1"/>
    </p:custDataLst>
    <p:extLst>
      <p:ext uri="{BB962C8B-B14F-4D97-AF65-F5344CB8AC3E}">
        <p14:creationId xmlns:p14="http://schemas.microsoft.com/office/powerpoint/2010/main" val="291868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Layout: 01">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2426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6999432" y="3103928"/>
            <a:ext cx="1262201" cy="1261872"/>
          </a:xfrm>
        </p:spPr>
        <p:txBody>
          <a:bodyPr>
            <a:normAutofit/>
          </a:bodyPr>
          <a:lstStyle>
            <a:lvl1pPr marL="0" indent="0">
              <a:buNone/>
              <a:defRPr sz="1200">
                <a:latin typeface="Lato Light"/>
                <a:cs typeface="Lato Light"/>
              </a:defRPr>
            </a:lvl1pPr>
          </a:lstStyle>
          <a:p>
            <a:endParaRPr lang="en-US" dirty="0"/>
          </a:p>
        </p:txBody>
      </p:sp>
      <p:sp>
        <p:nvSpPr>
          <p:cNvPr id="14" name="Picture Placeholder 2"/>
          <p:cNvSpPr>
            <a:spLocks noGrp="1" noChangeAspect="1"/>
          </p:cNvSpPr>
          <p:nvPr>
            <p:ph type="pic" sz="quarter" idx="12"/>
          </p:nvPr>
        </p:nvSpPr>
        <p:spPr>
          <a:xfrm>
            <a:off x="10588273" y="3099321"/>
            <a:ext cx="1262201" cy="1261872"/>
          </a:xfrm>
        </p:spPr>
        <p:txBody>
          <a:bodyPr>
            <a:normAutofit/>
          </a:bodyPr>
          <a:lstStyle>
            <a:lvl1pPr marL="0" indent="0">
              <a:buNone/>
              <a:defRPr sz="1200">
                <a:latin typeface="Lato Light"/>
                <a:cs typeface="Lato Light"/>
              </a:defRPr>
            </a:lvl1pPr>
          </a:lstStyle>
          <a:p>
            <a:endParaRPr lang="en-US" dirty="0"/>
          </a:p>
        </p:txBody>
      </p:sp>
      <p:sp>
        <p:nvSpPr>
          <p:cNvPr id="18" name="Picture Placeholder 2"/>
          <p:cNvSpPr>
            <a:spLocks noGrp="1" noChangeAspect="1"/>
          </p:cNvSpPr>
          <p:nvPr>
            <p:ph type="pic" sz="quarter" idx="13"/>
          </p:nvPr>
        </p:nvSpPr>
        <p:spPr>
          <a:xfrm>
            <a:off x="13781850" y="3103928"/>
            <a:ext cx="1262201" cy="1261872"/>
          </a:xfrm>
        </p:spPr>
        <p:txBody>
          <a:bodyPr>
            <a:normAutofit/>
          </a:bodyPr>
          <a:lstStyle>
            <a:lvl1pPr marL="0" indent="0">
              <a:buNone/>
              <a:defRPr sz="1200">
                <a:latin typeface="Lato Light"/>
                <a:cs typeface="Lato Light"/>
              </a:defRPr>
            </a:lvl1pPr>
          </a:lstStyle>
          <a:p>
            <a:endParaRPr lang="en-US" dirty="0"/>
          </a:p>
        </p:txBody>
      </p:sp>
      <p:sp>
        <p:nvSpPr>
          <p:cNvPr id="19" name="Picture Placeholder 2"/>
          <p:cNvSpPr>
            <a:spLocks noGrp="1" noChangeAspect="1"/>
          </p:cNvSpPr>
          <p:nvPr>
            <p:ph type="pic" sz="quarter" idx="14"/>
          </p:nvPr>
        </p:nvSpPr>
        <p:spPr>
          <a:xfrm>
            <a:off x="16893016" y="3099321"/>
            <a:ext cx="1262201" cy="1261872"/>
          </a:xfrm>
        </p:spPr>
        <p:txBody>
          <a:bodyPr>
            <a:normAutofit/>
          </a:bodyPr>
          <a:lstStyle>
            <a:lvl1pPr marL="0" indent="0">
              <a:buNone/>
              <a:defRPr sz="1200">
                <a:latin typeface="Lato Light"/>
                <a:cs typeface="Lato Light"/>
              </a:defRPr>
            </a:lvl1pPr>
          </a:lstStyle>
          <a:p>
            <a:endParaRPr lang="en-US" dirty="0"/>
          </a:p>
        </p:txBody>
      </p:sp>
      <p:sp>
        <p:nvSpPr>
          <p:cNvPr id="20" name="Picture Placeholder 2"/>
          <p:cNvSpPr>
            <a:spLocks noGrp="1" noChangeAspect="1"/>
          </p:cNvSpPr>
          <p:nvPr>
            <p:ph type="pic" sz="quarter" idx="15"/>
          </p:nvPr>
        </p:nvSpPr>
        <p:spPr>
          <a:xfrm>
            <a:off x="19799114" y="3103928"/>
            <a:ext cx="1262201" cy="1261872"/>
          </a:xfrm>
        </p:spPr>
        <p:txBody>
          <a:bodyPr>
            <a:normAutofit/>
          </a:bodyPr>
          <a:lstStyle>
            <a:lvl1pPr marL="0" indent="0">
              <a:buNone/>
              <a:defRPr sz="1200">
                <a:latin typeface="Lato Light"/>
                <a:cs typeface="Lato Light"/>
              </a:defRPr>
            </a:lvl1pPr>
          </a:lstStyle>
          <a:p>
            <a:endParaRPr lang="en-US" dirty="0"/>
          </a:p>
        </p:txBody>
      </p:sp>
    </p:spTree>
    <p:custDataLst>
      <p:tags r:id="rId1"/>
    </p:custDataLst>
    <p:extLst>
      <p:ext uri="{BB962C8B-B14F-4D97-AF65-F5344CB8AC3E}">
        <p14:creationId xmlns:p14="http://schemas.microsoft.com/office/powerpoint/2010/main" val="23701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mp; Content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152906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Slide Number Placeholder 5"/>
          <p:cNvSpPr txBox="1">
            <a:spLocks/>
          </p:cNvSpPr>
          <p:nvPr userDrawn="1"/>
        </p:nvSpPr>
        <p:spPr>
          <a:xfrm>
            <a:off x="22486976" y="12586175"/>
            <a:ext cx="278848" cy="656590"/>
          </a:xfrm>
          <a:prstGeom prst="rect">
            <a:avLst/>
          </a:prstGeom>
        </p:spPr>
        <p:txBody>
          <a:bodyPr vert="horz" wrap="none" lIns="243840" tIns="121920" rIns="243840" bIns="1219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smtClean="0">
                <a:solidFill>
                  <a:srgbClr val="BFBFBF"/>
                </a:solidFill>
              </a:rPr>
              <a:pPr algn="ctr"/>
              <a:t>‹#›</a:t>
            </a:fld>
            <a:endParaRPr lang="en-US" sz="2400">
              <a:solidFill>
                <a:srgbClr val="BFBFBF"/>
              </a:solidFill>
            </a:endParaRPr>
          </a:p>
        </p:txBody>
      </p:sp>
      <p:sp>
        <p:nvSpPr>
          <p:cNvPr id="5" name="Oval 4"/>
          <p:cNvSpPr/>
          <p:nvPr userDrawn="1"/>
        </p:nvSpPr>
        <p:spPr>
          <a:xfrm>
            <a:off x="22293200" y="12581288"/>
            <a:ext cx="666400" cy="6664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4" name="Group 13"/>
          <p:cNvGrpSpPr/>
          <p:nvPr userDrawn="1"/>
        </p:nvGrpSpPr>
        <p:grpSpPr>
          <a:xfrm>
            <a:off x="23165626" y="12581288"/>
            <a:ext cx="666400" cy="666400"/>
            <a:chOff x="11582813" y="6290644"/>
            <a:chExt cx="333200" cy="333200"/>
          </a:xfrm>
        </p:grpSpPr>
        <p:sp>
          <p:nvSpPr>
            <p:cNvPr id="8" name="Oval 7">
              <a:hlinkClick r:id="" action="ppaction://hlinkshowjump?jump=nextslide"/>
            </p:cNvPr>
            <p:cNvSpPr/>
            <p:nvPr userDrawn="1"/>
          </p:nvSpPr>
          <p:spPr>
            <a:xfrm rot="10800000">
              <a:off x="11582813" y="62906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Freeform 218">
              <a:hlinkClick r:id="" action="ppaction://hlinkshowjump?jump=nextslide"/>
            </p:cNvPr>
            <p:cNvSpPr>
              <a:spLocks/>
            </p:cNvSpPr>
            <p:nvPr userDrawn="1"/>
          </p:nvSpPr>
          <p:spPr bwMode="auto">
            <a:xfrm>
              <a:off x="11644966" y="6386146"/>
              <a:ext cx="215757" cy="142176"/>
            </a:xfrm>
            <a:custGeom>
              <a:avLst/>
              <a:gdLst>
                <a:gd name="T0" fmla="*/ 91 w 91"/>
                <a:gd name="T1" fmla="*/ 28 h 60"/>
                <a:gd name="T2" fmla="*/ 56 w 91"/>
                <a:gd name="T3" fmla="*/ 0 h 60"/>
                <a:gd name="T4" fmla="*/ 56 w 91"/>
                <a:gd name="T5" fmla="*/ 13 h 60"/>
                <a:gd name="T6" fmla="*/ 0 w 91"/>
                <a:gd name="T7" fmla="*/ 60 h 60"/>
                <a:gd name="T8" fmla="*/ 43 w 91"/>
                <a:gd name="T9" fmla="*/ 42 h 60"/>
                <a:gd name="T10" fmla="*/ 56 w 91"/>
                <a:gd name="T11" fmla="*/ 43 h 60"/>
                <a:gd name="T12" fmla="*/ 56 w 91"/>
                <a:gd name="T13" fmla="*/ 56 h 60"/>
                <a:gd name="T14" fmla="*/ 91 w 91"/>
                <a:gd name="T15" fmla="*/ 2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0">
                  <a:moveTo>
                    <a:pt x="91" y="28"/>
                  </a:moveTo>
                  <a:cubicBezTo>
                    <a:pt x="56" y="0"/>
                    <a:pt x="56" y="0"/>
                    <a:pt x="56" y="0"/>
                  </a:cubicBezTo>
                  <a:cubicBezTo>
                    <a:pt x="56" y="13"/>
                    <a:pt x="56" y="13"/>
                    <a:pt x="56" y="13"/>
                  </a:cubicBezTo>
                  <a:cubicBezTo>
                    <a:pt x="29" y="15"/>
                    <a:pt x="6" y="35"/>
                    <a:pt x="0" y="60"/>
                  </a:cubicBezTo>
                  <a:cubicBezTo>
                    <a:pt x="11" y="49"/>
                    <a:pt x="26" y="42"/>
                    <a:pt x="43" y="42"/>
                  </a:cubicBezTo>
                  <a:cubicBezTo>
                    <a:pt x="48" y="42"/>
                    <a:pt x="52" y="42"/>
                    <a:pt x="56" y="43"/>
                  </a:cubicBezTo>
                  <a:cubicBezTo>
                    <a:pt x="56" y="56"/>
                    <a:pt x="56" y="56"/>
                    <a:pt x="56" y="56"/>
                  </a:cubicBezTo>
                  <a:lnTo>
                    <a:pt x="91" y="28"/>
                  </a:lnTo>
                  <a:close/>
                </a:path>
              </a:pathLst>
            </a:custGeom>
            <a:noFill/>
            <a:ln w="3810" cap="flat">
              <a:solidFill>
                <a:srgbClr val="BFBFBF"/>
              </a:solidFill>
              <a:miter lim="400000"/>
            </a:ln>
            <a:effectLst/>
          </p:spPr>
          <p:txBody>
            <a:bodyPr wrap="square" lIns="19050" tIns="19050" rIns="19050" bIns="19050" numCol="1" anchor="ctr">
              <a:noAutofit/>
            </a:bodyPr>
            <a:lstStyle/>
            <a:p>
              <a:pPr defTabSz="457200"/>
              <a:endParaRPr lang="en-US" sz="6400">
                <a:solidFill>
                  <a:srgbClr val="57565A">
                    <a:lumMod val="65000"/>
                    <a:lumOff val="35000"/>
                  </a:srgbClr>
                </a:solidFill>
                <a:effectLst>
                  <a:outerShdw blurRad="38100" dist="12700" dir="5400000" rotWithShape="0">
                    <a:srgbClr val="000000">
                      <a:alpha val="50000"/>
                    </a:srgbClr>
                  </a:outerShdw>
                </a:effectLst>
              </a:endParaRPr>
            </a:p>
          </p:txBody>
        </p:sp>
      </p:grpSp>
      <p:grpSp>
        <p:nvGrpSpPr>
          <p:cNvPr id="15" name="Group 14"/>
          <p:cNvGrpSpPr/>
          <p:nvPr userDrawn="1"/>
        </p:nvGrpSpPr>
        <p:grpSpPr>
          <a:xfrm>
            <a:off x="21420772" y="12581288"/>
            <a:ext cx="666400" cy="666400"/>
            <a:chOff x="10710386" y="6290644"/>
            <a:chExt cx="333200" cy="333200"/>
          </a:xfrm>
        </p:grpSpPr>
        <p:sp>
          <p:nvSpPr>
            <p:cNvPr id="6" name="Oval 5">
              <a:hlinkClick r:id="" action="ppaction://hlinkshowjump?jump=previousslide"/>
            </p:cNvPr>
            <p:cNvSpPr/>
            <p:nvPr userDrawn="1"/>
          </p:nvSpPr>
          <p:spPr>
            <a:xfrm>
              <a:off x="10710386" y="62906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Freeform 218">
              <a:hlinkClick r:id="" action="ppaction://hlinkshowjump?jump=previousslide"/>
            </p:cNvPr>
            <p:cNvSpPr>
              <a:spLocks/>
            </p:cNvSpPr>
            <p:nvPr userDrawn="1"/>
          </p:nvSpPr>
          <p:spPr bwMode="auto">
            <a:xfrm flipH="1">
              <a:off x="10759325" y="6386146"/>
              <a:ext cx="219456" cy="142176"/>
            </a:xfrm>
            <a:custGeom>
              <a:avLst/>
              <a:gdLst>
                <a:gd name="T0" fmla="*/ 91 w 91"/>
                <a:gd name="T1" fmla="*/ 28 h 60"/>
                <a:gd name="T2" fmla="*/ 56 w 91"/>
                <a:gd name="T3" fmla="*/ 0 h 60"/>
                <a:gd name="T4" fmla="*/ 56 w 91"/>
                <a:gd name="T5" fmla="*/ 13 h 60"/>
                <a:gd name="T6" fmla="*/ 0 w 91"/>
                <a:gd name="T7" fmla="*/ 60 h 60"/>
                <a:gd name="T8" fmla="*/ 43 w 91"/>
                <a:gd name="T9" fmla="*/ 42 h 60"/>
                <a:gd name="T10" fmla="*/ 56 w 91"/>
                <a:gd name="T11" fmla="*/ 43 h 60"/>
                <a:gd name="T12" fmla="*/ 56 w 91"/>
                <a:gd name="T13" fmla="*/ 56 h 60"/>
                <a:gd name="T14" fmla="*/ 91 w 91"/>
                <a:gd name="T15" fmla="*/ 2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0">
                  <a:moveTo>
                    <a:pt x="91" y="28"/>
                  </a:moveTo>
                  <a:cubicBezTo>
                    <a:pt x="56" y="0"/>
                    <a:pt x="56" y="0"/>
                    <a:pt x="56" y="0"/>
                  </a:cubicBezTo>
                  <a:cubicBezTo>
                    <a:pt x="56" y="13"/>
                    <a:pt x="56" y="13"/>
                    <a:pt x="56" y="13"/>
                  </a:cubicBezTo>
                  <a:cubicBezTo>
                    <a:pt x="29" y="15"/>
                    <a:pt x="6" y="35"/>
                    <a:pt x="0" y="60"/>
                  </a:cubicBezTo>
                  <a:cubicBezTo>
                    <a:pt x="11" y="49"/>
                    <a:pt x="26" y="42"/>
                    <a:pt x="43" y="42"/>
                  </a:cubicBezTo>
                  <a:cubicBezTo>
                    <a:pt x="48" y="42"/>
                    <a:pt x="52" y="42"/>
                    <a:pt x="56" y="43"/>
                  </a:cubicBezTo>
                  <a:cubicBezTo>
                    <a:pt x="56" y="56"/>
                    <a:pt x="56" y="56"/>
                    <a:pt x="56" y="56"/>
                  </a:cubicBezTo>
                  <a:lnTo>
                    <a:pt x="91" y="28"/>
                  </a:lnTo>
                  <a:close/>
                </a:path>
              </a:pathLst>
            </a:custGeom>
            <a:noFill/>
            <a:ln w="3810" cap="flat">
              <a:solidFill>
                <a:srgbClr val="BFBFBF"/>
              </a:solidFill>
              <a:miter lim="400000"/>
            </a:ln>
            <a:effectLst/>
          </p:spPr>
          <p:txBody>
            <a:bodyPr wrap="square" lIns="19050" tIns="19050" rIns="19050" bIns="19050" numCol="1" anchor="ctr">
              <a:noAutofit/>
            </a:bodyPr>
            <a:lstStyle/>
            <a:p>
              <a:pPr defTabSz="457200"/>
              <a:endParaRPr lang="en-US" sz="6400">
                <a:solidFill>
                  <a:srgbClr val="57565A">
                    <a:lumMod val="65000"/>
                    <a:lumOff val="35000"/>
                  </a:srgbClr>
                </a:solidFill>
                <a:effectLst>
                  <a:outerShdw blurRad="38100" dist="12700" dir="5400000" rotWithShape="0">
                    <a:srgbClr val="000000">
                      <a:alpha val="50000"/>
                    </a:srgbClr>
                  </a:outerShdw>
                </a:effectLst>
              </a:endParaRPr>
            </a:p>
          </p:txBody>
        </p:sp>
      </p:grpSp>
      <p:sp>
        <p:nvSpPr>
          <p:cNvPr id="56" name="Slide Number Placeholder 5"/>
          <p:cNvSpPr txBox="1">
            <a:spLocks/>
          </p:cNvSpPr>
          <p:nvPr userDrawn="1"/>
        </p:nvSpPr>
        <p:spPr>
          <a:xfrm>
            <a:off x="3213092" y="12606693"/>
            <a:ext cx="5522524" cy="615553"/>
          </a:xfrm>
          <a:prstGeom prst="rect">
            <a:avLst/>
          </a:prstGeom>
        </p:spPr>
        <p:txBody>
          <a:bodyPr vert="horz" wrap="square" lIns="243840" tIns="121920" rIns="243840" bIns="1219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solidFill>
                  <a:srgbClr val="969696"/>
                </a:solidFill>
              </a:rPr>
              <a:t>name</a:t>
            </a:r>
            <a:r>
              <a:rPr lang="en-US" sz="2400" baseline="0">
                <a:solidFill>
                  <a:srgbClr val="969696"/>
                </a:solidFill>
              </a:rPr>
              <a:t> of your company or website</a:t>
            </a:r>
            <a:endParaRPr lang="en-US" sz="2400">
              <a:solidFill>
                <a:srgbClr val="969696"/>
              </a:solidFill>
            </a:endParaRPr>
          </a:p>
        </p:txBody>
      </p:sp>
      <p:sp>
        <p:nvSpPr>
          <p:cNvPr id="58" name="Freeform 6">
            <a:hlinkClick r:id="rId3"/>
          </p:cNvPr>
          <p:cNvSpPr>
            <a:spLocks/>
          </p:cNvSpPr>
          <p:nvPr userDrawn="1"/>
        </p:nvSpPr>
        <p:spPr bwMode="auto">
          <a:xfrm>
            <a:off x="844881" y="12780731"/>
            <a:ext cx="128270" cy="275606"/>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rgbClr val="969696">
              <a:alpha val="54902"/>
            </a:srgbClr>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59" name="Freeform 7"/>
          <p:cNvSpPr>
            <a:spLocks noEditPoints="1"/>
          </p:cNvSpPr>
          <p:nvPr userDrawn="1"/>
        </p:nvSpPr>
        <p:spPr bwMode="auto">
          <a:xfrm>
            <a:off x="1639220" y="12774870"/>
            <a:ext cx="284440" cy="273000"/>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rgbClr val="969696">
              <a:alpha val="54902"/>
            </a:srgbClr>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0" name="Freeform 8">
            <a:hlinkClick r:id="rId4"/>
          </p:cNvPr>
          <p:cNvSpPr>
            <a:spLocks/>
          </p:cNvSpPr>
          <p:nvPr userDrawn="1"/>
        </p:nvSpPr>
        <p:spPr bwMode="auto">
          <a:xfrm>
            <a:off x="2499904" y="12799669"/>
            <a:ext cx="307928" cy="251522"/>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rgbClr val="969696">
              <a:alpha val="54902"/>
            </a:srgbClr>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1" name="Oval 60"/>
          <p:cNvSpPr/>
          <p:nvPr userDrawn="1"/>
        </p:nvSpPr>
        <p:spPr>
          <a:xfrm>
            <a:off x="1448238" y="12581288"/>
            <a:ext cx="666400" cy="6664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4"/>
          </a:p>
        </p:txBody>
      </p:sp>
      <p:sp>
        <p:nvSpPr>
          <p:cNvPr id="62" name="Oval 61"/>
          <p:cNvSpPr/>
          <p:nvPr userDrawn="1"/>
        </p:nvSpPr>
        <p:spPr>
          <a:xfrm>
            <a:off x="575812" y="12581288"/>
            <a:ext cx="666400" cy="6664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4"/>
          </a:p>
        </p:txBody>
      </p:sp>
      <p:sp>
        <p:nvSpPr>
          <p:cNvPr id="63" name="Oval 62"/>
          <p:cNvSpPr/>
          <p:nvPr userDrawn="1"/>
        </p:nvSpPr>
        <p:spPr>
          <a:xfrm rot="10800000">
            <a:off x="2320664" y="12581288"/>
            <a:ext cx="666400" cy="6664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4"/>
          </a:p>
        </p:txBody>
      </p:sp>
      <p:cxnSp>
        <p:nvCxnSpPr>
          <p:cNvPr id="100" name="Straight Connector 99"/>
          <p:cNvCxnSpPr/>
          <p:nvPr userDrawn="1"/>
        </p:nvCxnSpPr>
        <p:spPr>
          <a:xfrm>
            <a:off x="10286164" y="2321496"/>
            <a:ext cx="3811672"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9333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2040193" y="6498002"/>
            <a:ext cx="7631854" cy="5183975"/>
          </a:xfrm>
          <a:prstGeom prst="rect">
            <a:avLst/>
          </a:prstGeom>
        </p:spPr>
        <p:txBody>
          <a:bodyPr>
            <a:noAutofit/>
          </a:bodyPr>
          <a:lstStyle>
            <a:lvl1pPr marL="0" marR="0" indent="0" algn="l" defTabSz="2438401" rtl="0" eaLnBrk="1" fontAlgn="auto" latinLnBrk="0" hangingPunct="1">
              <a:lnSpc>
                <a:spcPct val="100000"/>
              </a:lnSpc>
              <a:spcBef>
                <a:spcPct val="0"/>
              </a:spcBef>
              <a:spcAft>
                <a:spcPts val="0"/>
              </a:spcAft>
              <a:buClrTx/>
              <a:buSzTx/>
              <a:buFontTx/>
              <a:buNone/>
              <a:tabLst>
                <a:tab pos="3641543" algn="l"/>
              </a:tabLst>
              <a:defRPr lang="ru-RU" sz="8000" b="1" i="0" kern="1200" spc="0" baseline="0" dirty="0">
                <a:solidFill>
                  <a:schemeClr val="tx2"/>
                </a:solidFill>
                <a:latin typeface="+mj-lt"/>
                <a:ea typeface="Tahoma" charset="0"/>
                <a:cs typeface="Tahoma" charset="0"/>
              </a:defRPr>
            </a:lvl1pPr>
          </a:lstStyle>
          <a:p>
            <a:r>
              <a:rPr lang="en-US"/>
              <a:t>NAME OF YOUR TOP SLIDE</a:t>
            </a:r>
            <a:endParaRPr lang="ru-RU"/>
          </a:p>
        </p:txBody>
      </p:sp>
    </p:spTree>
    <p:extLst>
      <p:ext uri="{BB962C8B-B14F-4D97-AF65-F5344CB8AC3E}">
        <p14:creationId xmlns:p14="http://schemas.microsoft.com/office/powerpoint/2010/main" val="149980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F1A2E9-0A58-4CD8-B9CB-2A5E9A0BC469}" type="datetimeFigureOut">
              <a:rPr lang="en-US" smtClean="0"/>
              <a:t>10/2/2021</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B9F497E-EEEB-4D0F-8C2E-A2AA7485E8AD}" type="slidenum">
              <a:rPr lang="en-US" smtClean="0"/>
              <a:t>‹#›</a:t>
            </a:fld>
            <a:endParaRPr lang="en-US"/>
          </a:p>
        </p:txBody>
      </p:sp>
    </p:spTree>
    <p:custDataLst>
      <p:tags r:id="rId10"/>
    </p:custDataLst>
    <p:extLst>
      <p:ext uri="{BB962C8B-B14F-4D97-AF65-F5344CB8AC3E}">
        <p14:creationId xmlns:p14="http://schemas.microsoft.com/office/powerpoint/2010/main" val="61279370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74" r:id="rId4"/>
    <p:sldLayoutId id="2147483684" r:id="rId5"/>
    <p:sldLayoutId id="2147483690" r:id="rId6"/>
    <p:sldLayoutId id="2147483692" r:id="rId7"/>
    <p:sldLayoutId id="2147483694"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46080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Lst>
  <p:hf hdr="0"/>
  <p:txStyles>
    <p:titleStyle>
      <a:lvl1pPr algn="ctr" defTabSz="2438401" rtl="0" eaLnBrk="1" latinLnBrk="0" hangingPunct="1">
        <a:spcBef>
          <a:spcPct val="0"/>
        </a:spcBef>
        <a:buNone/>
        <a:defRPr sz="11700" kern="1200">
          <a:solidFill>
            <a:schemeClr val="tx1"/>
          </a:solidFill>
          <a:latin typeface="+mj-lt"/>
          <a:ea typeface="+mj-ea"/>
          <a:cs typeface="+mj-cs"/>
        </a:defRPr>
      </a:lvl1pPr>
    </p:titleStyle>
    <p:bodyStyle>
      <a:lvl1pPr marL="914401" indent="-914401" algn="l" defTabSz="2438401"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1" algn="l" defTabSz="2438401"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599" algn="l" defTabSz="2438401"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199" indent="-609599" algn="l" defTabSz="243840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399" indent="-609599" algn="l" defTabSz="243840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600" indent="-609599" algn="l" defTabSz="243840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800" indent="-609599" algn="l" defTabSz="243840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999" indent="-609599" algn="l" defTabSz="243840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200" indent="-609599" algn="l" defTabSz="243840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401" rtl="0" eaLnBrk="1" latinLnBrk="0" hangingPunct="1">
        <a:defRPr sz="4800" kern="1200">
          <a:solidFill>
            <a:schemeClr val="tx1"/>
          </a:solidFill>
          <a:latin typeface="+mn-lt"/>
          <a:ea typeface="+mn-ea"/>
          <a:cs typeface="+mn-cs"/>
        </a:defRPr>
      </a:lvl1pPr>
      <a:lvl2pPr marL="1219200" algn="l" defTabSz="2438401" rtl="0" eaLnBrk="1" latinLnBrk="0" hangingPunct="1">
        <a:defRPr sz="4800" kern="1200">
          <a:solidFill>
            <a:schemeClr val="tx1"/>
          </a:solidFill>
          <a:latin typeface="+mn-lt"/>
          <a:ea typeface="+mn-ea"/>
          <a:cs typeface="+mn-cs"/>
        </a:defRPr>
      </a:lvl2pPr>
      <a:lvl3pPr marL="2438401" algn="l" defTabSz="2438401" rtl="0" eaLnBrk="1" latinLnBrk="0" hangingPunct="1">
        <a:defRPr sz="4800" kern="1200">
          <a:solidFill>
            <a:schemeClr val="tx1"/>
          </a:solidFill>
          <a:latin typeface="+mn-lt"/>
          <a:ea typeface="+mn-ea"/>
          <a:cs typeface="+mn-cs"/>
        </a:defRPr>
      </a:lvl3pPr>
      <a:lvl4pPr marL="3657600" algn="l" defTabSz="2438401" rtl="0" eaLnBrk="1" latinLnBrk="0" hangingPunct="1">
        <a:defRPr sz="4800" kern="1200">
          <a:solidFill>
            <a:schemeClr val="tx1"/>
          </a:solidFill>
          <a:latin typeface="+mn-lt"/>
          <a:ea typeface="+mn-ea"/>
          <a:cs typeface="+mn-cs"/>
        </a:defRPr>
      </a:lvl4pPr>
      <a:lvl5pPr marL="4876800" algn="l" defTabSz="2438401" rtl="0" eaLnBrk="1" latinLnBrk="0" hangingPunct="1">
        <a:defRPr sz="4800" kern="1200">
          <a:solidFill>
            <a:schemeClr val="tx1"/>
          </a:solidFill>
          <a:latin typeface="+mn-lt"/>
          <a:ea typeface="+mn-ea"/>
          <a:cs typeface="+mn-cs"/>
        </a:defRPr>
      </a:lvl5pPr>
      <a:lvl6pPr marL="6096000" algn="l" defTabSz="2438401" rtl="0" eaLnBrk="1" latinLnBrk="0" hangingPunct="1">
        <a:defRPr sz="4800" kern="1200">
          <a:solidFill>
            <a:schemeClr val="tx1"/>
          </a:solidFill>
          <a:latin typeface="+mn-lt"/>
          <a:ea typeface="+mn-ea"/>
          <a:cs typeface="+mn-cs"/>
        </a:defRPr>
      </a:lvl6pPr>
      <a:lvl7pPr marL="7315200" algn="l" defTabSz="2438401" rtl="0" eaLnBrk="1" latinLnBrk="0" hangingPunct="1">
        <a:defRPr sz="4800" kern="1200">
          <a:solidFill>
            <a:schemeClr val="tx1"/>
          </a:solidFill>
          <a:latin typeface="+mn-lt"/>
          <a:ea typeface="+mn-ea"/>
          <a:cs typeface="+mn-cs"/>
        </a:defRPr>
      </a:lvl7pPr>
      <a:lvl8pPr marL="8534399" algn="l" defTabSz="2438401" rtl="0" eaLnBrk="1" latinLnBrk="0" hangingPunct="1">
        <a:defRPr sz="4800" kern="1200">
          <a:solidFill>
            <a:schemeClr val="tx1"/>
          </a:solidFill>
          <a:latin typeface="+mn-lt"/>
          <a:ea typeface="+mn-ea"/>
          <a:cs typeface="+mn-cs"/>
        </a:defRPr>
      </a:lvl8pPr>
      <a:lvl9pPr marL="9753599" algn="l" defTabSz="2438401" rtl="0" eaLnBrk="1" latinLnBrk="0" hangingPunct="1">
        <a:defRPr sz="4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DE985B-C2E6-4A7D-A2D8-45E820215151}"/>
              </a:ext>
            </a:extLst>
          </p:cNvPr>
          <p:cNvGrpSpPr/>
          <p:nvPr/>
        </p:nvGrpSpPr>
        <p:grpSpPr>
          <a:xfrm>
            <a:off x="8304074" y="413342"/>
            <a:ext cx="15318845" cy="12889317"/>
            <a:chOff x="8781771" y="413296"/>
            <a:chExt cx="15320840" cy="12890995"/>
          </a:xfrm>
        </p:grpSpPr>
        <p:sp>
          <p:nvSpPr>
            <p:cNvPr id="4" name="Freeform: Shape 3">
              <a:extLst>
                <a:ext uri="{FF2B5EF4-FFF2-40B4-BE49-F238E27FC236}">
                  <a16:creationId xmlns:a16="http://schemas.microsoft.com/office/drawing/2014/main" id="{7A724DB4-C37E-4C6D-9504-AB85DBD407CE}"/>
                </a:ext>
              </a:extLst>
            </p:cNvPr>
            <p:cNvSpPr/>
            <p:nvPr/>
          </p:nvSpPr>
          <p:spPr>
            <a:xfrm>
              <a:off x="20799026" y="2449657"/>
              <a:ext cx="359711" cy="4172646"/>
            </a:xfrm>
            <a:custGeom>
              <a:avLst/>
              <a:gdLst>
                <a:gd name="connsiteX0" fmla="*/ 38125 w 359669"/>
                <a:gd name="connsiteY0" fmla="*/ 201415 h 4172162"/>
                <a:gd name="connsiteX1" fmla="*/ 338450 w 359669"/>
                <a:gd name="connsiteY1" fmla="*/ 26975 h 4172162"/>
                <a:gd name="connsiteX2" fmla="*/ 327300 w 359669"/>
                <a:gd name="connsiteY2" fmla="*/ 3995925 h 4172162"/>
                <a:gd name="connsiteX3" fmla="*/ 26975 w 359669"/>
                <a:gd name="connsiteY3" fmla="*/ 4170364 h 4172162"/>
              </a:gdLst>
              <a:ahLst/>
              <a:cxnLst>
                <a:cxn ang="0">
                  <a:pos x="connsiteX0" y="connsiteY0"/>
                </a:cxn>
                <a:cxn ang="0">
                  <a:pos x="connsiteX1" y="connsiteY1"/>
                </a:cxn>
                <a:cxn ang="0">
                  <a:pos x="connsiteX2" y="connsiteY2"/>
                </a:cxn>
                <a:cxn ang="0">
                  <a:pos x="connsiteX3" y="connsiteY3"/>
                </a:cxn>
              </a:cxnLst>
              <a:rect l="l" t="t" r="r" b="b"/>
              <a:pathLst>
                <a:path w="359669" h="4172162">
                  <a:moveTo>
                    <a:pt x="38125" y="201415"/>
                  </a:moveTo>
                  <a:lnTo>
                    <a:pt x="338450" y="26975"/>
                  </a:lnTo>
                  <a:lnTo>
                    <a:pt x="327300" y="3995925"/>
                  </a:lnTo>
                  <a:lnTo>
                    <a:pt x="26975" y="4170364"/>
                  </a:lnTo>
                  <a:close/>
                </a:path>
              </a:pathLst>
            </a:custGeom>
            <a:solidFill>
              <a:schemeClr val="bg1">
                <a:lumMod val="50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 name="Freeform: Shape 4">
              <a:extLst>
                <a:ext uri="{FF2B5EF4-FFF2-40B4-BE49-F238E27FC236}">
                  <a16:creationId xmlns:a16="http://schemas.microsoft.com/office/drawing/2014/main" id="{82E5DFC3-EEB0-49C5-807E-BEAFA5B7481E}"/>
                </a:ext>
              </a:extLst>
            </p:cNvPr>
            <p:cNvSpPr/>
            <p:nvPr/>
          </p:nvSpPr>
          <p:spPr>
            <a:xfrm>
              <a:off x="20172050" y="2081313"/>
              <a:ext cx="971219" cy="575538"/>
            </a:xfrm>
            <a:custGeom>
              <a:avLst/>
              <a:gdLst>
                <a:gd name="connsiteX0" fmla="*/ 26975 w 971106"/>
                <a:gd name="connsiteY0" fmla="*/ 201415 h 575470"/>
                <a:gd name="connsiteX1" fmla="*/ 327298 w 971106"/>
                <a:gd name="connsiteY1" fmla="*/ 26975 h 575470"/>
                <a:gd name="connsiteX2" fmla="*/ 965353 w 971106"/>
                <a:gd name="connsiteY2" fmla="*/ 395276 h 575470"/>
                <a:gd name="connsiteX3" fmla="*/ 665028 w 971106"/>
                <a:gd name="connsiteY3" fmla="*/ 569716 h 575470"/>
              </a:gdLst>
              <a:ahLst/>
              <a:cxnLst>
                <a:cxn ang="0">
                  <a:pos x="connsiteX0" y="connsiteY0"/>
                </a:cxn>
                <a:cxn ang="0">
                  <a:pos x="connsiteX1" y="connsiteY1"/>
                </a:cxn>
                <a:cxn ang="0">
                  <a:pos x="connsiteX2" y="connsiteY2"/>
                </a:cxn>
                <a:cxn ang="0">
                  <a:pos x="connsiteX3" y="connsiteY3"/>
                </a:cxn>
              </a:cxnLst>
              <a:rect l="l" t="t" r="r" b="b"/>
              <a:pathLst>
                <a:path w="971106" h="575470">
                  <a:moveTo>
                    <a:pt x="26975" y="201415"/>
                  </a:moveTo>
                  <a:lnTo>
                    <a:pt x="327298" y="26975"/>
                  </a:lnTo>
                  <a:lnTo>
                    <a:pt x="965353" y="395276"/>
                  </a:lnTo>
                  <a:lnTo>
                    <a:pt x="665028" y="569716"/>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 name="Freeform: Shape 5">
              <a:extLst>
                <a:ext uri="{FF2B5EF4-FFF2-40B4-BE49-F238E27FC236}">
                  <a16:creationId xmlns:a16="http://schemas.microsoft.com/office/drawing/2014/main" id="{A07AC3A4-4DCB-4565-8642-92765F6CCC87}"/>
                </a:ext>
              </a:extLst>
            </p:cNvPr>
            <p:cNvSpPr/>
            <p:nvPr/>
          </p:nvSpPr>
          <p:spPr>
            <a:xfrm>
              <a:off x="20160899" y="2255772"/>
              <a:ext cx="683450" cy="4388472"/>
            </a:xfrm>
            <a:custGeom>
              <a:avLst/>
              <a:gdLst>
                <a:gd name="connsiteX0" fmla="*/ 676178 w 683371"/>
                <a:gd name="connsiteY0" fmla="*/ 395277 h 4387964"/>
                <a:gd name="connsiteX1" fmla="*/ 665028 w 683371"/>
                <a:gd name="connsiteY1" fmla="*/ 4364226 h 4387964"/>
                <a:gd name="connsiteX2" fmla="*/ 26975 w 683371"/>
                <a:gd name="connsiteY2" fmla="*/ 3995925 h 4387964"/>
                <a:gd name="connsiteX3" fmla="*/ 38125 w 683371"/>
                <a:gd name="connsiteY3" fmla="*/ 26975 h 4387964"/>
              </a:gdLst>
              <a:ahLst/>
              <a:cxnLst>
                <a:cxn ang="0">
                  <a:pos x="connsiteX0" y="connsiteY0"/>
                </a:cxn>
                <a:cxn ang="0">
                  <a:pos x="connsiteX1" y="connsiteY1"/>
                </a:cxn>
                <a:cxn ang="0">
                  <a:pos x="connsiteX2" y="connsiteY2"/>
                </a:cxn>
                <a:cxn ang="0">
                  <a:pos x="connsiteX3" y="connsiteY3"/>
                </a:cxn>
              </a:cxnLst>
              <a:rect l="l" t="t" r="r" b="b"/>
              <a:pathLst>
                <a:path w="683371" h="4387964">
                  <a:moveTo>
                    <a:pt x="676178" y="395277"/>
                  </a:moveTo>
                  <a:lnTo>
                    <a:pt x="665028" y="4364226"/>
                  </a:lnTo>
                  <a:lnTo>
                    <a:pt x="26975" y="3995925"/>
                  </a:lnTo>
                  <a:lnTo>
                    <a:pt x="38125" y="26975"/>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7" name="Freeform: Shape 6">
              <a:extLst>
                <a:ext uri="{FF2B5EF4-FFF2-40B4-BE49-F238E27FC236}">
                  <a16:creationId xmlns:a16="http://schemas.microsoft.com/office/drawing/2014/main" id="{1ACAB474-1024-493F-A0F2-C1ED8C7640BB}"/>
                </a:ext>
              </a:extLst>
            </p:cNvPr>
            <p:cNvSpPr/>
            <p:nvPr/>
          </p:nvSpPr>
          <p:spPr>
            <a:xfrm>
              <a:off x="21891827" y="1868004"/>
              <a:ext cx="359711" cy="5359691"/>
            </a:xfrm>
            <a:custGeom>
              <a:avLst/>
              <a:gdLst>
                <a:gd name="connsiteX0" fmla="*/ 41723 w 359669"/>
                <a:gd name="connsiteY0" fmla="*/ 201415 h 5359070"/>
                <a:gd name="connsiteX1" fmla="*/ 342046 w 359669"/>
                <a:gd name="connsiteY1" fmla="*/ 26975 h 5359070"/>
                <a:gd name="connsiteX2" fmla="*/ 327298 w 359669"/>
                <a:gd name="connsiteY2" fmla="*/ 5159095 h 5359070"/>
                <a:gd name="connsiteX3" fmla="*/ 26975 w 359669"/>
                <a:gd name="connsiteY3" fmla="*/ 5333894 h 5359070"/>
              </a:gdLst>
              <a:ahLst/>
              <a:cxnLst>
                <a:cxn ang="0">
                  <a:pos x="connsiteX0" y="connsiteY0"/>
                </a:cxn>
                <a:cxn ang="0">
                  <a:pos x="connsiteX1" y="connsiteY1"/>
                </a:cxn>
                <a:cxn ang="0">
                  <a:pos x="connsiteX2" y="connsiteY2"/>
                </a:cxn>
                <a:cxn ang="0">
                  <a:pos x="connsiteX3" y="connsiteY3"/>
                </a:cxn>
              </a:cxnLst>
              <a:rect l="l" t="t" r="r" b="b"/>
              <a:pathLst>
                <a:path w="359669" h="5359070">
                  <a:moveTo>
                    <a:pt x="41723" y="201415"/>
                  </a:moveTo>
                  <a:lnTo>
                    <a:pt x="342046" y="26975"/>
                  </a:lnTo>
                  <a:lnTo>
                    <a:pt x="327298" y="5159095"/>
                  </a:lnTo>
                  <a:lnTo>
                    <a:pt x="26975" y="5333894"/>
                  </a:lnTo>
                  <a:close/>
                </a:path>
              </a:pathLst>
            </a:custGeom>
            <a:solidFill>
              <a:schemeClr val="bg1">
                <a:lumMod val="50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8" name="Freeform: Shape 7">
              <a:extLst>
                <a:ext uri="{FF2B5EF4-FFF2-40B4-BE49-F238E27FC236}">
                  <a16:creationId xmlns:a16="http://schemas.microsoft.com/office/drawing/2014/main" id="{07C4BC7F-16B6-4FEB-9BB1-7422CC73C142}"/>
                </a:ext>
              </a:extLst>
            </p:cNvPr>
            <p:cNvSpPr/>
            <p:nvPr/>
          </p:nvSpPr>
          <p:spPr>
            <a:xfrm>
              <a:off x="21268448" y="1499661"/>
              <a:ext cx="971219" cy="575538"/>
            </a:xfrm>
            <a:custGeom>
              <a:avLst/>
              <a:gdLst>
                <a:gd name="connsiteX0" fmla="*/ 26975 w 971106"/>
                <a:gd name="connsiteY0" fmla="*/ 201415 h 575470"/>
                <a:gd name="connsiteX1" fmla="*/ 327300 w 971106"/>
                <a:gd name="connsiteY1" fmla="*/ 26975 h 575470"/>
                <a:gd name="connsiteX2" fmla="*/ 965353 w 971106"/>
                <a:gd name="connsiteY2" fmla="*/ 395276 h 575470"/>
                <a:gd name="connsiteX3" fmla="*/ 665030 w 971106"/>
                <a:gd name="connsiteY3" fmla="*/ 569716 h 575470"/>
              </a:gdLst>
              <a:ahLst/>
              <a:cxnLst>
                <a:cxn ang="0">
                  <a:pos x="connsiteX0" y="connsiteY0"/>
                </a:cxn>
                <a:cxn ang="0">
                  <a:pos x="connsiteX1" y="connsiteY1"/>
                </a:cxn>
                <a:cxn ang="0">
                  <a:pos x="connsiteX2" y="connsiteY2"/>
                </a:cxn>
                <a:cxn ang="0">
                  <a:pos x="connsiteX3" y="connsiteY3"/>
                </a:cxn>
              </a:cxnLst>
              <a:rect l="l" t="t" r="r" b="b"/>
              <a:pathLst>
                <a:path w="971106" h="575470">
                  <a:moveTo>
                    <a:pt x="26975" y="201415"/>
                  </a:moveTo>
                  <a:lnTo>
                    <a:pt x="327300" y="26975"/>
                  </a:lnTo>
                  <a:lnTo>
                    <a:pt x="965353" y="395276"/>
                  </a:lnTo>
                  <a:lnTo>
                    <a:pt x="665030" y="569716"/>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9" name="Freeform: Shape 8">
              <a:extLst>
                <a:ext uri="{FF2B5EF4-FFF2-40B4-BE49-F238E27FC236}">
                  <a16:creationId xmlns:a16="http://schemas.microsoft.com/office/drawing/2014/main" id="{023B6411-EEA1-44FA-916F-D324A13CCBD9}"/>
                </a:ext>
              </a:extLst>
            </p:cNvPr>
            <p:cNvSpPr/>
            <p:nvPr/>
          </p:nvSpPr>
          <p:spPr>
            <a:xfrm>
              <a:off x="21254061" y="1674120"/>
              <a:ext cx="683450" cy="5539546"/>
            </a:xfrm>
            <a:custGeom>
              <a:avLst/>
              <a:gdLst>
                <a:gd name="connsiteX0" fmla="*/ 679416 w 683371"/>
                <a:gd name="connsiteY0" fmla="*/ 395276 h 5538905"/>
                <a:gd name="connsiteX1" fmla="*/ 664668 w 683371"/>
                <a:gd name="connsiteY1" fmla="*/ 5527756 h 5538905"/>
                <a:gd name="connsiteX2" fmla="*/ 26975 w 683371"/>
                <a:gd name="connsiteY2" fmla="*/ 5159455 h 5538905"/>
                <a:gd name="connsiteX3" fmla="*/ 41361 w 683371"/>
                <a:gd name="connsiteY3" fmla="*/ 26975 h 5538905"/>
              </a:gdLst>
              <a:ahLst/>
              <a:cxnLst>
                <a:cxn ang="0">
                  <a:pos x="connsiteX0" y="connsiteY0"/>
                </a:cxn>
                <a:cxn ang="0">
                  <a:pos x="connsiteX1" y="connsiteY1"/>
                </a:cxn>
                <a:cxn ang="0">
                  <a:pos x="connsiteX2" y="connsiteY2"/>
                </a:cxn>
                <a:cxn ang="0">
                  <a:pos x="connsiteX3" y="connsiteY3"/>
                </a:cxn>
              </a:cxnLst>
              <a:rect l="l" t="t" r="r" b="b"/>
              <a:pathLst>
                <a:path w="683371" h="5538905">
                  <a:moveTo>
                    <a:pt x="679416" y="395276"/>
                  </a:moveTo>
                  <a:lnTo>
                    <a:pt x="664668" y="5527756"/>
                  </a:lnTo>
                  <a:lnTo>
                    <a:pt x="26975" y="5159455"/>
                  </a:lnTo>
                  <a:lnTo>
                    <a:pt x="41361" y="26975"/>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0" name="Freeform: Shape 9">
              <a:extLst>
                <a:ext uri="{FF2B5EF4-FFF2-40B4-BE49-F238E27FC236}">
                  <a16:creationId xmlns:a16="http://schemas.microsoft.com/office/drawing/2014/main" id="{C63D4ADF-8178-4E56-B28D-EFF42F377E45}"/>
                </a:ext>
              </a:extLst>
            </p:cNvPr>
            <p:cNvSpPr/>
            <p:nvPr/>
          </p:nvSpPr>
          <p:spPr>
            <a:xfrm>
              <a:off x="22910131" y="781640"/>
              <a:ext cx="503595" cy="7086303"/>
            </a:xfrm>
            <a:custGeom>
              <a:avLst/>
              <a:gdLst>
                <a:gd name="connsiteX0" fmla="*/ 120885 w 503536"/>
                <a:gd name="connsiteY0" fmla="*/ 276264 h 7085482"/>
                <a:gd name="connsiteX1" fmla="*/ 421211 w 503536"/>
                <a:gd name="connsiteY1" fmla="*/ 101824 h 7085482"/>
                <a:gd name="connsiteX2" fmla="*/ 402147 w 503536"/>
                <a:gd name="connsiteY2" fmla="*/ 6827278 h 7085482"/>
                <a:gd name="connsiteX3" fmla="*/ 101824 w 503536"/>
                <a:gd name="connsiteY3" fmla="*/ 7001718 h 7085482"/>
              </a:gdLst>
              <a:ahLst/>
              <a:cxnLst>
                <a:cxn ang="0">
                  <a:pos x="connsiteX0" y="connsiteY0"/>
                </a:cxn>
                <a:cxn ang="0">
                  <a:pos x="connsiteX1" y="connsiteY1"/>
                </a:cxn>
                <a:cxn ang="0">
                  <a:pos x="connsiteX2" y="connsiteY2"/>
                </a:cxn>
                <a:cxn ang="0">
                  <a:pos x="connsiteX3" y="connsiteY3"/>
                </a:cxn>
              </a:cxnLst>
              <a:rect l="l" t="t" r="r" b="b"/>
              <a:pathLst>
                <a:path w="503536" h="7085482">
                  <a:moveTo>
                    <a:pt x="120885" y="276264"/>
                  </a:moveTo>
                  <a:lnTo>
                    <a:pt x="421211" y="101824"/>
                  </a:lnTo>
                  <a:lnTo>
                    <a:pt x="402147" y="6827278"/>
                  </a:lnTo>
                  <a:lnTo>
                    <a:pt x="101824" y="7001718"/>
                  </a:lnTo>
                  <a:close/>
                </a:path>
              </a:pathLst>
            </a:custGeom>
            <a:solidFill>
              <a:schemeClr val="bg1">
                <a:lumMod val="50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1" name="Freeform: Shape 10">
              <a:extLst>
                <a:ext uri="{FF2B5EF4-FFF2-40B4-BE49-F238E27FC236}">
                  <a16:creationId xmlns:a16="http://schemas.microsoft.com/office/drawing/2014/main" id="{F51B1107-AB9A-45B9-902D-DF81CC795F0C}"/>
                </a:ext>
              </a:extLst>
            </p:cNvPr>
            <p:cNvSpPr/>
            <p:nvPr/>
          </p:nvSpPr>
          <p:spPr>
            <a:xfrm>
              <a:off x="22291068" y="413296"/>
              <a:ext cx="1115103" cy="719421"/>
            </a:xfrm>
            <a:custGeom>
              <a:avLst/>
              <a:gdLst>
                <a:gd name="connsiteX0" fmla="*/ 101824 w 1114974"/>
                <a:gd name="connsiteY0" fmla="*/ 276264 h 719338"/>
                <a:gd name="connsiteX1" fmla="*/ 402149 w 1114974"/>
                <a:gd name="connsiteY1" fmla="*/ 101824 h 719338"/>
                <a:gd name="connsiteX2" fmla="*/ 1040202 w 1114974"/>
                <a:gd name="connsiteY2" fmla="*/ 470125 h 719338"/>
                <a:gd name="connsiteX3" fmla="*/ 739877 w 1114974"/>
                <a:gd name="connsiteY3" fmla="*/ 644565 h 719338"/>
              </a:gdLst>
              <a:ahLst/>
              <a:cxnLst>
                <a:cxn ang="0">
                  <a:pos x="connsiteX0" y="connsiteY0"/>
                </a:cxn>
                <a:cxn ang="0">
                  <a:pos x="connsiteX1" y="connsiteY1"/>
                </a:cxn>
                <a:cxn ang="0">
                  <a:pos x="connsiteX2" y="connsiteY2"/>
                </a:cxn>
                <a:cxn ang="0">
                  <a:pos x="connsiteX3" y="connsiteY3"/>
                </a:cxn>
              </a:cxnLst>
              <a:rect l="l" t="t" r="r" b="b"/>
              <a:pathLst>
                <a:path w="1114974" h="719338">
                  <a:moveTo>
                    <a:pt x="101824" y="276264"/>
                  </a:moveTo>
                  <a:lnTo>
                    <a:pt x="402149" y="101824"/>
                  </a:lnTo>
                  <a:lnTo>
                    <a:pt x="1040202" y="470125"/>
                  </a:lnTo>
                  <a:lnTo>
                    <a:pt x="739877" y="644565"/>
                  </a:lnTo>
                  <a:close/>
                </a:path>
              </a:pathLst>
            </a:custGeom>
            <a:solidFill>
              <a:schemeClr val="bg1">
                <a:lumMod val="8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2" name="Freeform: Shape 11">
              <a:extLst>
                <a:ext uri="{FF2B5EF4-FFF2-40B4-BE49-F238E27FC236}">
                  <a16:creationId xmlns:a16="http://schemas.microsoft.com/office/drawing/2014/main" id="{E3EBA900-F340-4E19-B061-569A17F7E0E5}"/>
                </a:ext>
              </a:extLst>
            </p:cNvPr>
            <p:cNvSpPr/>
            <p:nvPr/>
          </p:nvSpPr>
          <p:spPr>
            <a:xfrm>
              <a:off x="22272005" y="587755"/>
              <a:ext cx="827335" cy="7266158"/>
            </a:xfrm>
            <a:custGeom>
              <a:avLst/>
              <a:gdLst>
                <a:gd name="connsiteX0" fmla="*/ 758938 w 827239"/>
                <a:gd name="connsiteY0" fmla="*/ 470125 h 7265317"/>
                <a:gd name="connsiteX1" fmla="*/ 739877 w 827239"/>
                <a:gd name="connsiteY1" fmla="*/ 7195580 h 7265317"/>
                <a:gd name="connsiteX2" fmla="*/ 101824 w 827239"/>
                <a:gd name="connsiteY2" fmla="*/ 6827278 h 7265317"/>
                <a:gd name="connsiteX3" fmla="*/ 120885 w 827239"/>
                <a:gd name="connsiteY3" fmla="*/ 101824 h 7265317"/>
              </a:gdLst>
              <a:ahLst/>
              <a:cxnLst>
                <a:cxn ang="0">
                  <a:pos x="connsiteX0" y="connsiteY0"/>
                </a:cxn>
                <a:cxn ang="0">
                  <a:pos x="connsiteX1" y="connsiteY1"/>
                </a:cxn>
                <a:cxn ang="0">
                  <a:pos x="connsiteX2" y="connsiteY2"/>
                </a:cxn>
                <a:cxn ang="0">
                  <a:pos x="connsiteX3" y="connsiteY3"/>
                </a:cxn>
              </a:cxnLst>
              <a:rect l="l" t="t" r="r" b="b"/>
              <a:pathLst>
                <a:path w="827239" h="7265317">
                  <a:moveTo>
                    <a:pt x="758938" y="470125"/>
                  </a:moveTo>
                  <a:lnTo>
                    <a:pt x="739877" y="7195580"/>
                  </a:lnTo>
                  <a:lnTo>
                    <a:pt x="101824" y="6827278"/>
                  </a:lnTo>
                  <a:lnTo>
                    <a:pt x="120885" y="101824"/>
                  </a:lnTo>
                  <a:close/>
                </a:path>
              </a:pathLst>
            </a:custGeom>
            <a:solidFill>
              <a:schemeClr val="bg1">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3" name="Freeform: Shape 12">
              <a:extLst>
                <a:ext uri="{FF2B5EF4-FFF2-40B4-BE49-F238E27FC236}">
                  <a16:creationId xmlns:a16="http://schemas.microsoft.com/office/drawing/2014/main" id="{DBCEC6BB-6F78-43AD-BBBD-67F4F6EC4A99}"/>
                </a:ext>
              </a:extLst>
            </p:cNvPr>
            <p:cNvSpPr/>
            <p:nvPr/>
          </p:nvSpPr>
          <p:spPr>
            <a:xfrm>
              <a:off x="12377440" y="5519031"/>
              <a:ext cx="2769774" cy="3848905"/>
            </a:xfrm>
            <a:custGeom>
              <a:avLst/>
              <a:gdLst>
                <a:gd name="connsiteX0" fmla="*/ 2674178 w 2769452"/>
                <a:gd name="connsiteY0" fmla="*/ 1600206 h 3848460"/>
                <a:gd name="connsiteX1" fmla="*/ 2210205 w 2769452"/>
                <a:gd name="connsiteY1" fmla="*/ 101824 h 3848460"/>
                <a:gd name="connsiteX2" fmla="*/ 897771 w 2769452"/>
                <a:gd name="connsiteY2" fmla="*/ 574429 h 3848460"/>
                <a:gd name="connsiteX3" fmla="*/ 1219675 w 2769452"/>
                <a:gd name="connsiteY3" fmla="*/ 760378 h 3848460"/>
                <a:gd name="connsiteX4" fmla="*/ 101824 w 2769452"/>
                <a:gd name="connsiteY4" fmla="*/ 3133836 h 3848460"/>
                <a:gd name="connsiteX5" fmla="*/ 1192700 w 2769452"/>
                <a:gd name="connsiteY5" fmla="*/ 3767932 h 3848460"/>
                <a:gd name="connsiteX6" fmla="*/ 2311991 w 2769452"/>
                <a:gd name="connsiteY6" fmla="*/ 1391238 h 38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9452" h="3848460">
                  <a:moveTo>
                    <a:pt x="2674178" y="1600206"/>
                  </a:moveTo>
                  <a:lnTo>
                    <a:pt x="2210205" y="101824"/>
                  </a:lnTo>
                  <a:lnTo>
                    <a:pt x="897771" y="574429"/>
                  </a:lnTo>
                  <a:lnTo>
                    <a:pt x="1219675" y="760378"/>
                  </a:lnTo>
                  <a:lnTo>
                    <a:pt x="101824" y="3133836"/>
                  </a:lnTo>
                  <a:lnTo>
                    <a:pt x="1192700" y="3767932"/>
                  </a:lnTo>
                  <a:lnTo>
                    <a:pt x="2311991" y="1391238"/>
                  </a:lnTo>
                  <a:close/>
                </a:path>
              </a:pathLst>
            </a:custGeom>
            <a:solidFill>
              <a:schemeClr val="accent2"/>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4" name="Freeform: Shape 13">
              <a:extLst>
                <a:ext uri="{FF2B5EF4-FFF2-40B4-BE49-F238E27FC236}">
                  <a16:creationId xmlns:a16="http://schemas.microsoft.com/office/drawing/2014/main" id="{19A18E09-0573-484D-90B0-99211B0474B9}"/>
                </a:ext>
              </a:extLst>
            </p:cNvPr>
            <p:cNvSpPr/>
            <p:nvPr/>
          </p:nvSpPr>
          <p:spPr>
            <a:xfrm>
              <a:off x="11479601" y="7697440"/>
              <a:ext cx="2158265" cy="1690641"/>
            </a:xfrm>
            <a:custGeom>
              <a:avLst/>
              <a:gdLst>
                <a:gd name="connsiteX0" fmla="*/ 2090795 w 2158014"/>
                <a:gd name="connsiteY0" fmla="*/ 1589775 h 1690445"/>
                <a:gd name="connsiteX1" fmla="*/ 999918 w 2158014"/>
                <a:gd name="connsiteY1" fmla="*/ 955679 h 1690445"/>
                <a:gd name="connsiteX2" fmla="*/ 101824 w 2158014"/>
                <a:gd name="connsiteY2" fmla="*/ 101824 h 1690445"/>
                <a:gd name="connsiteX3" fmla="*/ 1193060 w 2158014"/>
                <a:gd name="connsiteY3" fmla="*/ 735921 h 1690445"/>
              </a:gdLst>
              <a:ahLst/>
              <a:cxnLst>
                <a:cxn ang="0">
                  <a:pos x="connsiteX0" y="connsiteY0"/>
                </a:cxn>
                <a:cxn ang="0">
                  <a:pos x="connsiteX1" y="connsiteY1"/>
                </a:cxn>
                <a:cxn ang="0">
                  <a:pos x="connsiteX2" y="connsiteY2"/>
                </a:cxn>
                <a:cxn ang="0">
                  <a:pos x="connsiteX3" y="connsiteY3"/>
                </a:cxn>
              </a:cxnLst>
              <a:rect l="l" t="t" r="r" b="b"/>
              <a:pathLst>
                <a:path w="2158014" h="1690445">
                  <a:moveTo>
                    <a:pt x="2090795" y="1589775"/>
                  </a:moveTo>
                  <a:lnTo>
                    <a:pt x="999918" y="955679"/>
                  </a:lnTo>
                  <a:lnTo>
                    <a:pt x="101824" y="101824"/>
                  </a:lnTo>
                  <a:lnTo>
                    <a:pt x="1193060" y="735921"/>
                  </a:lnTo>
                  <a:close/>
                </a:path>
              </a:pathLst>
            </a:custGeom>
            <a:solidFill>
              <a:schemeClr val="accent2">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5" name="Freeform: Shape 14">
              <a:extLst>
                <a:ext uri="{FF2B5EF4-FFF2-40B4-BE49-F238E27FC236}">
                  <a16:creationId xmlns:a16="http://schemas.microsoft.com/office/drawing/2014/main" id="{0AD13F16-C84D-4B38-A959-33D7FCEF65B2}"/>
                </a:ext>
              </a:extLst>
            </p:cNvPr>
            <p:cNvSpPr/>
            <p:nvPr/>
          </p:nvSpPr>
          <p:spPr>
            <a:xfrm>
              <a:off x="10591475" y="7696361"/>
              <a:ext cx="2158265" cy="2697831"/>
            </a:xfrm>
            <a:custGeom>
              <a:avLst/>
              <a:gdLst>
                <a:gd name="connsiteX0" fmla="*/ 1192701 w 2158014"/>
                <a:gd name="connsiteY0" fmla="*/ 2621666 h 2697518"/>
                <a:gd name="connsiteX1" fmla="*/ 101824 w 2158014"/>
                <a:gd name="connsiteY1" fmla="*/ 1987569 h 2697518"/>
                <a:gd name="connsiteX2" fmla="*/ 991286 w 2158014"/>
                <a:gd name="connsiteY2" fmla="*/ 101824 h 2697518"/>
                <a:gd name="connsiteX3" fmla="*/ 2082163 w 2158014"/>
                <a:gd name="connsiteY3" fmla="*/ 735921 h 2697518"/>
              </a:gdLst>
              <a:ahLst/>
              <a:cxnLst>
                <a:cxn ang="0">
                  <a:pos x="connsiteX0" y="connsiteY0"/>
                </a:cxn>
                <a:cxn ang="0">
                  <a:pos x="connsiteX1" y="connsiteY1"/>
                </a:cxn>
                <a:cxn ang="0">
                  <a:pos x="connsiteX2" y="connsiteY2"/>
                </a:cxn>
                <a:cxn ang="0">
                  <a:pos x="connsiteX3" y="connsiteY3"/>
                </a:cxn>
              </a:cxnLst>
              <a:rect l="l" t="t" r="r" b="b"/>
              <a:pathLst>
                <a:path w="2158014" h="2697518">
                  <a:moveTo>
                    <a:pt x="1192701" y="2621666"/>
                  </a:moveTo>
                  <a:lnTo>
                    <a:pt x="101824" y="1987569"/>
                  </a:lnTo>
                  <a:lnTo>
                    <a:pt x="991286" y="101824"/>
                  </a:lnTo>
                  <a:lnTo>
                    <a:pt x="2082163" y="735921"/>
                  </a:lnTo>
                  <a:close/>
                </a:path>
              </a:pathLst>
            </a:custGeom>
            <a:solidFill>
              <a:schemeClr val="accent2"/>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6" name="Freeform: Shape 15">
              <a:extLst>
                <a:ext uri="{FF2B5EF4-FFF2-40B4-BE49-F238E27FC236}">
                  <a16:creationId xmlns:a16="http://schemas.microsoft.com/office/drawing/2014/main" id="{F80E981C-45F0-4ED6-87AE-88CDB481A7D8}"/>
                </a:ext>
              </a:extLst>
            </p:cNvPr>
            <p:cNvSpPr/>
            <p:nvPr/>
          </p:nvSpPr>
          <p:spPr>
            <a:xfrm>
              <a:off x="9693998" y="8728371"/>
              <a:ext cx="2158265" cy="1690641"/>
            </a:xfrm>
            <a:custGeom>
              <a:avLst/>
              <a:gdLst>
                <a:gd name="connsiteX0" fmla="*/ 2090075 w 2158014"/>
                <a:gd name="connsiteY0" fmla="*/ 1589775 h 1690445"/>
                <a:gd name="connsiteX1" fmla="*/ 999198 w 2158014"/>
                <a:gd name="connsiteY1" fmla="*/ 955678 h 1690445"/>
                <a:gd name="connsiteX2" fmla="*/ 101824 w 2158014"/>
                <a:gd name="connsiteY2" fmla="*/ 101824 h 1690445"/>
                <a:gd name="connsiteX3" fmla="*/ 1192700 w 2158014"/>
                <a:gd name="connsiteY3" fmla="*/ 735921 h 1690445"/>
              </a:gdLst>
              <a:ahLst/>
              <a:cxnLst>
                <a:cxn ang="0">
                  <a:pos x="connsiteX0" y="connsiteY0"/>
                </a:cxn>
                <a:cxn ang="0">
                  <a:pos x="connsiteX1" y="connsiteY1"/>
                </a:cxn>
                <a:cxn ang="0">
                  <a:pos x="connsiteX2" y="connsiteY2"/>
                </a:cxn>
                <a:cxn ang="0">
                  <a:pos x="connsiteX3" y="connsiteY3"/>
                </a:cxn>
              </a:cxnLst>
              <a:rect l="l" t="t" r="r" b="b"/>
              <a:pathLst>
                <a:path w="2158014" h="1690445">
                  <a:moveTo>
                    <a:pt x="2090075" y="1589775"/>
                  </a:moveTo>
                  <a:lnTo>
                    <a:pt x="999198" y="955678"/>
                  </a:lnTo>
                  <a:lnTo>
                    <a:pt x="101824" y="101824"/>
                  </a:lnTo>
                  <a:lnTo>
                    <a:pt x="1192700" y="735921"/>
                  </a:lnTo>
                  <a:close/>
                </a:path>
              </a:pathLst>
            </a:custGeom>
            <a:solidFill>
              <a:schemeClr val="accent2">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7" name="Freeform: Shape 16">
              <a:extLst>
                <a:ext uri="{FF2B5EF4-FFF2-40B4-BE49-F238E27FC236}">
                  <a16:creationId xmlns:a16="http://schemas.microsoft.com/office/drawing/2014/main" id="{E0BAAE0E-52B6-4AD2-A2DE-05F52379209A}"/>
                </a:ext>
              </a:extLst>
            </p:cNvPr>
            <p:cNvSpPr/>
            <p:nvPr/>
          </p:nvSpPr>
          <p:spPr>
            <a:xfrm>
              <a:off x="8781771" y="8722257"/>
              <a:ext cx="2194236" cy="2733802"/>
            </a:xfrm>
            <a:custGeom>
              <a:avLst/>
              <a:gdLst>
                <a:gd name="connsiteX0" fmla="*/ 1193060 w 2193981"/>
                <a:gd name="connsiteY0" fmla="*/ 2647922 h 2733485"/>
                <a:gd name="connsiteX1" fmla="*/ 101824 w 2193981"/>
                <a:gd name="connsiteY1" fmla="*/ 2013825 h 2733485"/>
                <a:gd name="connsiteX2" fmla="*/ 1004233 w 2193981"/>
                <a:gd name="connsiteY2" fmla="*/ 101824 h 2733485"/>
                <a:gd name="connsiteX3" fmla="*/ 2095471 w 2193981"/>
                <a:gd name="connsiteY3" fmla="*/ 735561 h 2733485"/>
              </a:gdLst>
              <a:ahLst/>
              <a:cxnLst>
                <a:cxn ang="0">
                  <a:pos x="connsiteX0" y="connsiteY0"/>
                </a:cxn>
                <a:cxn ang="0">
                  <a:pos x="connsiteX1" y="connsiteY1"/>
                </a:cxn>
                <a:cxn ang="0">
                  <a:pos x="connsiteX2" y="connsiteY2"/>
                </a:cxn>
                <a:cxn ang="0">
                  <a:pos x="connsiteX3" y="connsiteY3"/>
                </a:cxn>
              </a:cxnLst>
              <a:rect l="l" t="t" r="r" b="b"/>
              <a:pathLst>
                <a:path w="2193981" h="2733485">
                  <a:moveTo>
                    <a:pt x="1193060" y="2647922"/>
                  </a:moveTo>
                  <a:lnTo>
                    <a:pt x="101824" y="2013825"/>
                  </a:lnTo>
                  <a:lnTo>
                    <a:pt x="1004233" y="101824"/>
                  </a:lnTo>
                  <a:lnTo>
                    <a:pt x="2095471" y="735561"/>
                  </a:lnTo>
                  <a:close/>
                </a:path>
              </a:pathLst>
            </a:custGeom>
            <a:solidFill>
              <a:schemeClr val="accent2"/>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8" name="Freeform: Shape 17">
              <a:extLst>
                <a:ext uri="{FF2B5EF4-FFF2-40B4-BE49-F238E27FC236}">
                  <a16:creationId xmlns:a16="http://schemas.microsoft.com/office/drawing/2014/main" id="{C40AEE88-8BDB-46E0-BC63-BC2C2396E777}"/>
                </a:ext>
              </a:extLst>
            </p:cNvPr>
            <p:cNvSpPr/>
            <p:nvPr/>
          </p:nvSpPr>
          <p:spPr>
            <a:xfrm>
              <a:off x="22735710" y="5209705"/>
              <a:ext cx="1366901" cy="1906468"/>
            </a:xfrm>
            <a:custGeom>
              <a:avLst/>
              <a:gdLst>
                <a:gd name="connsiteX0" fmla="*/ 661430 w 1366742"/>
                <a:gd name="connsiteY0" fmla="*/ 124818 h 1906246"/>
                <a:gd name="connsiteX1" fmla="*/ 153577 w 1366742"/>
                <a:gd name="connsiteY1" fmla="*/ 75184 h 1906246"/>
                <a:gd name="connsiteX2" fmla="*/ 26975 w 1366742"/>
                <a:gd name="connsiteY2" fmla="*/ 148916 h 1906246"/>
                <a:gd name="connsiteX3" fmla="*/ 534828 w 1366742"/>
                <a:gd name="connsiteY3" fmla="*/ 198550 h 1906246"/>
                <a:gd name="connsiteX4" fmla="*/ 1246252 w 1366742"/>
                <a:gd name="connsiteY4" fmla="*/ 1431137 h 1906246"/>
                <a:gd name="connsiteX5" fmla="*/ 1038005 w 1366742"/>
                <a:gd name="connsiteY5" fmla="*/ 1889355 h 1906246"/>
                <a:gd name="connsiteX6" fmla="*/ 1164609 w 1366742"/>
                <a:gd name="connsiteY6" fmla="*/ 1815623 h 1906246"/>
                <a:gd name="connsiteX7" fmla="*/ 1372857 w 1366742"/>
                <a:gd name="connsiteY7" fmla="*/ 1357404 h 1906246"/>
                <a:gd name="connsiteX8" fmla="*/ 661430 w 1366742"/>
                <a:gd name="connsiteY8" fmla="*/ 124818 h 190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742" h="1906246">
                  <a:moveTo>
                    <a:pt x="661430" y="124818"/>
                  </a:moveTo>
                  <a:cubicBezTo>
                    <a:pt x="462894" y="10443"/>
                    <a:pt x="283419" y="-347"/>
                    <a:pt x="153577" y="75184"/>
                  </a:cubicBezTo>
                  <a:lnTo>
                    <a:pt x="26975" y="148916"/>
                  </a:lnTo>
                  <a:cubicBezTo>
                    <a:pt x="156815" y="73385"/>
                    <a:pt x="336650" y="84176"/>
                    <a:pt x="534828" y="198550"/>
                  </a:cubicBezTo>
                  <a:cubicBezTo>
                    <a:pt x="929024" y="426221"/>
                    <a:pt x="1247332" y="977953"/>
                    <a:pt x="1246252" y="1431137"/>
                  </a:cubicBezTo>
                  <a:cubicBezTo>
                    <a:pt x="1245535" y="1656289"/>
                    <a:pt x="1166047" y="1814544"/>
                    <a:pt x="1038005" y="1889355"/>
                  </a:cubicBezTo>
                  <a:lnTo>
                    <a:pt x="1164609" y="1815623"/>
                  </a:lnTo>
                  <a:cubicBezTo>
                    <a:pt x="1292651" y="1741171"/>
                    <a:pt x="1372137" y="1582557"/>
                    <a:pt x="1372857" y="1357404"/>
                  </a:cubicBezTo>
                  <a:cubicBezTo>
                    <a:pt x="1373937" y="904221"/>
                    <a:pt x="1055628" y="352489"/>
                    <a:pt x="661430" y="124818"/>
                  </a:cubicBezTo>
                  <a:close/>
                </a:path>
              </a:pathLst>
            </a:custGeom>
            <a:solidFill>
              <a:schemeClr val="accent5">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19" name="Freeform: Shape 18">
              <a:extLst>
                <a:ext uri="{FF2B5EF4-FFF2-40B4-BE49-F238E27FC236}">
                  <a16:creationId xmlns:a16="http://schemas.microsoft.com/office/drawing/2014/main" id="{600407DD-8E72-4541-8CF6-538E533B0683}"/>
                </a:ext>
              </a:extLst>
            </p:cNvPr>
            <p:cNvSpPr/>
            <p:nvPr/>
          </p:nvSpPr>
          <p:spPr>
            <a:xfrm>
              <a:off x="22527076" y="5283338"/>
              <a:ext cx="1474815" cy="1870496"/>
            </a:xfrm>
            <a:custGeom>
              <a:avLst/>
              <a:gdLst>
                <a:gd name="connsiteX0" fmla="*/ 743438 w 1474643"/>
                <a:gd name="connsiteY0" fmla="*/ 124925 h 1870279"/>
                <a:gd name="connsiteX1" fmla="*/ 1454863 w 1474643"/>
                <a:gd name="connsiteY1" fmla="*/ 1357512 h 1870279"/>
                <a:gd name="connsiteX2" fmla="*/ 738762 w 1474643"/>
                <a:gd name="connsiteY2" fmla="*/ 1765736 h 1870279"/>
                <a:gd name="connsiteX3" fmla="*/ 26978 w 1474643"/>
                <a:gd name="connsiteY3" fmla="*/ 533150 h 1870279"/>
                <a:gd name="connsiteX4" fmla="*/ 743438 w 1474643"/>
                <a:gd name="connsiteY4" fmla="*/ 124925 h 187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643" h="1870279">
                  <a:moveTo>
                    <a:pt x="743438" y="124925"/>
                  </a:moveTo>
                  <a:cubicBezTo>
                    <a:pt x="1137634" y="352596"/>
                    <a:pt x="1455943" y="904329"/>
                    <a:pt x="1454863" y="1357512"/>
                  </a:cubicBezTo>
                  <a:cubicBezTo>
                    <a:pt x="1453425" y="1810695"/>
                    <a:pt x="1132961" y="1993407"/>
                    <a:pt x="738762" y="1765736"/>
                  </a:cubicBezTo>
                  <a:cubicBezTo>
                    <a:pt x="344564" y="1538066"/>
                    <a:pt x="25898" y="986333"/>
                    <a:pt x="26978" y="533150"/>
                  </a:cubicBezTo>
                  <a:cubicBezTo>
                    <a:pt x="28416" y="79967"/>
                    <a:pt x="348880" y="-102745"/>
                    <a:pt x="743438" y="124925"/>
                  </a:cubicBezTo>
                  <a:close/>
                </a:path>
              </a:pathLst>
            </a:custGeom>
            <a:solidFill>
              <a:schemeClr val="accent5"/>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0" name="Freeform: Shape 19">
              <a:extLst>
                <a:ext uri="{FF2B5EF4-FFF2-40B4-BE49-F238E27FC236}">
                  <a16:creationId xmlns:a16="http://schemas.microsoft.com/office/drawing/2014/main" id="{6CF45872-149D-447E-BC1E-317B57DA1E92}"/>
                </a:ext>
              </a:extLst>
            </p:cNvPr>
            <p:cNvSpPr/>
            <p:nvPr/>
          </p:nvSpPr>
          <p:spPr>
            <a:xfrm>
              <a:off x="22817542" y="5876857"/>
              <a:ext cx="899277" cy="719421"/>
            </a:xfrm>
            <a:custGeom>
              <a:avLst/>
              <a:gdLst>
                <a:gd name="connsiteX0" fmla="*/ 760521 w 899172"/>
                <a:gd name="connsiteY0" fmla="*/ 208732 h 719338"/>
                <a:gd name="connsiteX1" fmla="*/ 841807 w 899172"/>
                <a:gd name="connsiteY1" fmla="*/ 294333 h 719338"/>
                <a:gd name="connsiteX2" fmla="*/ 841447 w 899172"/>
                <a:gd name="connsiteY2" fmla="*/ 481001 h 719338"/>
                <a:gd name="connsiteX3" fmla="*/ 447609 w 899172"/>
                <a:gd name="connsiteY3" fmla="*/ 705076 h 719338"/>
                <a:gd name="connsiteX4" fmla="*/ 366323 w 899172"/>
                <a:gd name="connsiteY4" fmla="*/ 696803 h 719338"/>
                <a:gd name="connsiteX5" fmla="*/ 285398 w 899172"/>
                <a:gd name="connsiteY5" fmla="*/ 611202 h 719338"/>
                <a:gd name="connsiteX6" fmla="*/ 60247 w 899172"/>
                <a:gd name="connsiteY6" fmla="*/ 221321 h 719338"/>
                <a:gd name="connsiteX7" fmla="*/ 60604 w 899172"/>
                <a:gd name="connsiteY7" fmla="*/ 34652 h 719338"/>
                <a:gd name="connsiteX8" fmla="*/ 141890 w 899172"/>
                <a:gd name="connsiteY8" fmla="*/ 42565 h 719338"/>
                <a:gd name="connsiteX9" fmla="*/ 222816 w 899172"/>
                <a:gd name="connsiteY9" fmla="*/ 128166 h 719338"/>
                <a:gd name="connsiteX10" fmla="*/ 367043 w 899172"/>
                <a:gd name="connsiteY10" fmla="*/ 377776 h 719338"/>
                <a:gd name="connsiteX11" fmla="*/ 679596 w 899172"/>
                <a:gd name="connsiteY11" fmla="*/ 200100 h 719338"/>
                <a:gd name="connsiteX12" fmla="*/ 760521 w 899172"/>
                <a:gd name="connsiteY12" fmla="*/ 208732 h 71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72" h="719338">
                  <a:moveTo>
                    <a:pt x="760521" y="208732"/>
                  </a:moveTo>
                  <a:cubicBezTo>
                    <a:pt x="790015" y="225636"/>
                    <a:pt x="819148" y="255489"/>
                    <a:pt x="841807" y="294333"/>
                  </a:cubicBezTo>
                  <a:cubicBezTo>
                    <a:pt x="886406" y="371662"/>
                    <a:pt x="886046" y="455465"/>
                    <a:pt x="841447" y="481001"/>
                  </a:cubicBezTo>
                  <a:lnTo>
                    <a:pt x="447609" y="705076"/>
                  </a:lnTo>
                  <a:cubicBezTo>
                    <a:pt x="425310" y="718024"/>
                    <a:pt x="395816" y="713707"/>
                    <a:pt x="366323" y="696803"/>
                  </a:cubicBezTo>
                  <a:cubicBezTo>
                    <a:pt x="336830" y="679899"/>
                    <a:pt x="307697" y="650046"/>
                    <a:pt x="285398" y="611202"/>
                  </a:cubicBezTo>
                  <a:lnTo>
                    <a:pt x="60247" y="221321"/>
                  </a:lnTo>
                  <a:cubicBezTo>
                    <a:pt x="15646" y="143991"/>
                    <a:pt x="16006" y="60188"/>
                    <a:pt x="60604" y="34652"/>
                  </a:cubicBezTo>
                  <a:cubicBezTo>
                    <a:pt x="82904" y="21704"/>
                    <a:pt x="112397" y="25660"/>
                    <a:pt x="141890" y="42565"/>
                  </a:cubicBezTo>
                  <a:cubicBezTo>
                    <a:pt x="171383" y="59469"/>
                    <a:pt x="200516" y="89321"/>
                    <a:pt x="222816" y="128166"/>
                  </a:cubicBezTo>
                  <a:lnTo>
                    <a:pt x="367043" y="377776"/>
                  </a:lnTo>
                  <a:lnTo>
                    <a:pt x="679596" y="200100"/>
                  </a:lnTo>
                  <a:cubicBezTo>
                    <a:pt x="701895" y="187871"/>
                    <a:pt x="731388" y="191827"/>
                    <a:pt x="760521" y="208732"/>
                  </a:cubicBezTo>
                  <a:close/>
                </a:path>
              </a:pathLst>
            </a:custGeom>
            <a:solidFill>
              <a:srgbClr val="FFFFFF"/>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1" name="Freeform: Shape 20">
              <a:extLst>
                <a:ext uri="{FF2B5EF4-FFF2-40B4-BE49-F238E27FC236}">
                  <a16:creationId xmlns:a16="http://schemas.microsoft.com/office/drawing/2014/main" id="{8AC21440-2331-42D1-A470-6BB8E65BA432}"/>
                </a:ext>
              </a:extLst>
            </p:cNvPr>
            <p:cNvSpPr/>
            <p:nvPr/>
          </p:nvSpPr>
          <p:spPr>
            <a:xfrm>
              <a:off x="15663075" y="2169442"/>
              <a:ext cx="1007191" cy="1870496"/>
            </a:xfrm>
            <a:custGeom>
              <a:avLst/>
              <a:gdLst>
                <a:gd name="connsiteX0" fmla="*/ 26975 w 1007073"/>
                <a:gd name="connsiteY0" fmla="*/ 1500540 h 1870279"/>
                <a:gd name="connsiteX1" fmla="*/ 1008873 w 1007073"/>
                <a:gd name="connsiteY1" fmla="*/ 26975 h 1870279"/>
                <a:gd name="connsiteX2" fmla="*/ 1014268 w 1007073"/>
                <a:gd name="connsiteY2" fmla="*/ 1856612 h 1870279"/>
              </a:gdLst>
              <a:ahLst/>
              <a:cxnLst>
                <a:cxn ang="0">
                  <a:pos x="connsiteX0" y="connsiteY0"/>
                </a:cxn>
                <a:cxn ang="0">
                  <a:pos x="connsiteX1" y="connsiteY1"/>
                </a:cxn>
                <a:cxn ang="0">
                  <a:pos x="connsiteX2" y="connsiteY2"/>
                </a:cxn>
              </a:cxnLst>
              <a:rect l="l" t="t" r="r" b="b"/>
              <a:pathLst>
                <a:path w="1007073" h="1870279">
                  <a:moveTo>
                    <a:pt x="26975" y="1500540"/>
                  </a:moveTo>
                  <a:lnTo>
                    <a:pt x="1008873" y="26975"/>
                  </a:lnTo>
                  <a:lnTo>
                    <a:pt x="1014268" y="1856612"/>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2" name="Freeform: Shape 21">
              <a:extLst>
                <a:ext uri="{FF2B5EF4-FFF2-40B4-BE49-F238E27FC236}">
                  <a16:creationId xmlns:a16="http://schemas.microsoft.com/office/drawing/2014/main" id="{3BD5F2FD-92E1-4110-AE3A-756195181AA7}"/>
                </a:ext>
              </a:extLst>
            </p:cNvPr>
            <p:cNvSpPr/>
            <p:nvPr/>
          </p:nvSpPr>
          <p:spPr>
            <a:xfrm>
              <a:off x="14310563" y="3643177"/>
              <a:ext cx="2374091" cy="1726612"/>
            </a:xfrm>
            <a:custGeom>
              <a:avLst/>
              <a:gdLst>
                <a:gd name="connsiteX0" fmla="*/ 1379332 w 2373816"/>
                <a:gd name="connsiteY0" fmla="*/ 26975 h 1726412"/>
                <a:gd name="connsiteX1" fmla="*/ 2366624 w 2373816"/>
                <a:gd name="connsiteY1" fmla="*/ 383048 h 1726412"/>
                <a:gd name="connsiteX2" fmla="*/ 26975 w 2373816"/>
                <a:gd name="connsiteY2" fmla="*/ 1733965 h 1726412"/>
                <a:gd name="connsiteX3" fmla="*/ 1008873 w 2373816"/>
                <a:gd name="connsiteY3" fmla="*/ 260400 h 1726412"/>
                <a:gd name="connsiteX4" fmla="*/ 1182234 w 2373816"/>
                <a:gd name="connsiteY4" fmla="*/ 322983 h 172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816" h="1726412">
                  <a:moveTo>
                    <a:pt x="1379332" y="26975"/>
                  </a:moveTo>
                  <a:lnTo>
                    <a:pt x="2366624" y="383048"/>
                  </a:lnTo>
                  <a:lnTo>
                    <a:pt x="26975" y="1733965"/>
                  </a:lnTo>
                  <a:lnTo>
                    <a:pt x="1008873" y="260400"/>
                  </a:lnTo>
                  <a:lnTo>
                    <a:pt x="1182234" y="322983"/>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3" name="Freeform: Shape 22">
              <a:extLst>
                <a:ext uri="{FF2B5EF4-FFF2-40B4-BE49-F238E27FC236}">
                  <a16:creationId xmlns:a16="http://schemas.microsoft.com/office/drawing/2014/main" id="{EFD63586-2F15-4475-BC27-F7944F31AA65}"/>
                </a:ext>
              </a:extLst>
            </p:cNvPr>
            <p:cNvSpPr/>
            <p:nvPr/>
          </p:nvSpPr>
          <p:spPr>
            <a:xfrm>
              <a:off x="14305167" y="2169442"/>
              <a:ext cx="2374091" cy="1798554"/>
            </a:xfrm>
            <a:custGeom>
              <a:avLst/>
              <a:gdLst>
                <a:gd name="connsiteX0" fmla="*/ 2366624 w 2373816"/>
                <a:gd name="connsiteY0" fmla="*/ 26975 h 1798345"/>
                <a:gd name="connsiteX1" fmla="*/ 1384726 w 2373816"/>
                <a:gd name="connsiteY1" fmla="*/ 1500540 h 1798345"/>
                <a:gd name="connsiteX2" fmla="*/ 1187628 w 2373816"/>
                <a:gd name="connsiteY2" fmla="*/ 1796548 h 1798345"/>
                <a:gd name="connsiteX3" fmla="*/ 1014268 w 2373816"/>
                <a:gd name="connsiteY3" fmla="*/ 1733965 h 1798345"/>
                <a:gd name="connsiteX4" fmla="*/ 26975 w 2373816"/>
                <a:gd name="connsiteY4" fmla="*/ 1377893 h 179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816" h="1798345">
                  <a:moveTo>
                    <a:pt x="2366624" y="26975"/>
                  </a:moveTo>
                  <a:lnTo>
                    <a:pt x="1384726" y="1500540"/>
                  </a:lnTo>
                  <a:lnTo>
                    <a:pt x="1187628" y="1796548"/>
                  </a:lnTo>
                  <a:lnTo>
                    <a:pt x="1014268" y="1733965"/>
                  </a:lnTo>
                  <a:lnTo>
                    <a:pt x="26975" y="1377893"/>
                  </a:lnTo>
                  <a:close/>
                </a:path>
              </a:pathLst>
            </a:custGeom>
            <a:solidFill>
              <a:schemeClr val="bg1">
                <a:lumMod val="9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4" name="Freeform: Shape 23">
              <a:extLst>
                <a:ext uri="{FF2B5EF4-FFF2-40B4-BE49-F238E27FC236}">
                  <a16:creationId xmlns:a16="http://schemas.microsoft.com/office/drawing/2014/main" id="{BF3B1FD3-BC74-49F0-BEB2-92F309DA1CB9}"/>
                </a:ext>
              </a:extLst>
            </p:cNvPr>
            <p:cNvSpPr/>
            <p:nvPr/>
          </p:nvSpPr>
          <p:spPr>
            <a:xfrm>
              <a:off x="14305167" y="3520516"/>
              <a:ext cx="1007191" cy="1870496"/>
            </a:xfrm>
            <a:custGeom>
              <a:avLst/>
              <a:gdLst>
                <a:gd name="connsiteX0" fmla="*/ 26975 w 1007073"/>
                <a:gd name="connsiteY0" fmla="*/ 26975 h 1870279"/>
                <a:gd name="connsiteX1" fmla="*/ 1014268 w 1007073"/>
                <a:gd name="connsiteY1" fmla="*/ 383047 h 1870279"/>
                <a:gd name="connsiteX2" fmla="*/ 32370 w 1007073"/>
                <a:gd name="connsiteY2" fmla="*/ 1856612 h 1870279"/>
              </a:gdLst>
              <a:ahLst/>
              <a:cxnLst>
                <a:cxn ang="0">
                  <a:pos x="connsiteX0" y="connsiteY0"/>
                </a:cxn>
                <a:cxn ang="0">
                  <a:pos x="connsiteX1" y="connsiteY1"/>
                </a:cxn>
                <a:cxn ang="0">
                  <a:pos x="connsiteX2" y="connsiteY2"/>
                </a:cxn>
              </a:cxnLst>
              <a:rect l="l" t="t" r="r" b="b"/>
              <a:pathLst>
                <a:path w="1007073" h="1870279">
                  <a:moveTo>
                    <a:pt x="26975" y="26975"/>
                  </a:moveTo>
                  <a:lnTo>
                    <a:pt x="1014268" y="383047"/>
                  </a:lnTo>
                  <a:lnTo>
                    <a:pt x="32370" y="1856612"/>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5" name="Freeform: Shape 24">
              <a:extLst>
                <a:ext uri="{FF2B5EF4-FFF2-40B4-BE49-F238E27FC236}">
                  <a16:creationId xmlns:a16="http://schemas.microsoft.com/office/drawing/2014/main" id="{EF0B6DC7-1D70-4079-B3E4-8799D63ED892}"/>
                </a:ext>
              </a:extLst>
            </p:cNvPr>
            <p:cNvSpPr/>
            <p:nvPr/>
          </p:nvSpPr>
          <p:spPr>
            <a:xfrm>
              <a:off x="12185032" y="9473370"/>
              <a:ext cx="1834525" cy="1079133"/>
            </a:xfrm>
            <a:custGeom>
              <a:avLst/>
              <a:gdLst>
                <a:gd name="connsiteX0" fmla="*/ 1623907 w 1834312"/>
                <a:gd name="connsiteY0" fmla="*/ 26975 h 1079007"/>
                <a:gd name="connsiteX1" fmla="*/ 1810574 w 1834312"/>
                <a:gd name="connsiteY1" fmla="*/ 1069296 h 1079007"/>
                <a:gd name="connsiteX2" fmla="*/ 26975 w 1834312"/>
                <a:gd name="connsiteY2" fmla="*/ 954922 h 1079007"/>
              </a:gdLst>
              <a:ahLst/>
              <a:cxnLst>
                <a:cxn ang="0">
                  <a:pos x="connsiteX0" y="connsiteY0"/>
                </a:cxn>
                <a:cxn ang="0">
                  <a:pos x="connsiteX1" y="connsiteY1"/>
                </a:cxn>
                <a:cxn ang="0">
                  <a:pos x="connsiteX2" y="connsiteY2"/>
                </a:cxn>
              </a:cxnLst>
              <a:rect l="l" t="t" r="r" b="b"/>
              <a:pathLst>
                <a:path w="1834312" h="1079007">
                  <a:moveTo>
                    <a:pt x="1623907" y="26975"/>
                  </a:moveTo>
                  <a:lnTo>
                    <a:pt x="1810574" y="1069296"/>
                  </a:lnTo>
                  <a:lnTo>
                    <a:pt x="26975" y="954922"/>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6" name="Freeform: Shape 25">
              <a:extLst>
                <a:ext uri="{FF2B5EF4-FFF2-40B4-BE49-F238E27FC236}">
                  <a16:creationId xmlns:a16="http://schemas.microsoft.com/office/drawing/2014/main" id="{461A8722-2671-4285-BD2A-BC76BE8698B5}"/>
                </a:ext>
              </a:extLst>
            </p:cNvPr>
            <p:cNvSpPr/>
            <p:nvPr/>
          </p:nvSpPr>
          <p:spPr>
            <a:xfrm>
              <a:off x="12185032" y="10401424"/>
              <a:ext cx="2410062" cy="1402872"/>
            </a:xfrm>
            <a:custGeom>
              <a:avLst/>
              <a:gdLst>
                <a:gd name="connsiteX0" fmla="*/ 2201536 w 2409783"/>
                <a:gd name="connsiteY0" fmla="*/ 347801 h 1402709"/>
                <a:gd name="connsiteX1" fmla="*/ 2388204 w 2409783"/>
                <a:gd name="connsiteY1" fmla="*/ 1390121 h 1402709"/>
                <a:gd name="connsiteX2" fmla="*/ 26975 w 2409783"/>
                <a:gd name="connsiteY2" fmla="*/ 26975 h 1402709"/>
                <a:gd name="connsiteX3" fmla="*/ 1810574 w 2409783"/>
                <a:gd name="connsiteY3" fmla="*/ 141350 h 1402709"/>
                <a:gd name="connsiteX4" fmla="*/ 1843305 w 2409783"/>
                <a:gd name="connsiteY4" fmla="*/ 324781 h 1402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783" h="1402709">
                  <a:moveTo>
                    <a:pt x="2201536" y="347801"/>
                  </a:moveTo>
                  <a:lnTo>
                    <a:pt x="2388204" y="1390121"/>
                  </a:lnTo>
                  <a:lnTo>
                    <a:pt x="26975" y="26975"/>
                  </a:lnTo>
                  <a:lnTo>
                    <a:pt x="1810574" y="141350"/>
                  </a:lnTo>
                  <a:lnTo>
                    <a:pt x="1843305" y="324781"/>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7" name="Freeform: Shape 26">
              <a:extLst>
                <a:ext uri="{FF2B5EF4-FFF2-40B4-BE49-F238E27FC236}">
                  <a16:creationId xmlns:a16="http://schemas.microsoft.com/office/drawing/2014/main" id="{9B0BA2F1-B1C8-478C-AAC6-1963F17D33B1}"/>
                </a:ext>
              </a:extLst>
            </p:cNvPr>
            <p:cNvSpPr/>
            <p:nvPr/>
          </p:nvSpPr>
          <p:spPr>
            <a:xfrm>
              <a:off x="14359844" y="10722286"/>
              <a:ext cx="1834525" cy="1079133"/>
            </a:xfrm>
            <a:custGeom>
              <a:avLst/>
              <a:gdLst>
                <a:gd name="connsiteX0" fmla="*/ 26975 w 1834312"/>
                <a:gd name="connsiteY0" fmla="*/ 26975 h 1079007"/>
                <a:gd name="connsiteX1" fmla="*/ 1810574 w 1834312"/>
                <a:gd name="connsiteY1" fmla="*/ 141350 h 1079007"/>
                <a:gd name="connsiteX2" fmla="*/ 213644 w 1834312"/>
                <a:gd name="connsiteY2" fmla="*/ 1069296 h 1079007"/>
              </a:gdLst>
              <a:ahLst/>
              <a:cxnLst>
                <a:cxn ang="0">
                  <a:pos x="connsiteX0" y="connsiteY0"/>
                </a:cxn>
                <a:cxn ang="0">
                  <a:pos x="connsiteX1" y="connsiteY1"/>
                </a:cxn>
                <a:cxn ang="0">
                  <a:pos x="connsiteX2" y="connsiteY2"/>
                </a:cxn>
              </a:cxnLst>
              <a:rect l="l" t="t" r="r" b="b"/>
              <a:pathLst>
                <a:path w="1834312" h="1079007">
                  <a:moveTo>
                    <a:pt x="26975" y="26975"/>
                  </a:moveTo>
                  <a:lnTo>
                    <a:pt x="1810574" y="141350"/>
                  </a:lnTo>
                  <a:lnTo>
                    <a:pt x="213644" y="1069296"/>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8" name="Freeform: Shape 27">
              <a:extLst>
                <a:ext uri="{FF2B5EF4-FFF2-40B4-BE49-F238E27FC236}">
                  <a16:creationId xmlns:a16="http://schemas.microsoft.com/office/drawing/2014/main" id="{11119ACB-1B87-4356-A559-FC35076C54CB}"/>
                </a:ext>
              </a:extLst>
            </p:cNvPr>
            <p:cNvSpPr/>
            <p:nvPr/>
          </p:nvSpPr>
          <p:spPr>
            <a:xfrm>
              <a:off x="13782149" y="9473370"/>
              <a:ext cx="2410062" cy="1402872"/>
            </a:xfrm>
            <a:custGeom>
              <a:avLst/>
              <a:gdLst>
                <a:gd name="connsiteX0" fmla="*/ 2388203 w 2409783"/>
                <a:gd name="connsiteY0" fmla="*/ 1390122 h 1402709"/>
                <a:gd name="connsiteX1" fmla="*/ 604604 w 2409783"/>
                <a:gd name="connsiteY1" fmla="*/ 1275747 h 1402709"/>
                <a:gd name="connsiteX2" fmla="*/ 246373 w 2409783"/>
                <a:gd name="connsiteY2" fmla="*/ 1252728 h 1402709"/>
                <a:gd name="connsiteX3" fmla="*/ 213642 w 2409783"/>
                <a:gd name="connsiteY3" fmla="*/ 1069296 h 1402709"/>
                <a:gd name="connsiteX4" fmla="*/ 26975 w 2409783"/>
                <a:gd name="connsiteY4" fmla="*/ 26975 h 1402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783" h="1402709">
                  <a:moveTo>
                    <a:pt x="2388203" y="1390122"/>
                  </a:moveTo>
                  <a:lnTo>
                    <a:pt x="604604" y="1275747"/>
                  </a:lnTo>
                  <a:lnTo>
                    <a:pt x="246373" y="1252728"/>
                  </a:lnTo>
                  <a:lnTo>
                    <a:pt x="213642" y="1069296"/>
                  </a:lnTo>
                  <a:lnTo>
                    <a:pt x="26975" y="26975"/>
                  </a:lnTo>
                  <a:close/>
                </a:path>
              </a:pathLst>
            </a:custGeom>
            <a:solidFill>
              <a:schemeClr val="bg1">
                <a:lumMod val="9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29" name="Freeform: Shape 28">
              <a:extLst>
                <a:ext uri="{FF2B5EF4-FFF2-40B4-BE49-F238E27FC236}">
                  <a16:creationId xmlns:a16="http://schemas.microsoft.com/office/drawing/2014/main" id="{6C055175-86DD-4177-B3ED-A5F8F417B8B4}"/>
                </a:ext>
              </a:extLst>
            </p:cNvPr>
            <p:cNvSpPr/>
            <p:nvPr/>
          </p:nvSpPr>
          <p:spPr>
            <a:xfrm>
              <a:off x="12983590" y="10973363"/>
              <a:ext cx="1834525" cy="1079133"/>
            </a:xfrm>
            <a:custGeom>
              <a:avLst/>
              <a:gdLst>
                <a:gd name="connsiteX0" fmla="*/ 1623546 w 1834312"/>
                <a:gd name="connsiteY0" fmla="*/ 26975 h 1079007"/>
                <a:gd name="connsiteX1" fmla="*/ 1810574 w 1834312"/>
                <a:gd name="connsiteY1" fmla="*/ 1069297 h 1079007"/>
                <a:gd name="connsiteX2" fmla="*/ 26975 w 1834312"/>
                <a:gd name="connsiteY2" fmla="*/ 954922 h 1079007"/>
              </a:gdLst>
              <a:ahLst/>
              <a:cxnLst>
                <a:cxn ang="0">
                  <a:pos x="connsiteX0" y="connsiteY0"/>
                </a:cxn>
                <a:cxn ang="0">
                  <a:pos x="connsiteX1" y="connsiteY1"/>
                </a:cxn>
                <a:cxn ang="0">
                  <a:pos x="connsiteX2" y="connsiteY2"/>
                </a:cxn>
              </a:cxnLst>
              <a:rect l="l" t="t" r="r" b="b"/>
              <a:pathLst>
                <a:path w="1834312" h="1079007">
                  <a:moveTo>
                    <a:pt x="1623546" y="26975"/>
                  </a:moveTo>
                  <a:lnTo>
                    <a:pt x="1810574" y="1069297"/>
                  </a:lnTo>
                  <a:lnTo>
                    <a:pt x="26975" y="954922"/>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0" name="Freeform: Shape 29">
              <a:extLst>
                <a:ext uri="{FF2B5EF4-FFF2-40B4-BE49-F238E27FC236}">
                  <a16:creationId xmlns:a16="http://schemas.microsoft.com/office/drawing/2014/main" id="{B13B602F-FC5E-47BD-B4DD-41BAE24AA10F}"/>
                </a:ext>
              </a:extLst>
            </p:cNvPr>
            <p:cNvSpPr/>
            <p:nvPr/>
          </p:nvSpPr>
          <p:spPr>
            <a:xfrm>
              <a:off x="12983590" y="11901419"/>
              <a:ext cx="2410062" cy="1402872"/>
            </a:xfrm>
            <a:custGeom>
              <a:avLst/>
              <a:gdLst>
                <a:gd name="connsiteX0" fmla="*/ 2201535 w 2409783"/>
                <a:gd name="connsiteY0" fmla="*/ 347800 h 1402709"/>
                <a:gd name="connsiteX1" fmla="*/ 2388203 w 2409783"/>
                <a:gd name="connsiteY1" fmla="*/ 1390121 h 1402709"/>
                <a:gd name="connsiteX2" fmla="*/ 26975 w 2409783"/>
                <a:gd name="connsiteY2" fmla="*/ 26975 h 1402709"/>
                <a:gd name="connsiteX3" fmla="*/ 1810574 w 2409783"/>
                <a:gd name="connsiteY3" fmla="*/ 141350 h 1402709"/>
                <a:gd name="connsiteX4" fmla="*/ 1843305 w 2409783"/>
                <a:gd name="connsiteY4" fmla="*/ 324781 h 1402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783" h="1402709">
                  <a:moveTo>
                    <a:pt x="2201535" y="347800"/>
                  </a:moveTo>
                  <a:lnTo>
                    <a:pt x="2388203" y="1390121"/>
                  </a:lnTo>
                  <a:lnTo>
                    <a:pt x="26975" y="26975"/>
                  </a:lnTo>
                  <a:lnTo>
                    <a:pt x="1810574" y="141350"/>
                  </a:lnTo>
                  <a:lnTo>
                    <a:pt x="1843305" y="324781"/>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1" name="Freeform: Shape 30">
              <a:extLst>
                <a:ext uri="{FF2B5EF4-FFF2-40B4-BE49-F238E27FC236}">
                  <a16:creationId xmlns:a16="http://schemas.microsoft.com/office/drawing/2014/main" id="{243725AA-A8A8-41A2-BDF6-B0DAC610E34D}"/>
                </a:ext>
              </a:extLst>
            </p:cNvPr>
            <p:cNvSpPr/>
            <p:nvPr/>
          </p:nvSpPr>
          <p:spPr>
            <a:xfrm>
              <a:off x="15158401" y="12222280"/>
              <a:ext cx="1834525" cy="1079133"/>
            </a:xfrm>
            <a:custGeom>
              <a:avLst/>
              <a:gdLst>
                <a:gd name="connsiteX0" fmla="*/ 26975 w 1834312"/>
                <a:gd name="connsiteY0" fmla="*/ 26975 h 1079007"/>
                <a:gd name="connsiteX1" fmla="*/ 1810574 w 1834312"/>
                <a:gd name="connsiteY1" fmla="*/ 141351 h 1079007"/>
                <a:gd name="connsiteX2" fmla="*/ 213644 w 1834312"/>
                <a:gd name="connsiteY2" fmla="*/ 1069297 h 1079007"/>
              </a:gdLst>
              <a:ahLst/>
              <a:cxnLst>
                <a:cxn ang="0">
                  <a:pos x="connsiteX0" y="connsiteY0"/>
                </a:cxn>
                <a:cxn ang="0">
                  <a:pos x="connsiteX1" y="connsiteY1"/>
                </a:cxn>
                <a:cxn ang="0">
                  <a:pos x="connsiteX2" y="connsiteY2"/>
                </a:cxn>
              </a:cxnLst>
              <a:rect l="l" t="t" r="r" b="b"/>
              <a:pathLst>
                <a:path w="1834312" h="1079007">
                  <a:moveTo>
                    <a:pt x="26975" y="26975"/>
                  </a:moveTo>
                  <a:lnTo>
                    <a:pt x="1810574" y="141351"/>
                  </a:lnTo>
                  <a:lnTo>
                    <a:pt x="213644" y="1069297"/>
                  </a:ln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2" name="Freeform: Shape 31">
              <a:extLst>
                <a:ext uri="{FF2B5EF4-FFF2-40B4-BE49-F238E27FC236}">
                  <a16:creationId xmlns:a16="http://schemas.microsoft.com/office/drawing/2014/main" id="{ABE8724D-9EEF-4013-959C-AD590F86BEE1}"/>
                </a:ext>
              </a:extLst>
            </p:cNvPr>
            <p:cNvSpPr/>
            <p:nvPr/>
          </p:nvSpPr>
          <p:spPr>
            <a:xfrm>
              <a:off x="14580346" y="10973363"/>
              <a:ext cx="2410062" cy="1402872"/>
            </a:xfrm>
            <a:custGeom>
              <a:avLst/>
              <a:gdLst>
                <a:gd name="connsiteX0" fmla="*/ 2388563 w 2409783"/>
                <a:gd name="connsiteY0" fmla="*/ 1390122 h 1402709"/>
                <a:gd name="connsiteX1" fmla="*/ 604964 w 2409783"/>
                <a:gd name="connsiteY1" fmla="*/ 1275747 h 1402709"/>
                <a:gd name="connsiteX2" fmla="*/ 246734 w 2409783"/>
                <a:gd name="connsiteY2" fmla="*/ 1252728 h 1402709"/>
                <a:gd name="connsiteX3" fmla="*/ 214004 w 2409783"/>
                <a:gd name="connsiteY3" fmla="*/ 1069297 h 1402709"/>
                <a:gd name="connsiteX4" fmla="*/ 26975 w 2409783"/>
                <a:gd name="connsiteY4" fmla="*/ 26975 h 1402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783" h="1402709">
                  <a:moveTo>
                    <a:pt x="2388563" y="1390122"/>
                  </a:moveTo>
                  <a:lnTo>
                    <a:pt x="604964" y="1275747"/>
                  </a:lnTo>
                  <a:lnTo>
                    <a:pt x="246734" y="1252728"/>
                  </a:lnTo>
                  <a:lnTo>
                    <a:pt x="214004" y="1069297"/>
                  </a:lnTo>
                  <a:lnTo>
                    <a:pt x="26975" y="26975"/>
                  </a:lnTo>
                  <a:close/>
                </a:path>
              </a:pathLst>
            </a:custGeom>
            <a:solidFill>
              <a:schemeClr val="bg1">
                <a:lumMod val="9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3" name="Freeform: Shape 32">
              <a:extLst>
                <a:ext uri="{FF2B5EF4-FFF2-40B4-BE49-F238E27FC236}">
                  <a16:creationId xmlns:a16="http://schemas.microsoft.com/office/drawing/2014/main" id="{711F0B76-CACB-49CC-B291-E3600EC00402}"/>
                </a:ext>
              </a:extLst>
            </p:cNvPr>
            <p:cNvSpPr/>
            <p:nvPr/>
          </p:nvSpPr>
          <p:spPr>
            <a:xfrm>
              <a:off x="18175977" y="10505342"/>
              <a:ext cx="3453224" cy="2086322"/>
            </a:xfrm>
            <a:custGeom>
              <a:avLst/>
              <a:gdLst>
                <a:gd name="connsiteX0" fmla="*/ 3377331 w 3452823"/>
                <a:gd name="connsiteY0" fmla="*/ 101824 h 2086081"/>
                <a:gd name="connsiteX1" fmla="*/ 3090675 w 3452823"/>
                <a:gd name="connsiteY1" fmla="*/ 728727 h 2086081"/>
                <a:gd name="connsiteX2" fmla="*/ 2859768 w 3452823"/>
                <a:gd name="connsiteY2" fmla="*/ 595290 h 2086081"/>
                <a:gd name="connsiteX3" fmla="*/ 434518 w 3452823"/>
                <a:gd name="connsiteY3" fmla="*/ 2004474 h 2086081"/>
                <a:gd name="connsiteX4" fmla="*/ 101824 w 3452823"/>
                <a:gd name="connsiteY4" fmla="*/ 1812411 h 2086081"/>
                <a:gd name="connsiteX5" fmla="*/ 2527074 w 3452823"/>
                <a:gd name="connsiteY5" fmla="*/ 403227 h 2086081"/>
                <a:gd name="connsiteX6" fmla="*/ 2296165 w 3452823"/>
                <a:gd name="connsiteY6" fmla="*/ 269790 h 208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2823" h="2086081">
                  <a:moveTo>
                    <a:pt x="3377331" y="101824"/>
                  </a:moveTo>
                  <a:lnTo>
                    <a:pt x="3090675" y="728727"/>
                  </a:lnTo>
                  <a:lnTo>
                    <a:pt x="2859768" y="595290"/>
                  </a:lnTo>
                  <a:lnTo>
                    <a:pt x="434518" y="2004474"/>
                  </a:lnTo>
                  <a:lnTo>
                    <a:pt x="101824" y="1812411"/>
                  </a:lnTo>
                  <a:lnTo>
                    <a:pt x="2527074" y="403227"/>
                  </a:lnTo>
                  <a:lnTo>
                    <a:pt x="2296165" y="269790"/>
                  </a:lnTo>
                  <a:close/>
                </a:path>
              </a:pathLst>
            </a:custGeom>
            <a:solidFill>
              <a:schemeClr val="bg1">
                <a:lumMod val="8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4" name="Freeform: Shape 33">
              <a:extLst>
                <a:ext uri="{FF2B5EF4-FFF2-40B4-BE49-F238E27FC236}">
                  <a16:creationId xmlns:a16="http://schemas.microsoft.com/office/drawing/2014/main" id="{BABA046C-9C7B-41C2-80B3-A4994448A363}"/>
                </a:ext>
              </a:extLst>
            </p:cNvPr>
            <p:cNvSpPr/>
            <p:nvPr/>
          </p:nvSpPr>
          <p:spPr>
            <a:xfrm>
              <a:off x="19067700" y="10663615"/>
              <a:ext cx="4064732" cy="2446033"/>
            </a:xfrm>
            <a:custGeom>
              <a:avLst/>
              <a:gdLst>
                <a:gd name="connsiteX0" fmla="*/ 3990567 w 4064261"/>
                <a:gd name="connsiteY0" fmla="*/ 101824 h 2445750"/>
                <a:gd name="connsiteX1" fmla="*/ 3704270 w 4064261"/>
                <a:gd name="connsiteY1" fmla="*/ 728368 h 2445750"/>
                <a:gd name="connsiteX2" fmla="*/ 3473363 w 4064261"/>
                <a:gd name="connsiteY2" fmla="*/ 595290 h 2445750"/>
                <a:gd name="connsiteX3" fmla="*/ 434518 w 4064261"/>
                <a:gd name="connsiteY3" fmla="*/ 2361266 h 2445750"/>
                <a:gd name="connsiteX4" fmla="*/ 101824 w 4064261"/>
                <a:gd name="connsiteY4" fmla="*/ 2168843 h 2445750"/>
                <a:gd name="connsiteX5" fmla="*/ 3140309 w 4064261"/>
                <a:gd name="connsiteY5" fmla="*/ 402867 h 2445750"/>
                <a:gd name="connsiteX6" fmla="*/ 2909762 w 4064261"/>
                <a:gd name="connsiteY6" fmla="*/ 269790 h 244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4261" h="2445750">
                  <a:moveTo>
                    <a:pt x="3990567" y="101824"/>
                  </a:moveTo>
                  <a:lnTo>
                    <a:pt x="3704270" y="728368"/>
                  </a:lnTo>
                  <a:lnTo>
                    <a:pt x="3473363" y="595290"/>
                  </a:lnTo>
                  <a:lnTo>
                    <a:pt x="434518" y="2361266"/>
                  </a:lnTo>
                  <a:lnTo>
                    <a:pt x="101824" y="2168843"/>
                  </a:lnTo>
                  <a:lnTo>
                    <a:pt x="3140309" y="402867"/>
                  </a:lnTo>
                  <a:lnTo>
                    <a:pt x="2909762" y="269790"/>
                  </a:lnTo>
                  <a:close/>
                </a:path>
              </a:pathLst>
            </a:custGeom>
            <a:solidFill>
              <a:schemeClr val="bg1">
                <a:lumMod val="8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5" name="Freeform: Shape 34">
              <a:extLst>
                <a:ext uri="{FF2B5EF4-FFF2-40B4-BE49-F238E27FC236}">
                  <a16:creationId xmlns:a16="http://schemas.microsoft.com/office/drawing/2014/main" id="{04E3B0CC-1B3E-45FA-B97D-3A21C1093991}"/>
                </a:ext>
              </a:extLst>
            </p:cNvPr>
            <p:cNvSpPr/>
            <p:nvPr/>
          </p:nvSpPr>
          <p:spPr>
            <a:xfrm>
              <a:off x="17856952" y="8055389"/>
              <a:ext cx="6079113" cy="3956819"/>
            </a:xfrm>
            <a:custGeom>
              <a:avLst/>
              <a:gdLst>
                <a:gd name="connsiteX0" fmla="*/ 5971226 w 6078408"/>
                <a:gd name="connsiteY0" fmla="*/ 185949 h 3956361"/>
                <a:gd name="connsiteX1" fmla="*/ 27694 w 6078408"/>
                <a:gd name="connsiteY1" fmla="*/ 3639853 h 3956361"/>
                <a:gd name="connsiteX2" fmla="*/ 26975 w 6078408"/>
                <a:gd name="connsiteY2" fmla="*/ 3932983 h 3956361"/>
                <a:gd name="connsiteX3" fmla="*/ 5970508 w 6078408"/>
                <a:gd name="connsiteY3" fmla="*/ 479080 h 3956361"/>
                <a:gd name="connsiteX4" fmla="*/ 6084163 w 6078408"/>
                <a:gd name="connsiteY4" fmla="*/ 320106 h 3956361"/>
                <a:gd name="connsiteX5" fmla="*/ 6084883 w 6078408"/>
                <a:gd name="connsiteY5" fmla="*/ 26975 h 3956361"/>
                <a:gd name="connsiteX6" fmla="*/ 5971226 w 6078408"/>
                <a:gd name="connsiteY6" fmla="*/ 185949 h 395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8408" h="3956361">
                  <a:moveTo>
                    <a:pt x="5971226" y="185949"/>
                  </a:moveTo>
                  <a:lnTo>
                    <a:pt x="27694" y="3639853"/>
                  </a:lnTo>
                  <a:lnTo>
                    <a:pt x="26975" y="3932983"/>
                  </a:lnTo>
                  <a:lnTo>
                    <a:pt x="5970508" y="479080"/>
                  </a:lnTo>
                  <a:cubicBezTo>
                    <a:pt x="6046038" y="435200"/>
                    <a:pt x="6083803" y="377653"/>
                    <a:pt x="6084163" y="320106"/>
                  </a:cubicBezTo>
                  <a:lnTo>
                    <a:pt x="6084883" y="26975"/>
                  </a:lnTo>
                  <a:cubicBezTo>
                    <a:pt x="6084523" y="84163"/>
                    <a:pt x="6046758" y="141710"/>
                    <a:pt x="5971226" y="185949"/>
                  </a:cubicBezTo>
                  <a:close/>
                </a:path>
              </a:pathLst>
            </a:custGeom>
            <a:solidFill>
              <a:schemeClr val="bg1">
                <a:lumMod val="50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6" name="Freeform: Shape 35">
              <a:extLst>
                <a:ext uri="{FF2B5EF4-FFF2-40B4-BE49-F238E27FC236}">
                  <a16:creationId xmlns:a16="http://schemas.microsoft.com/office/drawing/2014/main" id="{9E8ECF71-0368-4A8F-9D3E-CEF1ADEE1549}"/>
                </a:ext>
              </a:extLst>
            </p:cNvPr>
            <p:cNvSpPr/>
            <p:nvPr/>
          </p:nvSpPr>
          <p:spPr>
            <a:xfrm>
              <a:off x="13112007" y="9153947"/>
              <a:ext cx="4244587" cy="2841716"/>
            </a:xfrm>
            <a:custGeom>
              <a:avLst/>
              <a:gdLst>
                <a:gd name="connsiteX0" fmla="*/ 143148 w 4244096"/>
                <a:gd name="connsiteY0" fmla="*/ 188107 h 2841386"/>
                <a:gd name="connsiteX1" fmla="*/ 27694 w 4244096"/>
                <a:gd name="connsiteY1" fmla="*/ 26975 h 2841386"/>
                <a:gd name="connsiteX2" fmla="*/ 26975 w 4244096"/>
                <a:gd name="connsiteY2" fmla="*/ 320105 h 2841386"/>
                <a:gd name="connsiteX3" fmla="*/ 142429 w 4244096"/>
                <a:gd name="connsiteY3" fmla="*/ 481237 h 2841386"/>
                <a:gd name="connsiteX4" fmla="*/ 4218200 w 4244096"/>
                <a:gd name="connsiteY4" fmla="*/ 2834553 h 2841386"/>
                <a:gd name="connsiteX5" fmla="*/ 4218919 w 4244096"/>
                <a:gd name="connsiteY5" fmla="*/ 2541423 h 2841386"/>
                <a:gd name="connsiteX6" fmla="*/ 143148 w 4244096"/>
                <a:gd name="connsiteY6" fmla="*/ 188107 h 284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4096" h="2841386">
                  <a:moveTo>
                    <a:pt x="143148" y="188107"/>
                  </a:moveTo>
                  <a:cubicBezTo>
                    <a:pt x="66179" y="143508"/>
                    <a:pt x="27694" y="85241"/>
                    <a:pt x="27694" y="26975"/>
                  </a:cubicBezTo>
                  <a:lnTo>
                    <a:pt x="26975" y="320105"/>
                  </a:lnTo>
                  <a:cubicBezTo>
                    <a:pt x="26975" y="378372"/>
                    <a:pt x="65459" y="436998"/>
                    <a:pt x="142429" y="481237"/>
                  </a:cubicBezTo>
                  <a:lnTo>
                    <a:pt x="4218200" y="2834553"/>
                  </a:lnTo>
                  <a:lnTo>
                    <a:pt x="4218919" y="2541423"/>
                  </a:lnTo>
                  <a:lnTo>
                    <a:pt x="143148" y="188107"/>
                  </a:lnTo>
                  <a:close/>
                </a:path>
              </a:pathLst>
            </a:custGeom>
            <a:solidFill>
              <a:schemeClr val="bg1">
                <a:lumMod val="50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7" name="Freeform: Shape 36">
              <a:extLst>
                <a:ext uri="{FF2B5EF4-FFF2-40B4-BE49-F238E27FC236}">
                  <a16:creationId xmlns:a16="http://schemas.microsoft.com/office/drawing/2014/main" id="{4342D87F-F4C5-4A8F-97D1-1CBC3A20836F}"/>
                </a:ext>
              </a:extLst>
            </p:cNvPr>
            <p:cNvSpPr/>
            <p:nvPr/>
          </p:nvSpPr>
          <p:spPr>
            <a:xfrm>
              <a:off x="17303717" y="11668686"/>
              <a:ext cx="575538" cy="395682"/>
            </a:xfrm>
            <a:custGeom>
              <a:avLst/>
              <a:gdLst>
                <a:gd name="connsiteX0" fmla="*/ 580866 w 575470"/>
                <a:gd name="connsiteY0" fmla="*/ 26975 h 395636"/>
                <a:gd name="connsiteX1" fmla="*/ 580147 w 575470"/>
                <a:gd name="connsiteY1" fmla="*/ 320105 h 395636"/>
                <a:gd name="connsiteX2" fmla="*/ 26975 w 575470"/>
                <a:gd name="connsiteY2" fmla="*/ 320105 h 395636"/>
                <a:gd name="connsiteX3" fmla="*/ 27694 w 575470"/>
                <a:gd name="connsiteY3" fmla="*/ 26975 h 395636"/>
                <a:gd name="connsiteX4" fmla="*/ 580866 w 575470"/>
                <a:gd name="connsiteY4" fmla="*/ 26975 h 395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70" h="395636">
                  <a:moveTo>
                    <a:pt x="580866" y="26975"/>
                  </a:moveTo>
                  <a:lnTo>
                    <a:pt x="580147" y="320105"/>
                  </a:lnTo>
                  <a:cubicBezTo>
                    <a:pt x="427646" y="408584"/>
                    <a:pt x="180194" y="408584"/>
                    <a:pt x="26975" y="320105"/>
                  </a:cubicBezTo>
                  <a:lnTo>
                    <a:pt x="27694" y="26975"/>
                  </a:lnTo>
                  <a:cubicBezTo>
                    <a:pt x="180914" y="115454"/>
                    <a:pt x="428366" y="115454"/>
                    <a:pt x="580866" y="26975"/>
                  </a:cubicBezTo>
                  <a:close/>
                </a:path>
              </a:pathLst>
            </a:custGeom>
            <a:solidFill>
              <a:schemeClr val="bg1">
                <a:lumMod val="50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8" name="Freeform: Shape 37">
              <a:extLst>
                <a:ext uri="{FF2B5EF4-FFF2-40B4-BE49-F238E27FC236}">
                  <a16:creationId xmlns:a16="http://schemas.microsoft.com/office/drawing/2014/main" id="{EDC9189C-FBE1-40A1-A13F-56E004AD755D}"/>
                </a:ext>
              </a:extLst>
            </p:cNvPr>
            <p:cNvSpPr/>
            <p:nvPr/>
          </p:nvSpPr>
          <p:spPr>
            <a:xfrm>
              <a:off x="13112814" y="5473926"/>
              <a:ext cx="10827295" cy="6294940"/>
            </a:xfrm>
            <a:custGeom>
              <a:avLst/>
              <a:gdLst>
                <a:gd name="connsiteX0" fmla="*/ 10713017 w 10826041"/>
                <a:gd name="connsiteY0" fmla="*/ 2446650 h 6294210"/>
                <a:gd name="connsiteX1" fmla="*/ 10714814 w 10826041"/>
                <a:gd name="connsiteY1" fmla="*/ 2767115 h 6294210"/>
                <a:gd name="connsiteX2" fmla="*/ 4771283 w 10826041"/>
                <a:gd name="connsiteY2" fmla="*/ 6221018 h 6294210"/>
                <a:gd name="connsiteX3" fmla="*/ 4218112 w 10826041"/>
                <a:gd name="connsiteY3" fmla="*/ 6221018 h 6294210"/>
                <a:gd name="connsiteX4" fmla="*/ 142340 w 10826041"/>
                <a:gd name="connsiteY4" fmla="*/ 3867703 h 6294210"/>
                <a:gd name="connsiteX5" fmla="*/ 140902 w 10826041"/>
                <a:gd name="connsiteY5" fmla="*/ 3547237 h 6294210"/>
                <a:gd name="connsiteX6" fmla="*/ 6084434 w 10826041"/>
                <a:gd name="connsiteY6" fmla="*/ 93334 h 6294210"/>
                <a:gd name="connsiteX7" fmla="*/ 6637606 w 10826041"/>
                <a:gd name="connsiteY7" fmla="*/ 93334 h 6294210"/>
                <a:gd name="connsiteX8" fmla="*/ 10713017 w 10826041"/>
                <a:gd name="connsiteY8" fmla="*/ 2446650 h 62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6041" h="6294210">
                  <a:moveTo>
                    <a:pt x="10713017" y="2446650"/>
                  </a:moveTo>
                  <a:cubicBezTo>
                    <a:pt x="10866236" y="2535128"/>
                    <a:pt x="10866956" y="2678636"/>
                    <a:pt x="10714814" y="2767115"/>
                  </a:cubicBezTo>
                  <a:lnTo>
                    <a:pt x="4771283" y="6221018"/>
                  </a:lnTo>
                  <a:cubicBezTo>
                    <a:pt x="4618784" y="6309497"/>
                    <a:pt x="4371331" y="6309497"/>
                    <a:pt x="4218112" y="6221018"/>
                  </a:cubicBezTo>
                  <a:lnTo>
                    <a:pt x="142340" y="3867703"/>
                  </a:lnTo>
                  <a:cubicBezTo>
                    <a:pt x="-10878" y="3779224"/>
                    <a:pt x="-11598" y="3635716"/>
                    <a:pt x="140902" y="3547237"/>
                  </a:cubicBezTo>
                  <a:lnTo>
                    <a:pt x="6084434" y="93334"/>
                  </a:lnTo>
                  <a:cubicBezTo>
                    <a:pt x="6236576" y="4856"/>
                    <a:pt x="6484386" y="4856"/>
                    <a:pt x="6637606" y="93334"/>
                  </a:cubicBezTo>
                  <a:lnTo>
                    <a:pt x="10713017" y="2446650"/>
                  </a:lnTo>
                  <a:close/>
                </a:path>
              </a:pathLst>
            </a:custGeom>
            <a:solidFill>
              <a:schemeClr val="tx1">
                <a:lumMod val="65000"/>
                <a:lumOff val="3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39" name="Freeform: Shape 38">
              <a:extLst>
                <a:ext uri="{FF2B5EF4-FFF2-40B4-BE49-F238E27FC236}">
                  <a16:creationId xmlns:a16="http://schemas.microsoft.com/office/drawing/2014/main" id="{61DDA033-D821-492B-BFF1-8FECAC11C871}"/>
                </a:ext>
              </a:extLst>
            </p:cNvPr>
            <p:cNvSpPr/>
            <p:nvPr/>
          </p:nvSpPr>
          <p:spPr>
            <a:xfrm>
              <a:off x="16639015" y="10933437"/>
              <a:ext cx="215826" cy="143885"/>
            </a:xfrm>
            <a:custGeom>
              <a:avLst/>
              <a:gdLst>
                <a:gd name="connsiteX0" fmla="*/ 192019 w 215801"/>
                <a:gd name="connsiteY0" fmla="*/ 43160 h 143867"/>
                <a:gd name="connsiteX1" fmla="*/ 192379 w 215801"/>
                <a:gd name="connsiteY1" fmla="*/ 122287 h 143867"/>
                <a:gd name="connsiteX2" fmla="*/ 55345 w 215801"/>
                <a:gd name="connsiteY2" fmla="*/ 122287 h 143867"/>
                <a:gd name="connsiteX3" fmla="*/ 54985 w 215801"/>
                <a:gd name="connsiteY3" fmla="*/ 43160 h 143867"/>
                <a:gd name="connsiteX4" fmla="*/ 192019 w 215801"/>
                <a:gd name="connsiteY4" fmla="*/ 43160 h 14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01" h="143867">
                  <a:moveTo>
                    <a:pt x="192019" y="43160"/>
                  </a:moveTo>
                  <a:cubicBezTo>
                    <a:pt x="229785" y="65100"/>
                    <a:pt x="230143" y="100707"/>
                    <a:pt x="192379" y="122287"/>
                  </a:cubicBezTo>
                  <a:cubicBezTo>
                    <a:pt x="154614" y="144228"/>
                    <a:pt x="93470" y="144228"/>
                    <a:pt x="55345" y="122287"/>
                  </a:cubicBezTo>
                  <a:cubicBezTo>
                    <a:pt x="17579" y="100348"/>
                    <a:pt x="17579" y="65100"/>
                    <a:pt x="54985" y="43160"/>
                  </a:cubicBezTo>
                  <a:cubicBezTo>
                    <a:pt x="93110" y="21580"/>
                    <a:pt x="154254" y="21580"/>
                    <a:pt x="192019" y="43160"/>
                  </a:cubicBezTo>
                  <a:close/>
                </a:path>
              </a:pathLst>
            </a:custGeom>
            <a:solidFill>
              <a:schemeClr val="bg1">
                <a:lumMod val="7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0" name="Freeform: Shape 39">
              <a:extLst>
                <a:ext uri="{FF2B5EF4-FFF2-40B4-BE49-F238E27FC236}">
                  <a16:creationId xmlns:a16="http://schemas.microsoft.com/office/drawing/2014/main" id="{088B6DF8-08A8-4570-8280-5E31111117AC}"/>
                </a:ext>
              </a:extLst>
            </p:cNvPr>
            <p:cNvSpPr/>
            <p:nvPr/>
          </p:nvSpPr>
          <p:spPr>
            <a:xfrm>
              <a:off x="16889015" y="11077410"/>
              <a:ext cx="791364" cy="467624"/>
            </a:xfrm>
            <a:custGeom>
              <a:avLst/>
              <a:gdLst>
                <a:gd name="connsiteX0" fmla="*/ 753822 w 791272"/>
                <a:gd name="connsiteY0" fmla="*/ 367851 h 467569"/>
                <a:gd name="connsiteX1" fmla="*/ 754182 w 791272"/>
                <a:gd name="connsiteY1" fmla="*/ 446979 h 467569"/>
                <a:gd name="connsiteX2" fmla="*/ 617148 w 791272"/>
                <a:gd name="connsiteY2" fmla="*/ 446979 h 467569"/>
                <a:gd name="connsiteX3" fmla="*/ 55344 w 791272"/>
                <a:gd name="connsiteY3" fmla="*/ 122557 h 467569"/>
                <a:gd name="connsiteX4" fmla="*/ 54985 w 791272"/>
                <a:gd name="connsiteY4" fmla="*/ 43430 h 467569"/>
                <a:gd name="connsiteX5" fmla="*/ 191659 w 791272"/>
                <a:gd name="connsiteY5" fmla="*/ 43430 h 467569"/>
                <a:gd name="connsiteX6" fmla="*/ 753822 w 791272"/>
                <a:gd name="connsiteY6" fmla="*/ 367851 h 46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272" h="467569">
                  <a:moveTo>
                    <a:pt x="753822" y="367851"/>
                  </a:moveTo>
                  <a:cubicBezTo>
                    <a:pt x="791587" y="389791"/>
                    <a:pt x="791947" y="425398"/>
                    <a:pt x="754182" y="446979"/>
                  </a:cubicBezTo>
                  <a:cubicBezTo>
                    <a:pt x="716416" y="468919"/>
                    <a:pt x="655273" y="468919"/>
                    <a:pt x="617148" y="446979"/>
                  </a:cubicBezTo>
                  <a:lnTo>
                    <a:pt x="55344" y="122557"/>
                  </a:lnTo>
                  <a:cubicBezTo>
                    <a:pt x="17579" y="100617"/>
                    <a:pt x="17579" y="65370"/>
                    <a:pt x="54985" y="43430"/>
                  </a:cubicBezTo>
                  <a:cubicBezTo>
                    <a:pt x="92750" y="21490"/>
                    <a:pt x="153894" y="21490"/>
                    <a:pt x="191659" y="43430"/>
                  </a:cubicBezTo>
                  <a:lnTo>
                    <a:pt x="753822" y="367851"/>
                  </a:lnTo>
                  <a:close/>
                </a:path>
              </a:pathLst>
            </a:custGeom>
            <a:solidFill>
              <a:schemeClr val="bg1">
                <a:lumMod val="50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1" name="Freeform: Shape 40">
              <a:extLst>
                <a:ext uri="{FF2B5EF4-FFF2-40B4-BE49-F238E27FC236}">
                  <a16:creationId xmlns:a16="http://schemas.microsoft.com/office/drawing/2014/main" id="{1F80B684-CA70-40CF-8E2F-E47A1463AA05}"/>
                </a:ext>
              </a:extLst>
            </p:cNvPr>
            <p:cNvSpPr/>
            <p:nvPr/>
          </p:nvSpPr>
          <p:spPr>
            <a:xfrm>
              <a:off x="13763262" y="5694787"/>
              <a:ext cx="9784133" cy="5683431"/>
            </a:xfrm>
            <a:custGeom>
              <a:avLst/>
              <a:gdLst>
                <a:gd name="connsiteX0" fmla="*/ 9725634 w 9783001"/>
                <a:gd name="connsiteY0" fmla="*/ 2431903 h 5682773"/>
                <a:gd name="connsiteX1" fmla="*/ 4191765 w 9783001"/>
                <a:gd name="connsiteY1" fmla="*/ 5647705 h 5682773"/>
                <a:gd name="connsiteX2" fmla="*/ 3999342 w 9783001"/>
                <a:gd name="connsiteY2" fmla="*/ 5647705 h 5682773"/>
                <a:gd name="connsiteX3" fmla="*/ 3014928 w 9783001"/>
                <a:gd name="connsiteY3" fmla="*/ 5079428 h 5682773"/>
                <a:gd name="connsiteX4" fmla="*/ 67079 w 9783001"/>
                <a:gd name="connsiteY4" fmla="*/ 3377473 h 5682773"/>
                <a:gd name="connsiteX5" fmla="*/ 66719 w 9783001"/>
                <a:gd name="connsiteY5" fmla="*/ 3265976 h 5682773"/>
                <a:gd name="connsiteX6" fmla="*/ 5600589 w 9783001"/>
                <a:gd name="connsiteY6" fmla="*/ 50174 h 5682773"/>
                <a:gd name="connsiteX7" fmla="*/ 5792653 w 9783001"/>
                <a:gd name="connsiteY7" fmla="*/ 50174 h 5682773"/>
                <a:gd name="connsiteX8" fmla="*/ 6454443 w 9783001"/>
                <a:gd name="connsiteY8" fmla="*/ 432142 h 5682773"/>
                <a:gd name="connsiteX9" fmla="*/ 9724916 w 9783001"/>
                <a:gd name="connsiteY9" fmla="*/ 2320406 h 5682773"/>
                <a:gd name="connsiteX10" fmla="*/ 9725634 w 9783001"/>
                <a:gd name="connsiteY10" fmla="*/ 2431903 h 5682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83001" h="5682773">
                  <a:moveTo>
                    <a:pt x="9725634" y="2431903"/>
                  </a:moveTo>
                  <a:lnTo>
                    <a:pt x="4191765" y="5647705"/>
                  </a:lnTo>
                  <a:cubicBezTo>
                    <a:pt x="4138894" y="5678637"/>
                    <a:pt x="4052573" y="5678637"/>
                    <a:pt x="3999342" y="5647705"/>
                  </a:cubicBezTo>
                  <a:lnTo>
                    <a:pt x="3014928" y="5079428"/>
                  </a:lnTo>
                  <a:lnTo>
                    <a:pt x="67079" y="3377473"/>
                  </a:lnTo>
                  <a:cubicBezTo>
                    <a:pt x="13848" y="3346542"/>
                    <a:pt x="13488" y="3296908"/>
                    <a:pt x="66719" y="3265976"/>
                  </a:cubicBezTo>
                  <a:lnTo>
                    <a:pt x="5600589" y="50174"/>
                  </a:lnTo>
                  <a:cubicBezTo>
                    <a:pt x="5653461" y="19242"/>
                    <a:pt x="5739420" y="19242"/>
                    <a:pt x="5792653" y="50174"/>
                  </a:cubicBezTo>
                  <a:lnTo>
                    <a:pt x="6454443" y="432142"/>
                  </a:lnTo>
                  <a:lnTo>
                    <a:pt x="9724916" y="2320406"/>
                  </a:lnTo>
                  <a:cubicBezTo>
                    <a:pt x="9778147" y="2351337"/>
                    <a:pt x="9778507" y="2400972"/>
                    <a:pt x="9725634" y="2431903"/>
                  </a:cubicBezTo>
                  <a:close/>
                </a:path>
              </a:pathLst>
            </a:custGeom>
            <a:solidFill>
              <a:schemeClr val="bg1">
                <a:lumMod val="9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2" name="Freeform: Shape 41">
              <a:extLst>
                <a:ext uri="{FF2B5EF4-FFF2-40B4-BE49-F238E27FC236}">
                  <a16:creationId xmlns:a16="http://schemas.microsoft.com/office/drawing/2014/main" id="{31FC19C7-F845-4E53-884B-C1D0A7130913}"/>
                </a:ext>
              </a:extLst>
            </p:cNvPr>
            <p:cNvSpPr/>
            <p:nvPr/>
          </p:nvSpPr>
          <p:spPr>
            <a:xfrm>
              <a:off x="17121343" y="7631650"/>
              <a:ext cx="1510785" cy="899277"/>
            </a:xfrm>
            <a:custGeom>
              <a:avLst/>
              <a:gdLst>
                <a:gd name="connsiteX0" fmla="*/ 1517084 w 1510610"/>
                <a:gd name="connsiteY0" fmla="*/ 811414 h 899172"/>
                <a:gd name="connsiteX1" fmla="*/ 1385445 w 1510610"/>
                <a:gd name="connsiteY1" fmla="*/ 888023 h 899172"/>
                <a:gd name="connsiteX2" fmla="*/ 26975 w 1510610"/>
                <a:gd name="connsiteY2" fmla="*/ 103585 h 899172"/>
                <a:gd name="connsiteX3" fmla="*/ 158974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084" y="811414"/>
                  </a:moveTo>
                  <a:lnTo>
                    <a:pt x="1385445" y="888023"/>
                  </a:lnTo>
                  <a:lnTo>
                    <a:pt x="26975" y="103585"/>
                  </a:lnTo>
                  <a:lnTo>
                    <a:pt x="158974"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3" name="Freeform: Shape 42">
              <a:extLst>
                <a:ext uri="{FF2B5EF4-FFF2-40B4-BE49-F238E27FC236}">
                  <a16:creationId xmlns:a16="http://schemas.microsoft.com/office/drawing/2014/main" id="{130E6BCE-29A3-4CED-B92D-0404A4300126}"/>
                </a:ext>
              </a:extLst>
            </p:cNvPr>
            <p:cNvSpPr/>
            <p:nvPr/>
          </p:nvSpPr>
          <p:spPr>
            <a:xfrm>
              <a:off x="15513077" y="8566180"/>
              <a:ext cx="1510785" cy="899277"/>
            </a:xfrm>
            <a:custGeom>
              <a:avLst/>
              <a:gdLst>
                <a:gd name="connsiteX0" fmla="*/ 1517444 w 1510610"/>
                <a:gd name="connsiteY0" fmla="*/ 811414 h 899172"/>
                <a:gd name="connsiteX1" fmla="*/ 1385445 w 1510610"/>
                <a:gd name="connsiteY1" fmla="*/ 888023 h 899172"/>
                <a:gd name="connsiteX2" fmla="*/ 26975 w 1510610"/>
                <a:gd name="connsiteY2" fmla="*/ 103584 h 899172"/>
                <a:gd name="connsiteX3" fmla="*/ 158973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444" y="811414"/>
                  </a:moveTo>
                  <a:lnTo>
                    <a:pt x="1385445" y="888023"/>
                  </a:lnTo>
                  <a:lnTo>
                    <a:pt x="26975" y="103584"/>
                  </a:lnTo>
                  <a:lnTo>
                    <a:pt x="158973"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4" name="Freeform: Shape 43">
              <a:extLst>
                <a:ext uri="{FF2B5EF4-FFF2-40B4-BE49-F238E27FC236}">
                  <a16:creationId xmlns:a16="http://schemas.microsoft.com/office/drawing/2014/main" id="{5DD2EBC5-4EE5-4DDF-ACD5-AE1AB6F37D1F}"/>
                </a:ext>
              </a:extLst>
            </p:cNvPr>
            <p:cNvSpPr/>
            <p:nvPr/>
          </p:nvSpPr>
          <p:spPr>
            <a:xfrm>
              <a:off x="16585374" y="7943161"/>
              <a:ext cx="1151074" cy="683450"/>
            </a:xfrm>
            <a:custGeom>
              <a:avLst/>
              <a:gdLst>
                <a:gd name="connsiteX0" fmla="*/ 1153099 w 1150941"/>
                <a:gd name="connsiteY0" fmla="*/ 601007 h 683371"/>
                <a:gd name="connsiteX1" fmla="*/ 1021100 w 1150941"/>
                <a:gd name="connsiteY1" fmla="*/ 677617 h 683371"/>
                <a:gd name="connsiteX2" fmla="*/ 26975 w 1150941"/>
                <a:gd name="connsiteY2" fmla="*/ 103585 h 683371"/>
                <a:gd name="connsiteX3" fmla="*/ 158973 w 1150941"/>
                <a:gd name="connsiteY3" fmla="*/ 26975 h 683371"/>
              </a:gdLst>
              <a:ahLst/>
              <a:cxnLst>
                <a:cxn ang="0">
                  <a:pos x="connsiteX0" y="connsiteY0"/>
                </a:cxn>
                <a:cxn ang="0">
                  <a:pos x="connsiteX1" y="connsiteY1"/>
                </a:cxn>
                <a:cxn ang="0">
                  <a:pos x="connsiteX2" y="connsiteY2"/>
                </a:cxn>
                <a:cxn ang="0">
                  <a:pos x="connsiteX3" y="connsiteY3"/>
                </a:cxn>
              </a:cxnLst>
              <a:rect l="l" t="t" r="r" b="b"/>
              <a:pathLst>
                <a:path w="1150941" h="683371">
                  <a:moveTo>
                    <a:pt x="1153099" y="601007"/>
                  </a:moveTo>
                  <a:lnTo>
                    <a:pt x="1021100" y="677617"/>
                  </a:lnTo>
                  <a:lnTo>
                    <a:pt x="26975" y="103585"/>
                  </a:lnTo>
                  <a:lnTo>
                    <a:pt x="158973"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5" name="Freeform: Shape 44">
              <a:extLst>
                <a:ext uri="{FF2B5EF4-FFF2-40B4-BE49-F238E27FC236}">
                  <a16:creationId xmlns:a16="http://schemas.microsoft.com/office/drawing/2014/main" id="{98569D88-6326-4006-9452-52EEB7C7474B}"/>
                </a:ext>
              </a:extLst>
            </p:cNvPr>
            <p:cNvSpPr/>
            <p:nvPr/>
          </p:nvSpPr>
          <p:spPr>
            <a:xfrm>
              <a:off x="16049405" y="8254670"/>
              <a:ext cx="1151074" cy="683450"/>
            </a:xfrm>
            <a:custGeom>
              <a:avLst/>
              <a:gdLst>
                <a:gd name="connsiteX0" fmla="*/ 1153099 w 1150941"/>
                <a:gd name="connsiteY0" fmla="*/ 601007 h 683371"/>
                <a:gd name="connsiteX1" fmla="*/ 1021100 w 1150941"/>
                <a:gd name="connsiteY1" fmla="*/ 677617 h 683371"/>
                <a:gd name="connsiteX2" fmla="*/ 26975 w 1150941"/>
                <a:gd name="connsiteY2" fmla="*/ 103584 h 683371"/>
                <a:gd name="connsiteX3" fmla="*/ 158613 w 1150941"/>
                <a:gd name="connsiteY3" fmla="*/ 26975 h 683371"/>
              </a:gdLst>
              <a:ahLst/>
              <a:cxnLst>
                <a:cxn ang="0">
                  <a:pos x="connsiteX0" y="connsiteY0"/>
                </a:cxn>
                <a:cxn ang="0">
                  <a:pos x="connsiteX1" y="connsiteY1"/>
                </a:cxn>
                <a:cxn ang="0">
                  <a:pos x="connsiteX2" y="connsiteY2"/>
                </a:cxn>
                <a:cxn ang="0">
                  <a:pos x="connsiteX3" y="connsiteY3"/>
                </a:cxn>
              </a:cxnLst>
              <a:rect l="l" t="t" r="r" b="b"/>
              <a:pathLst>
                <a:path w="1150941" h="683371">
                  <a:moveTo>
                    <a:pt x="1153099" y="601007"/>
                  </a:moveTo>
                  <a:lnTo>
                    <a:pt x="1021100" y="677617"/>
                  </a:lnTo>
                  <a:lnTo>
                    <a:pt x="26975" y="103584"/>
                  </a:lnTo>
                  <a:lnTo>
                    <a:pt x="158613"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6" name="Freeform: Shape 45">
              <a:extLst>
                <a:ext uri="{FF2B5EF4-FFF2-40B4-BE49-F238E27FC236}">
                  <a16:creationId xmlns:a16="http://schemas.microsoft.com/office/drawing/2014/main" id="{1CB8FBE9-5555-4BA4-9396-5B1B17564D8B}"/>
                </a:ext>
              </a:extLst>
            </p:cNvPr>
            <p:cNvSpPr/>
            <p:nvPr/>
          </p:nvSpPr>
          <p:spPr>
            <a:xfrm>
              <a:off x="16317389" y="8098915"/>
              <a:ext cx="1510785" cy="899277"/>
            </a:xfrm>
            <a:custGeom>
              <a:avLst/>
              <a:gdLst>
                <a:gd name="connsiteX0" fmla="*/ 1517084 w 1510610"/>
                <a:gd name="connsiteY0" fmla="*/ 811054 h 899172"/>
                <a:gd name="connsiteX1" fmla="*/ 1385446 w 1510610"/>
                <a:gd name="connsiteY1" fmla="*/ 888023 h 899172"/>
                <a:gd name="connsiteX2" fmla="*/ 26975 w 1510610"/>
                <a:gd name="connsiteY2" fmla="*/ 103585 h 899172"/>
                <a:gd name="connsiteX3" fmla="*/ 158974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084" y="811054"/>
                  </a:moveTo>
                  <a:lnTo>
                    <a:pt x="1385446" y="888023"/>
                  </a:lnTo>
                  <a:lnTo>
                    <a:pt x="26975" y="103585"/>
                  </a:lnTo>
                  <a:lnTo>
                    <a:pt x="158974"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7" name="Freeform: Shape 46">
              <a:extLst>
                <a:ext uri="{FF2B5EF4-FFF2-40B4-BE49-F238E27FC236}">
                  <a16:creationId xmlns:a16="http://schemas.microsoft.com/office/drawing/2014/main" id="{AD841D3D-3D34-47DB-B14A-374B5C5187DA}"/>
                </a:ext>
              </a:extLst>
            </p:cNvPr>
            <p:cNvSpPr/>
            <p:nvPr/>
          </p:nvSpPr>
          <p:spPr>
            <a:xfrm>
              <a:off x="15781060" y="8410425"/>
              <a:ext cx="1510785" cy="899277"/>
            </a:xfrm>
            <a:custGeom>
              <a:avLst/>
              <a:gdLst>
                <a:gd name="connsiteX0" fmla="*/ 1517444 w 1510610"/>
                <a:gd name="connsiteY0" fmla="*/ 811414 h 899172"/>
                <a:gd name="connsiteX1" fmla="*/ 1385446 w 1510610"/>
                <a:gd name="connsiteY1" fmla="*/ 888023 h 899172"/>
                <a:gd name="connsiteX2" fmla="*/ 26975 w 1510610"/>
                <a:gd name="connsiteY2" fmla="*/ 103584 h 899172"/>
                <a:gd name="connsiteX3" fmla="*/ 158974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444" y="811414"/>
                  </a:moveTo>
                  <a:lnTo>
                    <a:pt x="1385446" y="888023"/>
                  </a:lnTo>
                  <a:lnTo>
                    <a:pt x="26975" y="103584"/>
                  </a:lnTo>
                  <a:lnTo>
                    <a:pt x="158974"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8" name="Freeform: Shape 47">
              <a:extLst>
                <a:ext uri="{FF2B5EF4-FFF2-40B4-BE49-F238E27FC236}">
                  <a16:creationId xmlns:a16="http://schemas.microsoft.com/office/drawing/2014/main" id="{6FCBD16D-E4EE-45F2-A520-BC2C837ADEF9}"/>
                </a:ext>
              </a:extLst>
            </p:cNvPr>
            <p:cNvSpPr/>
            <p:nvPr/>
          </p:nvSpPr>
          <p:spPr>
            <a:xfrm>
              <a:off x="16853358" y="7787405"/>
              <a:ext cx="1510785" cy="899277"/>
            </a:xfrm>
            <a:custGeom>
              <a:avLst/>
              <a:gdLst>
                <a:gd name="connsiteX0" fmla="*/ 1517085 w 1510610"/>
                <a:gd name="connsiteY0" fmla="*/ 811414 h 899172"/>
                <a:gd name="connsiteX1" fmla="*/ 1385446 w 1510610"/>
                <a:gd name="connsiteY1" fmla="*/ 887664 h 899172"/>
                <a:gd name="connsiteX2" fmla="*/ 26975 w 1510610"/>
                <a:gd name="connsiteY2" fmla="*/ 103585 h 899172"/>
                <a:gd name="connsiteX3" fmla="*/ 158614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085" y="811414"/>
                  </a:moveTo>
                  <a:lnTo>
                    <a:pt x="1385446" y="887664"/>
                  </a:lnTo>
                  <a:lnTo>
                    <a:pt x="26975" y="103585"/>
                  </a:lnTo>
                  <a:lnTo>
                    <a:pt x="158614"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49" name="Freeform: Shape 48">
              <a:extLst>
                <a:ext uri="{FF2B5EF4-FFF2-40B4-BE49-F238E27FC236}">
                  <a16:creationId xmlns:a16="http://schemas.microsoft.com/office/drawing/2014/main" id="{E6AB3221-4CCB-4035-AC28-1C4A5EC84BDC}"/>
                </a:ext>
              </a:extLst>
            </p:cNvPr>
            <p:cNvSpPr/>
            <p:nvPr/>
          </p:nvSpPr>
          <p:spPr>
            <a:xfrm>
              <a:off x="14633223" y="7289566"/>
              <a:ext cx="4604298" cy="2697831"/>
            </a:xfrm>
            <a:custGeom>
              <a:avLst/>
              <a:gdLst>
                <a:gd name="connsiteX0" fmla="*/ 2615514 w 4603765"/>
                <a:gd name="connsiteY0" fmla="*/ 26975 h 2697518"/>
                <a:gd name="connsiteX1" fmla="*/ 4595853 w 4603765"/>
                <a:gd name="connsiteY1" fmla="*/ 1170363 h 2697518"/>
                <a:gd name="connsiteX2" fmla="*/ 2007315 w 4603765"/>
                <a:gd name="connsiteY2" fmla="*/ 2674860 h 2697518"/>
                <a:gd name="connsiteX3" fmla="*/ 26975 w 4603765"/>
                <a:gd name="connsiteY3" fmla="*/ 1531472 h 2697518"/>
                <a:gd name="connsiteX4" fmla="*/ 2615514 w 4603765"/>
                <a:gd name="connsiteY4" fmla="*/ 26975 h 2697518"/>
                <a:gd name="connsiteX5" fmla="*/ 2533151 w 4603765"/>
                <a:gd name="connsiteY5" fmla="*/ 2008752 h 2697518"/>
                <a:gd name="connsiteX6" fmla="*/ 2665149 w 4603765"/>
                <a:gd name="connsiteY6" fmla="*/ 1932143 h 2697518"/>
                <a:gd name="connsiteX7" fmla="*/ 1306679 w 4603765"/>
                <a:gd name="connsiteY7" fmla="*/ 1147705 h 2697518"/>
                <a:gd name="connsiteX8" fmla="*/ 1174680 w 4603765"/>
                <a:gd name="connsiteY8" fmla="*/ 1224314 h 2697518"/>
                <a:gd name="connsiteX9" fmla="*/ 2533151 w 4603765"/>
                <a:gd name="connsiteY9" fmla="*/ 2008752 h 2697518"/>
                <a:gd name="connsiteX10" fmla="*/ 3873277 w 4603765"/>
                <a:gd name="connsiteY10" fmla="*/ 1230069 h 2697518"/>
                <a:gd name="connsiteX11" fmla="*/ 4005276 w 4603765"/>
                <a:gd name="connsiteY11" fmla="*/ 1153459 h 2697518"/>
                <a:gd name="connsiteX12" fmla="*/ 2646806 w 4603765"/>
                <a:gd name="connsiteY12" fmla="*/ 369380 h 2697518"/>
                <a:gd name="connsiteX13" fmla="*/ 2514807 w 4603765"/>
                <a:gd name="connsiteY13" fmla="*/ 445990 h 2697518"/>
                <a:gd name="connsiteX14" fmla="*/ 3873277 w 4603765"/>
                <a:gd name="connsiteY14" fmla="*/ 1230069 h 2697518"/>
                <a:gd name="connsiteX15" fmla="*/ 3069418 w 4603765"/>
                <a:gd name="connsiteY15" fmla="*/ 1697279 h 2697518"/>
                <a:gd name="connsiteX16" fmla="*/ 3201416 w 4603765"/>
                <a:gd name="connsiteY16" fmla="*/ 1620669 h 2697518"/>
                <a:gd name="connsiteX17" fmla="*/ 1842946 w 4603765"/>
                <a:gd name="connsiteY17" fmla="*/ 836231 h 2697518"/>
                <a:gd name="connsiteX18" fmla="*/ 1710947 w 4603765"/>
                <a:gd name="connsiteY18" fmla="*/ 912841 h 2697518"/>
                <a:gd name="connsiteX19" fmla="*/ 3069418 w 4603765"/>
                <a:gd name="connsiteY19" fmla="*/ 1697279 h 2697518"/>
                <a:gd name="connsiteX20" fmla="*/ 2265197 w 4603765"/>
                <a:gd name="connsiteY20" fmla="*/ 2164489 h 2697518"/>
                <a:gd name="connsiteX21" fmla="*/ 2397196 w 4603765"/>
                <a:gd name="connsiteY21" fmla="*/ 2087880 h 2697518"/>
                <a:gd name="connsiteX22" fmla="*/ 1038725 w 4603765"/>
                <a:gd name="connsiteY22" fmla="*/ 1303441 h 2697518"/>
                <a:gd name="connsiteX23" fmla="*/ 906727 w 4603765"/>
                <a:gd name="connsiteY23" fmla="*/ 1380051 h 2697518"/>
                <a:gd name="connsiteX24" fmla="*/ 2265197 w 4603765"/>
                <a:gd name="connsiteY24" fmla="*/ 2164489 h 2697518"/>
                <a:gd name="connsiteX25" fmla="*/ 3605325 w 4603765"/>
                <a:gd name="connsiteY25" fmla="*/ 1385446 h 2697518"/>
                <a:gd name="connsiteX26" fmla="*/ 3736964 w 4603765"/>
                <a:gd name="connsiteY26" fmla="*/ 1308836 h 2697518"/>
                <a:gd name="connsiteX27" fmla="*/ 2378492 w 4603765"/>
                <a:gd name="connsiteY27" fmla="*/ 524398 h 2697518"/>
                <a:gd name="connsiteX28" fmla="*/ 2246853 w 4603765"/>
                <a:gd name="connsiteY28" fmla="*/ 601007 h 2697518"/>
                <a:gd name="connsiteX29" fmla="*/ 3605325 w 4603765"/>
                <a:gd name="connsiteY29" fmla="*/ 1385446 h 2697518"/>
                <a:gd name="connsiteX30" fmla="*/ 1574632 w 4603765"/>
                <a:gd name="connsiteY30" fmla="*/ 991968 h 2697518"/>
                <a:gd name="connsiteX31" fmla="*/ 1442634 w 4603765"/>
                <a:gd name="connsiteY31" fmla="*/ 1068577 h 2697518"/>
                <a:gd name="connsiteX32" fmla="*/ 2437119 w 4603765"/>
                <a:gd name="connsiteY32" fmla="*/ 1642609 h 2697518"/>
                <a:gd name="connsiteX33" fmla="*/ 2569118 w 4603765"/>
                <a:gd name="connsiteY33" fmla="*/ 1565999 h 2697518"/>
                <a:gd name="connsiteX34" fmla="*/ 1574632 w 4603765"/>
                <a:gd name="connsiteY34" fmla="*/ 991968 h 2697518"/>
                <a:gd name="connsiteX35" fmla="*/ 2110899 w 4603765"/>
                <a:gd name="connsiteY35" fmla="*/ 680494 h 2697518"/>
                <a:gd name="connsiteX36" fmla="*/ 1978900 w 4603765"/>
                <a:gd name="connsiteY36" fmla="*/ 757104 h 2697518"/>
                <a:gd name="connsiteX37" fmla="*/ 2973026 w 4603765"/>
                <a:gd name="connsiteY37" fmla="*/ 1331136 h 2697518"/>
                <a:gd name="connsiteX38" fmla="*/ 3105025 w 4603765"/>
                <a:gd name="connsiteY38" fmla="*/ 1254526 h 2697518"/>
                <a:gd name="connsiteX39" fmla="*/ 2110899 w 4603765"/>
                <a:gd name="connsiteY39" fmla="*/ 680494 h 269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03765" h="2697518">
                  <a:moveTo>
                    <a:pt x="2615514" y="26975"/>
                  </a:moveTo>
                  <a:lnTo>
                    <a:pt x="4595853" y="1170363"/>
                  </a:lnTo>
                  <a:lnTo>
                    <a:pt x="2007315" y="2674860"/>
                  </a:lnTo>
                  <a:lnTo>
                    <a:pt x="26975" y="1531472"/>
                  </a:lnTo>
                  <a:lnTo>
                    <a:pt x="2615514" y="26975"/>
                  </a:lnTo>
                  <a:close/>
                  <a:moveTo>
                    <a:pt x="2533151" y="2008752"/>
                  </a:moveTo>
                  <a:lnTo>
                    <a:pt x="2665149" y="1932143"/>
                  </a:lnTo>
                  <a:lnTo>
                    <a:pt x="1306679" y="1147705"/>
                  </a:lnTo>
                  <a:lnTo>
                    <a:pt x="1174680" y="1224314"/>
                  </a:lnTo>
                  <a:lnTo>
                    <a:pt x="2533151" y="2008752"/>
                  </a:lnTo>
                  <a:moveTo>
                    <a:pt x="3873277" y="1230069"/>
                  </a:moveTo>
                  <a:lnTo>
                    <a:pt x="4005276" y="1153459"/>
                  </a:lnTo>
                  <a:lnTo>
                    <a:pt x="2646806" y="369380"/>
                  </a:lnTo>
                  <a:lnTo>
                    <a:pt x="2514807" y="445990"/>
                  </a:lnTo>
                  <a:lnTo>
                    <a:pt x="3873277" y="1230069"/>
                  </a:lnTo>
                  <a:moveTo>
                    <a:pt x="3069418" y="1697279"/>
                  </a:moveTo>
                  <a:lnTo>
                    <a:pt x="3201416" y="1620669"/>
                  </a:lnTo>
                  <a:lnTo>
                    <a:pt x="1842946" y="836231"/>
                  </a:lnTo>
                  <a:lnTo>
                    <a:pt x="1710947" y="912841"/>
                  </a:lnTo>
                  <a:lnTo>
                    <a:pt x="3069418" y="1697279"/>
                  </a:lnTo>
                  <a:moveTo>
                    <a:pt x="2265197" y="2164489"/>
                  </a:moveTo>
                  <a:lnTo>
                    <a:pt x="2397196" y="2087880"/>
                  </a:lnTo>
                  <a:lnTo>
                    <a:pt x="1038725" y="1303441"/>
                  </a:lnTo>
                  <a:lnTo>
                    <a:pt x="906727" y="1380051"/>
                  </a:lnTo>
                  <a:lnTo>
                    <a:pt x="2265197" y="2164489"/>
                  </a:lnTo>
                  <a:moveTo>
                    <a:pt x="3605325" y="1385446"/>
                  </a:moveTo>
                  <a:lnTo>
                    <a:pt x="3736964" y="1308836"/>
                  </a:lnTo>
                  <a:lnTo>
                    <a:pt x="2378492" y="524398"/>
                  </a:lnTo>
                  <a:lnTo>
                    <a:pt x="2246853" y="601007"/>
                  </a:lnTo>
                  <a:lnTo>
                    <a:pt x="3605325" y="1385446"/>
                  </a:lnTo>
                  <a:moveTo>
                    <a:pt x="1574632" y="991968"/>
                  </a:moveTo>
                  <a:lnTo>
                    <a:pt x="1442634" y="1068577"/>
                  </a:lnTo>
                  <a:lnTo>
                    <a:pt x="2437119" y="1642609"/>
                  </a:lnTo>
                  <a:lnTo>
                    <a:pt x="2569118" y="1565999"/>
                  </a:lnTo>
                  <a:lnTo>
                    <a:pt x="1574632" y="991968"/>
                  </a:lnTo>
                  <a:moveTo>
                    <a:pt x="2110899" y="680494"/>
                  </a:moveTo>
                  <a:lnTo>
                    <a:pt x="1978900" y="757104"/>
                  </a:lnTo>
                  <a:lnTo>
                    <a:pt x="2973026" y="1331136"/>
                  </a:lnTo>
                  <a:lnTo>
                    <a:pt x="3105025" y="1254526"/>
                  </a:lnTo>
                  <a:lnTo>
                    <a:pt x="2110899" y="680494"/>
                  </a:lnTo>
                </a:path>
              </a:pathLst>
            </a:custGeom>
            <a:solidFill>
              <a:schemeClr val="bg1">
                <a:lumMod val="9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0" name="Freeform: Shape 49">
              <a:extLst>
                <a:ext uri="{FF2B5EF4-FFF2-40B4-BE49-F238E27FC236}">
                  <a16:creationId xmlns:a16="http://schemas.microsoft.com/office/drawing/2014/main" id="{DD9EE306-4864-47A7-BCBF-F1726661932E}"/>
                </a:ext>
              </a:extLst>
            </p:cNvPr>
            <p:cNvSpPr/>
            <p:nvPr/>
          </p:nvSpPr>
          <p:spPr>
            <a:xfrm>
              <a:off x="18412345" y="9317975"/>
              <a:ext cx="1115103" cy="647480"/>
            </a:xfrm>
            <a:custGeom>
              <a:avLst/>
              <a:gdLst>
                <a:gd name="connsiteX0" fmla="*/ 1088359 w 1114974"/>
                <a:gd name="connsiteY0" fmla="*/ 137753 h 647404"/>
                <a:gd name="connsiteX1" fmla="*/ 218678 w 1114974"/>
                <a:gd name="connsiteY1" fmla="*/ 643089 h 647404"/>
                <a:gd name="connsiteX2" fmla="*/ 26975 w 1114974"/>
                <a:gd name="connsiteY2" fmla="*/ 532670 h 647404"/>
                <a:gd name="connsiteX3" fmla="*/ 897015 w 1114974"/>
                <a:gd name="connsiteY3" fmla="*/ 26975 h 647404"/>
              </a:gdLst>
              <a:ahLst/>
              <a:cxnLst>
                <a:cxn ang="0">
                  <a:pos x="connsiteX0" y="connsiteY0"/>
                </a:cxn>
                <a:cxn ang="0">
                  <a:pos x="connsiteX1" y="connsiteY1"/>
                </a:cxn>
                <a:cxn ang="0">
                  <a:pos x="connsiteX2" y="connsiteY2"/>
                </a:cxn>
                <a:cxn ang="0">
                  <a:pos x="connsiteX3" y="connsiteY3"/>
                </a:cxn>
              </a:cxnLst>
              <a:rect l="l" t="t" r="r" b="b"/>
              <a:pathLst>
                <a:path w="1114974" h="647404">
                  <a:moveTo>
                    <a:pt x="1088359" y="137753"/>
                  </a:moveTo>
                  <a:lnTo>
                    <a:pt x="218678" y="643089"/>
                  </a:lnTo>
                  <a:lnTo>
                    <a:pt x="26975" y="532670"/>
                  </a:lnTo>
                  <a:lnTo>
                    <a:pt x="897015"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1" name="Freeform: Shape 50">
              <a:extLst>
                <a:ext uri="{FF2B5EF4-FFF2-40B4-BE49-F238E27FC236}">
                  <a16:creationId xmlns:a16="http://schemas.microsoft.com/office/drawing/2014/main" id="{EDC79C36-1BF1-41A4-8E90-5EBA97DC739E}"/>
                </a:ext>
              </a:extLst>
            </p:cNvPr>
            <p:cNvSpPr/>
            <p:nvPr/>
          </p:nvSpPr>
          <p:spPr>
            <a:xfrm>
              <a:off x="16894006" y="9491356"/>
              <a:ext cx="1510785" cy="899277"/>
            </a:xfrm>
            <a:custGeom>
              <a:avLst/>
              <a:gdLst>
                <a:gd name="connsiteX0" fmla="*/ 1517084 w 1510610"/>
                <a:gd name="connsiteY0" fmla="*/ 811054 h 899172"/>
                <a:gd name="connsiteX1" fmla="*/ 1385086 w 1510610"/>
                <a:gd name="connsiteY1" fmla="*/ 888024 h 899172"/>
                <a:gd name="connsiteX2" fmla="*/ 26975 w 1510610"/>
                <a:gd name="connsiteY2" fmla="*/ 103585 h 899172"/>
                <a:gd name="connsiteX3" fmla="*/ 158974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084" y="811054"/>
                  </a:moveTo>
                  <a:lnTo>
                    <a:pt x="1385086" y="888024"/>
                  </a:lnTo>
                  <a:lnTo>
                    <a:pt x="26975" y="103585"/>
                  </a:lnTo>
                  <a:lnTo>
                    <a:pt x="158974"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2" name="Freeform: Shape 51">
              <a:extLst>
                <a:ext uri="{FF2B5EF4-FFF2-40B4-BE49-F238E27FC236}">
                  <a16:creationId xmlns:a16="http://schemas.microsoft.com/office/drawing/2014/main" id="{18D980D0-02E1-4640-8DFB-6C84F362FF47}"/>
                </a:ext>
              </a:extLst>
            </p:cNvPr>
            <p:cNvSpPr/>
            <p:nvPr/>
          </p:nvSpPr>
          <p:spPr>
            <a:xfrm>
              <a:off x="15745810" y="8370137"/>
              <a:ext cx="4604298" cy="2697831"/>
            </a:xfrm>
            <a:custGeom>
              <a:avLst/>
              <a:gdLst>
                <a:gd name="connsiteX0" fmla="*/ 2615514 w 4603765"/>
                <a:gd name="connsiteY0" fmla="*/ 26975 h 2697518"/>
                <a:gd name="connsiteX1" fmla="*/ 4596212 w 4603765"/>
                <a:gd name="connsiteY1" fmla="*/ 1170364 h 2697518"/>
                <a:gd name="connsiteX2" fmla="*/ 2007672 w 4603765"/>
                <a:gd name="connsiteY2" fmla="*/ 2674860 h 2697518"/>
                <a:gd name="connsiteX3" fmla="*/ 26975 w 4603765"/>
                <a:gd name="connsiteY3" fmla="*/ 1531472 h 2697518"/>
                <a:gd name="connsiteX4" fmla="*/ 2615514 w 4603765"/>
                <a:gd name="connsiteY4" fmla="*/ 26975 h 2697518"/>
                <a:gd name="connsiteX5" fmla="*/ 2533150 w 4603765"/>
                <a:gd name="connsiteY5" fmla="*/ 2009113 h 2697518"/>
                <a:gd name="connsiteX6" fmla="*/ 2665148 w 4603765"/>
                <a:gd name="connsiteY6" fmla="*/ 1932503 h 2697518"/>
                <a:gd name="connsiteX7" fmla="*/ 1306678 w 4603765"/>
                <a:gd name="connsiteY7" fmla="*/ 1148424 h 2697518"/>
                <a:gd name="connsiteX8" fmla="*/ 1174680 w 4603765"/>
                <a:gd name="connsiteY8" fmla="*/ 1225033 h 2697518"/>
                <a:gd name="connsiteX9" fmla="*/ 2533150 w 4603765"/>
                <a:gd name="connsiteY9" fmla="*/ 2009113 h 2697518"/>
                <a:gd name="connsiteX10" fmla="*/ 2265196 w 4603765"/>
                <a:gd name="connsiteY10" fmla="*/ 2164849 h 2697518"/>
                <a:gd name="connsiteX11" fmla="*/ 2397195 w 4603765"/>
                <a:gd name="connsiteY11" fmla="*/ 2088239 h 2697518"/>
                <a:gd name="connsiteX12" fmla="*/ 1038725 w 4603765"/>
                <a:gd name="connsiteY12" fmla="*/ 1304161 h 2697518"/>
                <a:gd name="connsiteX13" fmla="*/ 906726 w 4603765"/>
                <a:gd name="connsiteY13" fmla="*/ 1380771 h 2697518"/>
                <a:gd name="connsiteX14" fmla="*/ 2265196 w 4603765"/>
                <a:gd name="connsiteY14" fmla="*/ 2164849 h 2697518"/>
                <a:gd name="connsiteX15" fmla="*/ 3563243 w 4603765"/>
                <a:gd name="connsiteY15" fmla="*/ 974704 h 2697518"/>
                <a:gd name="connsiteX16" fmla="*/ 2693562 w 4603765"/>
                <a:gd name="connsiteY16" fmla="*/ 1480039 h 2697518"/>
                <a:gd name="connsiteX17" fmla="*/ 2884906 w 4603765"/>
                <a:gd name="connsiteY17" fmla="*/ 1590457 h 2697518"/>
                <a:gd name="connsiteX18" fmla="*/ 3754587 w 4603765"/>
                <a:gd name="connsiteY18" fmla="*/ 1085122 h 2697518"/>
                <a:gd name="connsiteX19" fmla="*/ 3563243 w 4603765"/>
                <a:gd name="connsiteY19" fmla="*/ 974704 h 2697518"/>
                <a:gd name="connsiteX20" fmla="*/ 3127323 w 4603765"/>
                <a:gd name="connsiteY20" fmla="*/ 920034 h 2697518"/>
                <a:gd name="connsiteX21" fmla="*/ 2427407 w 4603765"/>
                <a:gd name="connsiteY21" fmla="*/ 1326820 h 2697518"/>
                <a:gd name="connsiteX22" fmla="*/ 2618751 w 4603765"/>
                <a:gd name="connsiteY22" fmla="*/ 1437238 h 2697518"/>
                <a:gd name="connsiteX23" fmla="*/ 3318668 w 4603765"/>
                <a:gd name="connsiteY23" fmla="*/ 1030453 h 2697518"/>
                <a:gd name="connsiteX24" fmla="*/ 3127323 w 4603765"/>
                <a:gd name="connsiteY24" fmla="*/ 920034 h 2697518"/>
                <a:gd name="connsiteX25" fmla="*/ 1574991 w 4603765"/>
                <a:gd name="connsiteY25" fmla="*/ 992328 h 2697518"/>
                <a:gd name="connsiteX26" fmla="*/ 1442993 w 4603765"/>
                <a:gd name="connsiteY26" fmla="*/ 1068937 h 2697518"/>
                <a:gd name="connsiteX27" fmla="*/ 2437118 w 4603765"/>
                <a:gd name="connsiteY27" fmla="*/ 1642969 h 2697518"/>
                <a:gd name="connsiteX28" fmla="*/ 2569117 w 4603765"/>
                <a:gd name="connsiteY28" fmla="*/ 1566360 h 2697518"/>
                <a:gd name="connsiteX29" fmla="*/ 1574991 w 4603765"/>
                <a:gd name="connsiteY29" fmla="*/ 992328 h 2697518"/>
                <a:gd name="connsiteX30" fmla="*/ 2497183 w 4603765"/>
                <a:gd name="connsiteY30" fmla="*/ 670064 h 2697518"/>
                <a:gd name="connsiteX31" fmla="*/ 1895456 w 4603765"/>
                <a:gd name="connsiteY31" fmla="*/ 1019662 h 2697518"/>
                <a:gd name="connsiteX32" fmla="*/ 2077808 w 4603765"/>
                <a:gd name="connsiteY32" fmla="*/ 1125045 h 2697518"/>
                <a:gd name="connsiteX33" fmla="*/ 2679535 w 4603765"/>
                <a:gd name="connsiteY33" fmla="*/ 775447 h 2697518"/>
                <a:gd name="connsiteX34" fmla="*/ 2497183 w 4603765"/>
                <a:gd name="connsiteY34" fmla="*/ 670064 h 2697518"/>
                <a:gd name="connsiteX35" fmla="*/ 2596452 w 4603765"/>
                <a:gd name="connsiteY35" fmla="*/ 920394 h 2697518"/>
                <a:gd name="connsiteX36" fmla="*/ 2161611 w 4603765"/>
                <a:gd name="connsiteY36" fmla="*/ 1173241 h 2697518"/>
                <a:gd name="connsiteX37" fmla="*/ 2352955 w 4603765"/>
                <a:gd name="connsiteY37" fmla="*/ 1283659 h 2697518"/>
                <a:gd name="connsiteX38" fmla="*/ 2787795 w 4603765"/>
                <a:gd name="connsiteY38" fmla="*/ 1030812 h 2697518"/>
                <a:gd name="connsiteX39" fmla="*/ 2596452 w 4603765"/>
                <a:gd name="connsiteY39" fmla="*/ 920394 h 269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03765" h="2697518">
                  <a:moveTo>
                    <a:pt x="2615514" y="26975"/>
                  </a:moveTo>
                  <a:lnTo>
                    <a:pt x="4596212" y="1170364"/>
                  </a:lnTo>
                  <a:lnTo>
                    <a:pt x="2007672" y="2674860"/>
                  </a:lnTo>
                  <a:lnTo>
                    <a:pt x="26975" y="1531472"/>
                  </a:lnTo>
                  <a:lnTo>
                    <a:pt x="2615514" y="26975"/>
                  </a:lnTo>
                  <a:close/>
                  <a:moveTo>
                    <a:pt x="2533150" y="2009113"/>
                  </a:moveTo>
                  <a:lnTo>
                    <a:pt x="2665148" y="1932503"/>
                  </a:lnTo>
                  <a:lnTo>
                    <a:pt x="1306678" y="1148424"/>
                  </a:lnTo>
                  <a:lnTo>
                    <a:pt x="1174680" y="1225033"/>
                  </a:lnTo>
                  <a:lnTo>
                    <a:pt x="2533150" y="2009113"/>
                  </a:lnTo>
                  <a:moveTo>
                    <a:pt x="2265196" y="2164849"/>
                  </a:moveTo>
                  <a:lnTo>
                    <a:pt x="2397195" y="2088239"/>
                  </a:lnTo>
                  <a:lnTo>
                    <a:pt x="1038725" y="1304161"/>
                  </a:lnTo>
                  <a:lnTo>
                    <a:pt x="906726" y="1380771"/>
                  </a:lnTo>
                  <a:lnTo>
                    <a:pt x="2265196" y="2164849"/>
                  </a:lnTo>
                  <a:moveTo>
                    <a:pt x="3563243" y="974704"/>
                  </a:moveTo>
                  <a:lnTo>
                    <a:pt x="2693562" y="1480039"/>
                  </a:lnTo>
                  <a:lnTo>
                    <a:pt x="2884906" y="1590457"/>
                  </a:lnTo>
                  <a:lnTo>
                    <a:pt x="3754587" y="1085122"/>
                  </a:lnTo>
                  <a:lnTo>
                    <a:pt x="3563243" y="974704"/>
                  </a:lnTo>
                  <a:moveTo>
                    <a:pt x="3127323" y="920034"/>
                  </a:moveTo>
                  <a:lnTo>
                    <a:pt x="2427407" y="1326820"/>
                  </a:lnTo>
                  <a:lnTo>
                    <a:pt x="2618751" y="1437238"/>
                  </a:lnTo>
                  <a:lnTo>
                    <a:pt x="3318668" y="1030453"/>
                  </a:lnTo>
                  <a:lnTo>
                    <a:pt x="3127323" y="920034"/>
                  </a:lnTo>
                  <a:moveTo>
                    <a:pt x="1574991" y="992328"/>
                  </a:moveTo>
                  <a:lnTo>
                    <a:pt x="1442993" y="1068937"/>
                  </a:lnTo>
                  <a:lnTo>
                    <a:pt x="2437118" y="1642969"/>
                  </a:lnTo>
                  <a:lnTo>
                    <a:pt x="2569117" y="1566360"/>
                  </a:lnTo>
                  <a:lnTo>
                    <a:pt x="1574991" y="992328"/>
                  </a:lnTo>
                  <a:moveTo>
                    <a:pt x="2497183" y="670064"/>
                  </a:moveTo>
                  <a:lnTo>
                    <a:pt x="1895456" y="1019662"/>
                  </a:lnTo>
                  <a:lnTo>
                    <a:pt x="2077808" y="1125045"/>
                  </a:lnTo>
                  <a:lnTo>
                    <a:pt x="2679535" y="775447"/>
                  </a:lnTo>
                  <a:lnTo>
                    <a:pt x="2497183" y="670064"/>
                  </a:lnTo>
                  <a:moveTo>
                    <a:pt x="2596452" y="920394"/>
                  </a:moveTo>
                  <a:lnTo>
                    <a:pt x="2161611" y="1173241"/>
                  </a:lnTo>
                  <a:lnTo>
                    <a:pt x="2352955" y="1283659"/>
                  </a:lnTo>
                  <a:lnTo>
                    <a:pt x="2787795" y="1030812"/>
                  </a:lnTo>
                  <a:lnTo>
                    <a:pt x="2596452" y="920394"/>
                  </a:lnTo>
                </a:path>
              </a:pathLst>
            </a:custGeom>
            <a:solidFill>
              <a:schemeClr val="bg1">
                <a:lumMod val="9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3" name="Freeform: Shape 52">
              <a:extLst>
                <a:ext uri="{FF2B5EF4-FFF2-40B4-BE49-F238E27FC236}">
                  <a16:creationId xmlns:a16="http://schemas.microsoft.com/office/drawing/2014/main" id="{299A8B1B-7105-4630-9621-1048CE67FDAB}"/>
                </a:ext>
              </a:extLst>
            </p:cNvPr>
            <p:cNvSpPr/>
            <p:nvPr/>
          </p:nvSpPr>
          <p:spPr>
            <a:xfrm>
              <a:off x="17614506" y="9013299"/>
              <a:ext cx="827335" cy="503595"/>
            </a:xfrm>
            <a:custGeom>
              <a:avLst/>
              <a:gdLst>
                <a:gd name="connsiteX0" fmla="*/ 811055 w 827239"/>
                <a:gd name="connsiteY0" fmla="*/ 132358 h 503536"/>
                <a:gd name="connsiteX1" fmla="*/ 209328 w 827239"/>
                <a:gd name="connsiteY1" fmla="*/ 481957 h 503536"/>
                <a:gd name="connsiteX2" fmla="*/ 26975 w 827239"/>
                <a:gd name="connsiteY2" fmla="*/ 376574 h 503536"/>
                <a:gd name="connsiteX3" fmla="*/ 628702 w 827239"/>
                <a:gd name="connsiteY3" fmla="*/ 26975 h 503536"/>
              </a:gdLst>
              <a:ahLst/>
              <a:cxnLst>
                <a:cxn ang="0">
                  <a:pos x="connsiteX0" y="connsiteY0"/>
                </a:cxn>
                <a:cxn ang="0">
                  <a:pos x="connsiteX1" y="connsiteY1"/>
                </a:cxn>
                <a:cxn ang="0">
                  <a:pos x="connsiteX2" y="connsiteY2"/>
                </a:cxn>
                <a:cxn ang="0">
                  <a:pos x="connsiteX3" y="connsiteY3"/>
                </a:cxn>
              </a:cxnLst>
              <a:rect l="l" t="t" r="r" b="b"/>
              <a:pathLst>
                <a:path w="827239" h="503536">
                  <a:moveTo>
                    <a:pt x="811055" y="132358"/>
                  </a:moveTo>
                  <a:lnTo>
                    <a:pt x="209328" y="481957"/>
                  </a:lnTo>
                  <a:lnTo>
                    <a:pt x="26975" y="376574"/>
                  </a:lnTo>
                  <a:lnTo>
                    <a:pt x="628702"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4" name="Freeform: Shape 53">
              <a:extLst>
                <a:ext uri="{FF2B5EF4-FFF2-40B4-BE49-F238E27FC236}">
                  <a16:creationId xmlns:a16="http://schemas.microsoft.com/office/drawing/2014/main" id="{05D48F1F-2A63-4A58-B4B2-F9EDE2C91606}"/>
                </a:ext>
              </a:extLst>
            </p:cNvPr>
            <p:cNvSpPr/>
            <p:nvPr/>
          </p:nvSpPr>
          <p:spPr>
            <a:xfrm>
              <a:off x="17880692" y="9263658"/>
              <a:ext cx="647479" cy="395682"/>
            </a:xfrm>
            <a:custGeom>
              <a:avLst/>
              <a:gdLst>
                <a:gd name="connsiteX0" fmla="*/ 653159 w 647404"/>
                <a:gd name="connsiteY0" fmla="*/ 137753 h 395636"/>
                <a:gd name="connsiteX1" fmla="*/ 218319 w 647404"/>
                <a:gd name="connsiteY1" fmla="*/ 390241 h 395636"/>
                <a:gd name="connsiteX2" fmla="*/ 26975 w 647404"/>
                <a:gd name="connsiteY2" fmla="*/ 279823 h 395636"/>
                <a:gd name="connsiteX3" fmla="*/ 461816 w 647404"/>
                <a:gd name="connsiteY3" fmla="*/ 26975 h 395636"/>
              </a:gdLst>
              <a:ahLst/>
              <a:cxnLst>
                <a:cxn ang="0">
                  <a:pos x="connsiteX0" y="connsiteY0"/>
                </a:cxn>
                <a:cxn ang="0">
                  <a:pos x="connsiteX1" y="connsiteY1"/>
                </a:cxn>
                <a:cxn ang="0">
                  <a:pos x="connsiteX2" y="connsiteY2"/>
                </a:cxn>
                <a:cxn ang="0">
                  <a:pos x="connsiteX3" y="connsiteY3"/>
                </a:cxn>
              </a:cxnLst>
              <a:rect l="l" t="t" r="r" b="b"/>
              <a:pathLst>
                <a:path w="647404" h="395636">
                  <a:moveTo>
                    <a:pt x="653159" y="137753"/>
                  </a:moveTo>
                  <a:lnTo>
                    <a:pt x="218319" y="390241"/>
                  </a:lnTo>
                  <a:lnTo>
                    <a:pt x="26975" y="279823"/>
                  </a:lnTo>
                  <a:lnTo>
                    <a:pt x="461816"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5" name="Freeform: Shape 54">
              <a:extLst>
                <a:ext uri="{FF2B5EF4-FFF2-40B4-BE49-F238E27FC236}">
                  <a16:creationId xmlns:a16="http://schemas.microsoft.com/office/drawing/2014/main" id="{33BF99FD-14B2-43FD-9789-D55FECBC1120}"/>
                </a:ext>
              </a:extLst>
            </p:cNvPr>
            <p:cNvSpPr/>
            <p:nvPr/>
          </p:nvSpPr>
          <p:spPr>
            <a:xfrm>
              <a:off x="18146519" y="9263298"/>
              <a:ext cx="935248" cy="539566"/>
            </a:xfrm>
            <a:custGeom>
              <a:avLst/>
              <a:gdLst>
                <a:gd name="connsiteX0" fmla="*/ 918236 w 935139"/>
                <a:gd name="connsiteY0" fmla="*/ 137394 h 539503"/>
                <a:gd name="connsiteX1" fmla="*/ 218319 w 935139"/>
                <a:gd name="connsiteY1" fmla="*/ 544179 h 539503"/>
                <a:gd name="connsiteX2" fmla="*/ 26975 w 935139"/>
                <a:gd name="connsiteY2" fmla="*/ 433761 h 539503"/>
                <a:gd name="connsiteX3" fmla="*/ 726891 w 935139"/>
                <a:gd name="connsiteY3" fmla="*/ 26975 h 539503"/>
              </a:gdLst>
              <a:ahLst/>
              <a:cxnLst>
                <a:cxn ang="0">
                  <a:pos x="connsiteX0" y="connsiteY0"/>
                </a:cxn>
                <a:cxn ang="0">
                  <a:pos x="connsiteX1" y="connsiteY1"/>
                </a:cxn>
                <a:cxn ang="0">
                  <a:pos x="connsiteX2" y="connsiteY2"/>
                </a:cxn>
                <a:cxn ang="0">
                  <a:pos x="connsiteX3" y="connsiteY3"/>
                </a:cxn>
              </a:cxnLst>
              <a:rect l="l" t="t" r="r" b="b"/>
              <a:pathLst>
                <a:path w="935139" h="539503">
                  <a:moveTo>
                    <a:pt x="918236" y="137394"/>
                  </a:moveTo>
                  <a:lnTo>
                    <a:pt x="218319" y="544179"/>
                  </a:lnTo>
                  <a:lnTo>
                    <a:pt x="26975" y="433761"/>
                  </a:lnTo>
                  <a:lnTo>
                    <a:pt x="726891"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6" name="Freeform: Shape 55">
              <a:extLst>
                <a:ext uri="{FF2B5EF4-FFF2-40B4-BE49-F238E27FC236}">
                  <a16:creationId xmlns:a16="http://schemas.microsoft.com/office/drawing/2014/main" id="{C0FB6AB3-96DA-4BE9-937E-0FCA633B55E6}"/>
                </a:ext>
              </a:extLst>
            </p:cNvPr>
            <p:cNvSpPr/>
            <p:nvPr/>
          </p:nvSpPr>
          <p:spPr>
            <a:xfrm>
              <a:off x="17161991" y="9335601"/>
              <a:ext cx="1151074" cy="683450"/>
            </a:xfrm>
            <a:custGeom>
              <a:avLst/>
              <a:gdLst>
                <a:gd name="connsiteX0" fmla="*/ 1153099 w 1150941"/>
                <a:gd name="connsiteY0" fmla="*/ 601007 h 683371"/>
                <a:gd name="connsiteX1" fmla="*/ 1021100 w 1150941"/>
                <a:gd name="connsiteY1" fmla="*/ 677616 h 683371"/>
                <a:gd name="connsiteX2" fmla="*/ 26975 w 1150941"/>
                <a:gd name="connsiteY2" fmla="*/ 103584 h 683371"/>
                <a:gd name="connsiteX3" fmla="*/ 158973 w 1150941"/>
                <a:gd name="connsiteY3" fmla="*/ 26975 h 683371"/>
              </a:gdLst>
              <a:ahLst/>
              <a:cxnLst>
                <a:cxn ang="0">
                  <a:pos x="connsiteX0" y="connsiteY0"/>
                </a:cxn>
                <a:cxn ang="0">
                  <a:pos x="connsiteX1" y="connsiteY1"/>
                </a:cxn>
                <a:cxn ang="0">
                  <a:pos x="connsiteX2" y="connsiteY2"/>
                </a:cxn>
                <a:cxn ang="0">
                  <a:pos x="connsiteX3" y="connsiteY3"/>
                </a:cxn>
              </a:cxnLst>
              <a:rect l="l" t="t" r="r" b="b"/>
              <a:pathLst>
                <a:path w="1150941" h="683371">
                  <a:moveTo>
                    <a:pt x="1153099" y="601007"/>
                  </a:moveTo>
                  <a:lnTo>
                    <a:pt x="1021100" y="677616"/>
                  </a:lnTo>
                  <a:lnTo>
                    <a:pt x="26975" y="103584"/>
                  </a:lnTo>
                  <a:lnTo>
                    <a:pt x="158973"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7" name="Freeform: Shape 56">
              <a:extLst>
                <a:ext uri="{FF2B5EF4-FFF2-40B4-BE49-F238E27FC236}">
                  <a16:creationId xmlns:a16="http://schemas.microsoft.com/office/drawing/2014/main" id="{C599A48D-A30D-4831-AD11-AF0287077222}"/>
                </a:ext>
              </a:extLst>
            </p:cNvPr>
            <p:cNvSpPr/>
            <p:nvPr/>
          </p:nvSpPr>
          <p:spPr>
            <a:xfrm>
              <a:off x="16625662" y="9647110"/>
              <a:ext cx="1510785" cy="899277"/>
            </a:xfrm>
            <a:custGeom>
              <a:avLst/>
              <a:gdLst>
                <a:gd name="connsiteX0" fmla="*/ 1517444 w 1510610"/>
                <a:gd name="connsiteY0" fmla="*/ 811055 h 899172"/>
                <a:gd name="connsiteX1" fmla="*/ 1385445 w 1510610"/>
                <a:gd name="connsiteY1" fmla="*/ 888023 h 899172"/>
                <a:gd name="connsiteX2" fmla="*/ 26975 w 1510610"/>
                <a:gd name="connsiteY2" fmla="*/ 103585 h 899172"/>
                <a:gd name="connsiteX3" fmla="*/ 158974 w 1510610"/>
                <a:gd name="connsiteY3" fmla="*/ 26975 h 899172"/>
              </a:gdLst>
              <a:ahLst/>
              <a:cxnLst>
                <a:cxn ang="0">
                  <a:pos x="connsiteX0" y="connsiteY0"/>
                </a:cxn>
                <a:cxn ang="0">
                  <a:pos x="connsiteX1" y="connsiteY1"/>
                </a:cxn>
                <a:cxn ang="0">
                  <a:pos x="connsiteX2" y="connsiteY2"/>
                </a:cxn>
                <a:cxn ang="0">
                  <a:pos x="connsiteX3" y="connsiteY3"/>
                </a:cxn>
              </a:cxnLst>
              <a:rect l="l" t="t" r="r" b="b"/>
              <a:pathLst>
                <a:path w="1510610" h="899172">
                  <a:moveTo>
                    <a:pt x="1517444" y="811055"/>
                  </a:moveTo>
                  <a:lnTo>
                    <a:pt x="1385445" y="888023"/>
                  </a:lnTo>
                  <a:lnTo>
                    <a:pt x="26975" y="103585"/>
                  </a:lnTo>
                  <a:lnTo>
                    <a:pt x="158974" y="26975"/>
                  </a:lnTo>
                  <a:close/>
                </a:path>
              </a:pathLst>
            </a:custGeom>
            <a:solidFill>
              <a:schemeClr val="bg1">
                <a:lumMod val="85000"/>
              </a:schemeClr>
            </a:solidFill>
            <a:ln w="9525"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8" name="Freeform: Shape 57">
              <a:extLst>
                <a:ext uri="{FF2B5EF4-FFF2-40B4-BE49-F238E27FC236}">
                  <a16:creationId xmlns:a16="http://schemas.microsoft.com/office/drawing/2014/main" id="{23283C63-B75B-4B86-A315-F97C31826A69}"/>
                </a:ext>
              </a:extLst>
            </p:cNvPr>
            <p:cNvSpPr/>
            <p:nvPr/>
          </p:nvSpPr>
          <p:spPr>
            <a:xfrm>
              <a:off x="15352237" y="2670706"/>
              <a:ext cx="3525166" cy="4856096"/>
            </a:xfrm>
            <a:custGeom>
              <a:avLst/>
              <a:gdLst>
                <a:gd name="connsiteX0" fmla="*/ 3183479 w 3524757"/>
                <a:gd name="connsiteY0" fmla="*/ 223527 h 4855533"/>
                <a:gd name="connsiteX1" fmla="*/ 1899821 w 3524757"/>
                <a:gd name="connsiteY1" fmla="*/ 349411 h 4855533"/>
                <a:gd name="connsiteX2" fmla="*/ 101834 w 3524757"/>
                <a:gd name="connsiteY2" fmla="*/ 3463786 h 4855533"/>
                <a:gd name="connsiteX3" fmla="*/ 628030 w 3524757"/>
                <a:gd name="connsiteY3" fmla="*/ 4620842 h 4855533"/>
                <a:gd name="connsiteX4" fmla="*/ 871526 w 3524757"/>
                <a:gd name="connsiteY4" fmla="*/ 4762192 h 4855533"/>
                <a:gd name="connsiteX5" fmla="*/ 345331 w 3524757"/>
                <a:gd name="connsiteY5" fmla="*/ 3605136 h 4855533"/>
                <a:gd name="connsiteX6" fmla="*/ 2143317 w 3524757"/>
                <a:gd name="connsiteY6" fmla="*/ 490761 h 4855533"/>
                <a:gd name="connsiteX7" fmla="*/ 3426976 w 3524757"/>
                <a:gd name="connsiteY7" fmla="*/ 364877 h 4855533"/>
                <a:gd name="connsiteX8" fmla="*/ 3183479 w 3524757"/>
                <a:gd name="connsiteY8" fmla="*/ 223527 h 485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4757" h="4855533">
                  <a:moveTo>
                    <a:pt x="3183479" y="223527"/>
                  </a:moveTo>
                  <a:cubicBezTo>
                    <a:pt x="2855461" y="32902"/>
                    <a:pt x="2401199" y="59877"/>
                    <a:pt x="1899821" y="349411"/>
                  </a:cubicBezTo>
                  <a:cubicBezTo>
                    <a:pt x="903537" y="924522"/>
                    <a:pt x="98597" y="2318959"/>
                    <a:pt x="101834" y="3463786"/>
                  </a:cubicBezTo>
                  <a:cubicBezTo>
                    <a:pt x="103633" y="4032423"/>
                    <a:pt x="304328" y="4432735"/>
                    <a:pt x="628030" y="4620842"/>
                  </a:cubicBezTo>
                  <a:lnTo>
                    <a:pt x="871526" y="4762192"/>
                  </a:lnTo>
                  <a:cubicBezTo>
                    <a:pt x="547823" y="4574085"/>
                    <a:pt x="346768" y="4173773"/>
                    <a:pt x="345331" y="3605136"/>
                  </a:cubicBezTo>
                  <a:cubicBezTo>
                    <a:pt x="342093" y="2460309"/>
                    <a:pt x="1147032" y="1065872"/>
                    <a:pt x="2143317" y="490761"/>
                  </a:cubicBezTo>
                  <a:cubicBezTo>
                    <a:pt x="2644695" y="201227"/>
                    <a:pt x="3098958" y="174252"/>
                    <a:pt x="3426976" y="364877"/>
                  </a:cubicBezTo>
                  <a:lnTo>
                    <a:pt x="3183479" y="223527"/>
                  </a:lnTo>
                  <a:close/>
                </a:path>
              </a:pathLst>
            </a:custGeom>
            <a:solidFill>
              <a:schemeClr val="bg1">
                <a:lumMod val="50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59" name="Freeform: Shape 58">
              <a:extLst>
                <a:ext uri="{FF2B5EF4-FFF2-40B4-BE49-F238E27FC236}">
                  <a16:creationId xmlns:a16="http://schemas.microsoft.com/office/drawing/2014/main" id="{B3006441-A9F7-4338-B2C1-B2F065D33B28}"/>
                </a:ext>
              </a:extLst>
            </p:cNvPr>
            <p:cNvSpPr/>
            <p:nvPr/>
          </p:nvSpPr>
          <p:spPr>
            <a:xfrm>
              <a:off x="14811530" y="2156518"/>
              <a:ext cx="5359691" cy="6151055"/>
            </a:xfrm>
            <a:custGeom>
              <a:avLst/>
              <a:gdLst>
                <a:gd name="connsiteX0" fmla="*/ 3968201 w 5359070"/>
                <a:gd name="connsiteY0" fmla="*/ 879308 h 6150343"/>
                <a:gd name="connsiteX1" fmla="*/ 3963835 w 5359070"/>
                <a:gd name="connsiteY1" fmla="*/ 3817971 h 6150343"/>
                <a:gd name="connsiteX2" fmla="*/ 1412626 w 5359070"/>
                <a:gd name="connsiteY2" fmla="*/ 5276424 h 6150343"/>
                <a:gd name="connsiteX3" fmla="*/ 1416992 w 5359070"/>
                <a:gd name="connsiteY3" fmla="*/ 2337761 h 6150343"/>
                <a:gd name="connsiteX4" fmla="*/ 3968201 w 5359070"/>
                <a:gd name="connsiteY4" fmla="*/ 879308 h 615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9070" h="6150343">
                  <a:moveTo>
                    <a:pt x="3968201" y="879308"/>
                  </a:moveTo>
                  <a:cubicBezTo>
                    <a:pt x="4671493" y="1288056"/>
                    <a:pt x="4669538" y="2603741"/>
                    <a:pt x="3963835" y="3817971"/>
                  </a:cubicBezTo>
                  <a:cubicBezTo>
                    <a:pt x="3258133" y="5032201"/>
                    <a:pt x="2115917" y="5685173"/>
                    <a:pt x="1412626" y="5276424"/>
                  </a:cubicBezTo>
                  <a:cubicBezTo>
                    <a:pt x="709334" y="4867676"/>
                    <a:pt x="711289" y="3551992"/>
                    <a:pt x="1416992" y="2337761"/>
                  </a:cubicBezTo>
                  <a:cubicBezTo>
                    <a:pt x="2122694" y="1123531"/>
                    <a:pt x="3264910" y="470559"/>
                    <a:pt x="3968201" y="879308"/>
                  </a:cubicBezTo>
                  <a:close/>
                </a:path>
              </a:pathLst>
            </a:custGeom>
            <a:solidFill>
              <a:srgbClr val="5986FF"/>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0" name="Freeform: Shape 59">
              <a:extLst>
                <a:ext uri="{FF2B5EF4-FFF2-40B4-BE49-F238E27FC236}">
                  <a16:creationId xmlns:a16="http://schemas.microsoft.com/office/drawing/2014/main" id="{BF557993-E307-4E46-8F85-46CFCE7A3782}"/>
                </a:ext>
              </a:extLst>
            </p:cNvPr>
            <p:cNvSpPr/>
            <p:nvPr/>
          </p:nvSpPr>
          <p:spPr>
            <a:xfrm>
              <a:off x="17065548" y="4703179"/>
              <a:ext cx="863306" cy="1043162"/>
            </a:xfrm>
            <a:custGeom>
              <a:avLst/>
              <a:gdLst>
                <a:gd name="connsiteX0" fmla="*/ 434881 w 863205"/>
                <a:gd name="connsiteY0" fmla="*/ 147530 h 1043040"/>
                <a:gd name="connsiteX1" fmla="*/ 770092 w 863205"/>
                <a:gd name="connsiteY1" fmla="*/ 338515 h 1043040"/>
                <a:gd name="connsiteX2" fmla="*/ 437039 w 863205"/>
                <a:gd name="connsiteY2" fmla="*/ 915064 h 1043040"/>
                <a:gd name="connsiteX3" fmla="*/ 101827 w 863205"/>
                <a:gd name="connsiteY3" fmla="*/ 724080 h 1043040"/>
                <a:gd name="connsiteX4" fmla="*/ 434881 w 863205"/>
                <a:gd name="connsiteY4" fmla="*/ 147530 h 104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05" h="1043040">
                  <a:moveTo>
                    <a:pt x="434881" y="147530"/>
                  </a:moveTo>
                  <a:cubicBezTo>
                    <a:pt x="619031" y="41068"/>
                    <a:pt x="769373" y="127029"/>
                    <a:pt x="770092" y="338515"/>
                  </a:cubicBezTo>
                  <a:cubicBezTo>
                    <a:pt x="770812" y="550000"/>
                    <a:pt x="621189" y="808962"/>
                    <a:pt x="437039" y="915064"/>
                  </a:cubicBezTo>
                  <a:cubicBezTo>
                    <a:pt x="252888" y="1021527"/>
                    <a:pt x="102546" y="935566"/>
                    <a:pt x="101827" y="724080"/>
                  </a:cubicBezTo>
                  <a:cubicBezTo>
                    <a:pt x="101108" y="512594"/>
                    <a:pt x="250730" y="253633"/>
                    <a:pt x="434881" y="147530"/>
                  </a:cubicBezTo>
                  <a:close/>
                </a:path>
              </a:pathLst>
            </a:custGeom>
            <a:solidFill>
              <a:schemeClr val="accent5"/>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1" name="Freeform: Shape 60">
              <a:extLst>
                <a:ext uri="{FF2B5EF4-FFF2-40B4-BE49-F238E27FC236}">
                  <a16:creationId xmlns:a16="http://schemas.microsoft.com/office/drawing/2014/main" id="{C3F2713B-CF5D-419B-8020-74CD9FFA222F}"/>
                </a:ext>
              </a:extLst>
            </p:cNvPr>
            <p:cNvSpPr/>
            <p:nvPr/>
          </p:nvSpPr>
          <p:spPr>
            <a:xfrm>
              <a:off x="16697923" y="4230670"/>
              <a:ext cx="1582727" cy="1978410"/>
            </a:xfrm>
            <a:custGeom>
              <a:avLst/>
              <a:gdLst>
                <a:gd name="connsiteX0" fmla="*/ 801024 w 1582544"/>
                <a:gd name="connsiteY0" fmla="*/ 197733 h 1978180"/>
                <a:gd name="connsiteX1" fmla="*/ 1504897 w 1582544"/>
                <a:gd name="connsiteY1" fmla="*/ 598764 h 1978180"/>
                <a:gd name="connsiteX2" fmla="*/ 805700 w 1582544"/>
                <a:gd name="connsiteY2" fmla="*/ 1810130 h 1978180"/>
                <a:gd name="connsiteX3" fmla="*/ 101827 w 1582544"/>
                <a:gd name="connsiteY3" fmla="*/ 1409099 h 1978180"/>
                <a:gd name="connsiteX4" fmla="*/ 801024 w 1582544"/>
                <a:gd name="connsiteY4" fmla="*/ 197733 h 1978180"/>
                <a:gd name="connsiteX5" fmla="*/ 804621 w 1582544"/>
                <a:gd name="connsiteY5" fmla="*/ 1387519 h 1978180"/>
                <a:gd name="connsiteX6" fmla="*/ 1137674 w 1582544"/>
                <a:gd name="connsiteY6" fmla="*/ 810969 h 1978180"/>
                <a:gd name="connsiteX7" fmla="*/ 802463 w 1582544"/>
                <a:gd name="connsiteY7" fmla="*/ 619985 h 1978180"/>
                <a:gd name="connsiteX8" fmla="*/ 469409 w 1582544"/>
                <a:gd name="connsiteY8" fmla="*/ 1196534 h 1978180"/>
                <a:gd name="connsiteX9" fmla="*/ 804621 w 1582544"/>
                <a:gd name="connsiteY9" fmla="*/ 1387519 h 19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2544" h="1978180">
                  <a:moveTo>
                    <a:pt x="801024" y="197733"/>
                  </a:moveTo>
                  <a:cubicBezTo>
                    <a:pt x="1187668" y="-25622"/>
                    <a:pt x="1503458" y="154573"/>
                    <a:pt x="1504897" y="598764"/>
                  </a:cubicBezTo>
                  <a:cubicBezTo>
                    <a:pt x="1506335" y="1042955"/>
                    <a:pt x="1192344" y="1586776"/>
                    <a:pt x="805700" y="1810130"/>
                  </a:cubicBezTo>
                  <a:cubicBezTo>
                    <a:pt x="419055" y="2033485"/>
                    <a:pt x="103266" y="1853291"/>
                    <a:pt x="101827" y="1409099"/>
                  </a:cubicBezTo>
                  <a:cubicBezTo>
                    <a:pt x="100748" y="964548"/>
                    <a:pt x="414380" y="420728"/>
                    <a:pt x="801024" y="197733"/>
                  </a:cubicBezTo>
                  <a:close/>
                  <a:moveTo>
                    <a:pt x="804621" y="1387519"/>
                  </a:moveTo>
                  <a:cubicBezTo>
                    <a:pt x="988771" y="1281057"/>
                    <a:pt x="1138034" y="1022454"/>
                    <a:pt x="1137674" y="810969"/>
                  </a:cubicBezTo>
                  <a:cubicBezTo>
                    <a:pt x="1136955" y="599483"/>
                    <a:pt x="986613" y="513882"/>
                    <a:pt x="802463" y="619985"/>
                  </a:cubicBezTo>
                  <a:cubicBezTo>
                    <a:pt x="618312" y="726447"/>
                    <a:pt x="469049" y="985049"/>
                    <a:pt x="469409" y="1196534"/>
                  </a:cubicBezTo>
                  <a:cubicBezTo>
                    <a:pt x="470128" y="1408020"/>
                    <a:pt x="620470" y="1493981"/>
                    <a:pt x="804621" y="1387519"/>
                  </a:cubicBezTo>
                </a:path>
              </a:pathLst>
            </a:custGeom>
            <a:solidFill>
              <a:schemeClr val="bg1"/>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2" name="Freeform: Shape 61">
              <a:extLst>
                <a:ext uri="{FF2B5EF4-FFF2-40B4-BE49-F238E27FC236}">
                  <a16:creationId xmlns:a16="http://schemas.microsoft.com/office/drawing/2014/main" id="{3D219AF9-25F4-4007-A0EA-E3D7ABC7DD75}"/>
                </a:ext>
              </a:extLst>
            </p:cNvPr>
            <p:cNvSpPr/>
            <p:nvPr/>
          </p:nvSpPr>
          <p:spPr>
            <a:xfrm>
              <a:off x="15595403" y="2812224"/>
              <a:ext cx="3776963" cy="4820125"/>
            </a:xfrm>
            <a:custGeom>
              <a:avLst/>
              <a:gdLst>
                <a:gd name="connsiteX0" fmla="*/ 1899820 w 3776526"/>
                <a:gd name="connsiteY0" fmla="*/ 349261 h 4819567"/>
                <a:gd name="connsiteX1" fmla="*/ 3709674 w 3776526"/>
                <a:gd name="connsiteY1" fmla="*/ 1380792 h 4819567"/>
                <a:gd name="connsiteX2" fmla="*/ 1911689 w 3776526"/>
                <a:gd name="connsiteY2" fmla="*/ 4495167 h 4819567"/>
                <a:gd name="connsiteX3" fmla="*/ 101834 w 3776526"/>
                <a:gd name="connsiteY3" fmla="*/ 3463636 h 4819567"/>
                <a:gd name="connsiteX4" fmla="*/ 1899820 w 3776526"/>
                <a:gd name="connsiteY4" fmla="*/ 349261 h 4819567"/>
                <a:gd name="connsiteX5" fmla="*/ 1910610 w 3776526"/>
                <a:gd name="connsiteY5" fmla="*/ 4072556 h 4819567"/>
                <a:gd name="connsiteX6" fmla="*/ 3342453 w 3776526"/>
                <a:gd name="connsiteY6" fmla="*/ 1592637 h 4819567"/>
                <a:gd name="connsiteX7" fmla="*/ 1901259 w 3776526"/>
                <a:gd name="connsiteY7" fmla="*/ 771512 h 4819567"/>
                <a:gd name="connsiteX8" fmla="*/ 469416 w 3776526"/>
                <a:gd name="connsiteY8" fmla="*/ 3251431 h 4819567"/>
                <a:gd name="connsiteX9" fmla="*/ 1910610 w 3776526"/>
                <a:gd name="connsiteY9" fmla="*/ 4072556 h 481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26" h="4819567">
                  <a:moveTo>
                    <a:pt x="1899820" y="349261"/>
                  </a:moveTo>
                  <a:cubicBezTo>
                    <a:pt x="2896104" y="-225850"/>
                    <a:pt x="3706438" y="235605"/>
                    <a:pt x="3709674" y="1380792"/>
                  </a:cubicBezTo>
                  <a:cubicBezTo>
                    <a:pt x="3712912" y="2525619"/>
                    <a:pt x="2907972" y="3920057"/>
                    <a:pt x="1911689" y="4495167"/>
                  </a:cubicBezTo>
                  <a:cubicBezTo>
                    <a:pt x="915405" y="5070279"/>
                    <a:pt x="105071" y="4608823"/>
                    <a:pt x="101834" y="3463636"/>
                  </a:cubicBezTo>
                  <a:cubicBezTo>
                    <a:pt x="98597" y="2318809"/>
                    <a:pt x="903537" y="924371"/>
                    <a:pt x="1899820" y="349261"/>
                  </a:cubicBezTo>
                  <a:close/>
                  <a:moveTo>
                    <a:pt x="1910610" y="4072556"/>
                  </a:moveTo>
                  <a:cubicBezTo>
                    <a:pt x="2702602" y="3615417"/>
                    <a:pt x="3344971" y="2502600"/>
                    <a:pt x="3342453" y="1592637"/>
                  </a:cubicBezTo>
                  <a:cubicBezTo>
                    <a:pt x="3339935" y="682674"/>
                    <a:pt x="2693250" y="314013"/>
                    <a:pt x="1901259" y="771512"/>
                  </a:cubicBezTo>
                  <a:cubicBezTo>
                    <a:pt x="1109268" y="1228652"/>
                    <a:pt x="466898" y="2341468"/>
                    <a:pt x="469416" y="3251431"/>
                  </a:cubicBezTo>
                  <a:cubicBezTo>
                    <a:pt x="471934" y="4161394"/>
                    <a:pt x="1118618" y="4530055"/>
                    <a:pt x="1910610" y="4072556"/>
                  </a:cubicBezTo>
                </a:path>
              </a:pathLst>
            </a:custGeom>
            <a:solidFill>
              <a:schemeClr val="bg1">
                <a:lumMod val="6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3" name="Freeform: Shape 62">
              <a:extLst>
                <a:ext uri="{FF2B5EF4-FFF2-40B4-BE49-F238E27FC236}">
                  <a16:creationId xmlns:a16="http://schemas.microsoft.com/office/drawing/2014/main" id="{A77CF1D7-C42D-40D1-80B1-9FB63A2CEDB9}"/>
                </a:ext>
              </a:extLst>
            </p:cNvPr>
            <p:cNvSpPr/>
            <p:nvPr/>
          </p:nvSpPr>
          <p:spPr>
            <a:xfrm>
              <a:off x="16330654" y="3758096"/>
              <a:ext cx="2338121" cy="2949628"/>
            </a:xfrm>
            <a:custGeom>
              <a:avLst/>
              <a:gdLst>
                <a:gd name="connsiteX0" fmla="*/ 1167171 w 2337849"/>
                <a:gd name="connsiteY0" fmla="*/ 248001 h 2949287"/>
                <a:gd name="connsiteX1" fmla="*/ 2239705 w 2337849"/>
                <a:gd name="connsiteY1" fmla="*/ 859079 h 2949287"/>
                <a:gd name="connsiteX2" fmla="*/ 1174365 w 2337849"/>
                <a:gd name="connsiteY2" fmla="*/ 2704541 h 2949287"/>
                <a:gd name="connsiteX3" fmla="*/ 101831 w 2337849"/>
                <a:gd name="connsiteY3" fmla="*/ 2093463 h 2949287"/>
                <a:gd name="connsiteX4" fmla="*/ 1167171 w 2337849"/>
                <a:gd name="connsiteY4" fmla="*/ 248001 h 2949287"/>
                <a:gd name="connsiteX5" fmla="*/ 1172926 w 2337849"/>
                <a:gd name="connsiteY5" fmla="*/ 2282290 h 2949287"/>
                <a:gd name="connsiteX6" fmla="*/ 1872123 w 2337849"/>
                <a:gd name="connsiteY6" fmla="*/ 1070924 h 2949287"/>
                <a:gd name="connsiteX7" fmla="*/ 1168250 w 2337849"/>
                <a:gd name="connsiteY7" fmla="*/ 669892 h 2949287"/>
                <a:gd name="connsiteX8" fmla="*/ 469053 w 2337849"/>
                <a:gd name="connsiteY8" fmla="*/ 1881259 h 2949287"/>
                <a:gd name="connsiteX9" fmla="*/ 1172926 w 2337849"/>
                <a:gd name="connsiteY9" fmla="*/ 2282290 h 29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7849" h="2949287">
                  <a:moveTo>
                    <a:pt x="1167171" y="248001"/>
                  </a:moveTo>
                  <a:cubicBezTo>
                    <a:pt x="1756669" y="-92247"/>
                    <a:pt x="2237547" y="181821"/>
                    <a:pt x="2239705" y="859079"/>
                  </a:cubicBezTo>
                  <a:cubicBezTo>
                    <a:pt x="2241503" y="1536335"/>
                    <a:pt x="1763502" y="2364294"/>
                    <a:pt x="1174365" y="2704541"/>
                  </a:cubicBezTo>
                  <a:cubicBezTo>
                    <a:pt x="584867" y="3044788"/>
                    <a:pt x="103989" y="2770720"/>
                    <a:pt x="101831" y="2093463"/>
                  </a:cubicBezTo>
                  <a:cubicBezTo>
                    <a:pt x="99673" y="1416206"/>
                    <a:pt x="577673" y="588248"/>
                    <a:pt x="1167171" y="248001"/>
                  </a:cubicBezTo>
                  <a:close/>
                  <a:moveTo>
                    <a:pt x="1172926" y="2282290"/>
                  </a:moveTo>
                  <a:cubicBezTo>
                    <a:pt x="1559571" y="2058935"/>
                    <a:pt x="1873561" y="1515475"/>
                    <a:pt x="1872123" y="1070924"/>
                  </a:cubicBezTo>
                  <a:cubicBezTo>
                    <a:pt x="1870684" y="626373"/>
                    <a:pt x="1554895" y="446538"/>
                    <a:pt x="1168250" y="669892"/>
                  </a:cubicBezTo>
                  <a:cubicBezTo>
                    <a:pt x="781606" y="893247"/>
                    <a:pt x="467614" y="1436707"/>
                    <a:pt x="469053" y="1881259"/>
                  </a:cubicBezTo>
                  <a:cubicBezTo>
                    <a:pt x="470492" y="2325810"/>
                    <a:pt x="786282" y="2505644"/>
                    <a:pt x="1172926" y="2282290"/>
                  </a:cubicBezTo>
                </a:path>
              </a:pathLst>
            </a:custGeom>
            <a:solidFill>
              <a:schemeClr val="accent2"/>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4" name="Freeform: Shape 63">
              <a:extLst>
                <a:ext uri="{FF2B5EF4-FFF2-40B4-BE49-F238E27FC236}">
                  <a16:creationId xmlns:a16="http://schemas.microsoft.com/office/drawing/2014/main" id="{E486792F-4975-4952-89E9-935848F5D0FC}"/>
                </a:ext>
              </a:extLst>
            </p:cNvPr>
            <p:cNvSpPr/>
            <p:nvPr/>
          </p:nvSpPr>
          <p:spPr>
            <a:xfrm>
              <a:off x="15963029" y="3285587"/>
              <a:ext cx="3057542" cy="3884877"/>
            </a:xfrm>
            <a:custGeom>
              <a:avLst/>
              <a:gdLst>
                <a:gd name="connsiteX0" fmla="*/ 1533674 w 3057187"/>
                <a:gd name="connsiteY0" fmla="*/ 298203 h 3884427"/>
                <a:gd name="connsiteX1" fmla="*/ 2974869 w 3057187"/>
                <a:gd name="connsiteY1" fmla="*/ 1119328 h 3884427"/>
                <a:gd name="connsiteX2" fmla="*/ 1543026 w 3057187"/>
                <a:gd name="connsiteY2" fmla="*/ 3599247 h 3884427"/>
                <a:gd name="connsiteX3" fmla="*/ 101832 w 3057187"/>
                <a:gd name="connsiteY3" fmla="*/ 2778122 h 3884427"/>
                <a:gd name="connsiteX4" fmla="*/ 1533674 w 3057187"/>
                <a:gd name="connsiteY4" fmla="*/ 298203 h 3884427"/>
                <a:gd name="connsiteX5" fmla="*/ 1541587 w 3057187"/>
                <a:gd name="connsiteY5" fmla="*/ 3176996 h 3884427"/>
                <a:gd name="connsiteX6" fmla="*/ 2606927 w 3057187"/>
                <a:gd name="connsiteY6" fmla="*/ 1331533 h 3884427"/>
                <a:gd name="connsiteX7" fmla="*/ 1534393 w 3057187"/>
                <a:gd name="connsiteY7" fmla="*/ 720455 h 3884427"/>
                <a:gd name="connsiteX8" fmla="*/ 469053 w 3057187"/>
                <a:gd name="connsiteY8" fmla="*/ 2565917 h 3884427"/>
                <a:gd name="connsiteX9" fmla="*/ 1541587 w 3057187"/>
                <a:gd name="connsiteY9" fmla="*/ 3176996 h 3884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57187" h="3884427">
                  <a:moveTo>
                    <a:pt x="1533674" y="298203"/>
                  </a:moveTo>
                  <a:cubicBezTo>
                    <a:pt x="2325666" y="-158936"/>
                    <a:pt x="2972351" y="209365"/>
                    <a:pt x="2974869" y="1119328"/>
                  </a:cubicBezTo>
                  <a:cubicBezTo>
                    <a:pt x="2977387" y="2029291"/>
                    <a:pt x="2335017" y="3142108"/>
                    <a:pt x="1543026" y="3599247"/>
                  </a:cubicBezTo>
                  <a:cubicBezTo>
                    <a:pt x="751034" y="4056387"/>
                    <a:pt x="104349" y="3688085"/>
                    <a:pt x="101832" y="2778122"/>
                  </a:cubicBezTo>
                  <a:cubicBezTo>
                    <a:pt x="99314" y="1868159"/>
                    <a:pt x="741683" y="755343"/>
                    <a:pt x="1533674" y="298203"/>
                  </a:cubicBezTo>
                  <a:close/>
                  <a:moveTo>
                    <a:pt x="1541587" y="3176996"/>
                  </a:moveTo>
                  <a:cubicBezTo>
                    <a:pt x="2131084" y="2836748"/>
                    <a:pt x="2609085" y="2008790"/>
                    <a:pt x="2606927" y="1331533"/>
                  </a:cubicBezTo>
                  <a:cubicBezTo>
                    <a:pt x="2605129" y="654276"/>
                    <a:pt x="2123892" y="380208"/>
                    <a:pt x="1534393" y="720455"/>
                  </a:cubicBezTo>
                  <a:cubicBezTo>
                    <a:pt x="944896" y="1060702"/>
                    <a:pt x="466896" y="1888660"/>
                    <a:pt x="469053" y="2565917"/>
                  </a:cubicBezTo>
                  <a:cubicBezTo>
                    <a:pt x="471211" y="3243175"/>
                    <a:pt x="952449" y="3517242"/>
                    <a:pt x="1541587" y="3176996"/>
                  </a:cubicBezTo>
                </a:path>
              </a:pathLst>
            </a:custGeom>
            <a:solidFill>
              <a:schemeClr val="bg1">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5" name="Freeform: Shape 64">
              <a:extLst>
                <a:ext uri="{FF2B5EF4-FFF2-40B4-BE49-F238E27FC236}">
                  <a16:creationId xmlns:a16="http://schemas.microsoft.com/office/drawing/2014/main" id="{B94DBC02-5146-4238-AE93-D5CCDD206008}"/>
                </a:ext>
              </a:extLst>
            </p:cNvPr>
            <p:cNvSpPr/>
            <p:nvPr/>
          </p:nvSpPr>
          <p:spPr>
            <a:xfrm>
              <a:off x="19117341" y="3896376"/>
              <a:ext cx="827335" cy="791364"/>
            </a:xfrm>
            <a:custGeom>
              <a:avLst/>
              <a:gdLst>
                <a:gd name="connsiteX0" fmla="*/ 657513 w 827239"/>
                <a:gd name="connsiteY0" fmla="*/ 493504 h 791272"/>
                <a:gd name="connsiteX1" fmla="*/ 101824 w 827239"/>
                <a:gd name="connsiteY1" fmla="*/ 706428 h 791272"/>
                <a:gd name="connsiteX2" fmla="*/ 215839 w 827239"/>
                <a:gd name="connsiteY2" fmla="*/ 314748 h 791272"/>
                <a:gd name="connsiteX3" fmla="*/ 756062 w 827239"/>
                <a:gd name="connsiteY3" fmla="*/ 101824 h 791272"/>
              </a:gdLst>
              <a:ahLst/>
              <a:cxnLst>
                <a:cxn ang="0">
                  <a:pos x="connsiteX0" y="connsiteY0"/>
                </a:cxn>
                <a:cxn ang="0">
                  <a:pos x="connsiteX1" y="connsiteY1"/>
                </a:cxn>
                <a:cxn ang="0">
                  <a:pos x="connsiteX2" y="connsiteY2"/>
                </a:cxn>
                <a:cxn ang="0">
                  <a:pos x="connsiteX3" y="connsiteY3"/>
                </a:cxn>
              </a:cxnLst>
              <a:rect l="l" t="t" r="r" b="b"/>
              <a:pathLst>
                <a:path w="827239" h="791272">
                  <a:moveTo>
                    <a:pt x="657513" y="493504"/>
                  </a:moveTo>
                  <a:lnTo>
                    <a:pt x="101824" y="706428"/>
                  </a:lnTo>
                  <a:lnTo>
                    <a:pt x="215839" y="314748"/>
                  </a:lnTo>
                  <a:lnTo>
                    <a:pt x="756062" y="101824"/>
                  </a:lnTo>
                  <a:close/>
                </a:path>
              </a:pathLst>
            </a:custGeom>
            <a:solidFill>
              <a:schemeClr val="bg1">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6" name="Freeform: Shape 65">
              <a:extLst>
                <a:ext uri="{FF2B5EF4-FFF2-40B4-BE49-F238E27FC236}">
                  <a16:creationId xmlns:a16="http://schemas.microsoft.com/office/drawing/2014/main" id="{2C813178-F143-4818-9BD9-D31C76E96F59}"/>
                </a:ext>
              </a:extLst>
            </p:cNvPr>
            <p:cNvSpPr/>
            <p:nvPr/>
          </p:nvSpPr>
          <p:spPr>
            <a:xfrm>
              <a:off x="19136046" y="4288100"/>
              <a:ext cx="1079132" cy="611509"/>
            </a:xfrm>
            <a:custGeom>
              <a:avLst/>
              <a:gdLst>
                <a:gd name="connsiteX0" fmla="*/ 443868 w 1079007"/>
                <a:gd name="connsiteY0" fmla="*/ 536664 h 611437"/>
                <a:gd name="connsiteX1" fmla="*/ 992363 w 1079007"/>
                <a:gd name="connsiteY1" fmla="*/ 305397 h 611437"/>
                <a:gd name="connsiteX2" fmla="*/ 638810 w 1079007"/>
                <a:gd name="connsiteY2" fmla="*/ 101824 h 611437"/>
                <a:gd name="connsiteX3" fmla="*/ 101824 w 1079007"/>
                <a:gd name="connsiteY3" fmla="*/ 321942 h 611437"/>
              </a:gdLst>
              <a:ahLst/>
              <a:cxnLst>
                <a:cxn ang="0">
                  <a:pos x="connsiteX0" y="connsiteY0"/>
                </a:cxn>
                <a:cxn ang="0">
                  <a:pos x="connsiteX1" y="connsiteY1"/>
                </a:cxn>
                <a:cxn ang="0">
                  <a:pos x="connsiteX2" y="connsiteY2"/>
                </a:cxn>
                <a:cxn ang="0">
                  <a:pos x="connsiteX3" y="connsiteY3"/>
                </a:cxn>
              </a:cxnLst>
              <a:rect l="l" t="t" r="r" b="b"/>
              <a:pathLst>
                <a:path w="1079007" h="611437">
                  <a:moveTo>
                    <a:pt x="443868" y="536664"/>
                  </a:moveTo>
                  <a:lnTo>
                    <a:pt x="992363" y="305397"/>
                  </a:lnTo>
                  <a:lnTo>
                    <a:pt x="638810" y="101824"/>
                  </a:lnTo>
                  <a:lnTo>
                    <a:pt x="101824" y="321942"/>
                  </a:lnTo>
                  <a:close/>
                </a:path>
              </a:pathLst>
            </a:custGeom>
            <a:solidFill>
              <a:schemeClr val="bg1">
                <a:lumMod val="50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7" name="Freeform: Shape 66">
              <a:extLst>
                <a:ext uri="{FF2B5EF4-FFF2-40B4-BE49-F238E27FC236}">
                  <a16:creationId xmlns:a16="http://schemas.microsoft.com/office/drawing/2014/main" id="{2C760295-C996-4386-99ED-A995CDCED799}"/>
                </a:ext>
              </a:extLst>
            </p:cNvPr>
            <p:cNvSpPr/>
            <p:nvPr/>
          </p:nvSpPr>
          <p:spPr>
            <a:xfrm>
              <a:off x="17217501" y="4010917"/>
              <a:ext cx="3093513" cy="1510786"/>
            </a:xfrm>
            <a:custGeom>
              <a:avLst/>
              <a:gdLst>
                <a:gd name="connsiteX0" fmla="*/ 277908 w 3093154"/>
                <a:gd name="connsiteY0" fmla="*/ 1252253 h 1510610"/>
                <a:gd name="connsiteX1" fmla="*/ 2820769 w 3093154"/>
                <a:gd name="connsiteY1" fmla="*/ 277909 h 1510610"/>
              </a:gdLst>
              <a:ahLst/>
              <a:cxnLst>
                <a:cxn ang="0">
                  <a:pos x="connsiteX0" y="connsiteY0"/>
                </a:cxn>
                <a:cxn ang="0">
                  <a:pos x="connsiteX1" y="connsiteY1"/>
                </a:cxn>
              </a:cxnLst>
              <a:rect l="l" t="t" r="r" b="b"/>
              <a:pathLst>
                <a:path w="3093154" h="1510610">
                  <a:moveTo>
                    <a:pt x="277908" y="1252253"/>
                  </a:moveTo>
                  <a:lnTo>
                    <a:pt x="2820769" y="277909"/>
                  </a:lnTo>
                </a:path>
              </a:pathLst>
            </a:custGeom>
            <a:ln w="98130" cap="rnd">
              <a:solidFill>
                <a:schemeClr val="tx1">
                  <a:lumMod val="65000"/>
                  <a:lumOff val="35000"/>
                </a:schemeClr>
              </a:solidFill>
              <a:prstDash val="solid"/>
              <a:round/>
            </a:ln>
          </p:spPr>
          <p:txBody>
            <a:bodyPr rtlCol="0" anchor="ctr"/>
            <a:lstStyle/>
            <a:p>
              <a:pPr defTabSz="2438278">
                <a:defRPr/>
              </a:pPr>
              <a:endParaRPr lang="en-US" sz="4800">
                <a:solidFill>
                  <a:srgbClr val="000000"/>
                </a:solidFill>
                <a:latin typeface="Montserrat Light "/>
              </a:endParaRPr>
            </a:p>
          </p:txBody>
        </p:sp>
        <p:sp>
          <p:nvSpPr>
            <p:cNvPr id="68" name="Freeform: Shape 67">
              <a:extLst>
                <a:ext uri="{FF2B5EF4-FFF2-40B4-BE49-F238E27FC236}">
                  <a16:creationId xmlns:a16="http://schemas.microsoft.com/office/drawing/2014/main" id="{7569EDEE-38C1-448E-BC9E-B94F309FC810}"/>
                </a:ext>
              </a:extLst>
            </p:cNvPr>
            <p:cNvSpPr/>
            <p:nvPr/>
          </p:nvSpPr>
          <p:spPr>
            <a:xfrm>
              <a:off x="18200797" y="6443129"/>
              <a:ext cx="1762583" cy="1079133"/>
            </a:xfrm>
            <a:custGeom>
              <a:avLst/>
              <a:gdLst>
                <a:gd name="connsiteX0" fmla="*/ 1250967 w 1762378"/>
                <a:gd name="connsiteY0" fmla="*/ 101824 h 1079007"/>
                <a:gd name="connsiteX1" fmla="*/ 1673220 w 1762378"/>
                <a:gd name="connsiteY1" fmla="*/ 1004594 h 1079007"/>
                <a:gd name="connsiteX2" fmla="*/ 101824 w 1762378"/>
                <a:gd name="connsiteY2" fmla="*/ 789871 h 1079007"/>
                <a:gd name="connsiteX3" fmla="*/ 528392 w 1762378"/>
                <a:gd name="connsiteY3" fmla="*/ 343881 h 1079007"/>
                <a:gd name="connsiteX4" fmla="*/ 1250967 w 1762378"/>
                <a:gd name="connsiteY4" fmla="*/ 101824 h 1079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378" h="1079007">
                  <a:moveTo>
                    <a:pt x="1250967" y="101824"/>
                  </a:moveTo>
                  <a:lnTo>
                    <a:pt x="1673220" y="1004594"/>
                  </a:lnTo>
                  <a:lnTo>
                    <a:pt x="101824" y="789871"/>
                  </a:lnTo>
                  <a:cubicBezTo>
                    <a:pt x="167284" y="626222"/>
                    <a:pt x="309353" y="471204"/>
                    <a:pt x="528392" y="343881"/>
                  </a:cubicBezTo>
                  <a:cubicBezTo>
                    <a:pt x="735920" y="223392"/>
                    <a:pt x="985890" y="142826"/>
                    <a:pt x="1250967" y="101824"/>
                  </a:cubicBezTo>
                  <a:close/>
                </a:path>
              </a:pathLst>
            </a:custGeom>
            <a:solidFill>
              <a:schemeClr val="accent1"/>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69" name="Freeform: Shape 68">
              <a:extLst>
                <a:ext uri="{FF2B5EF4-FFF2-40B4-BE49-F238E27FC236}">
                  <a16:creationId xmlns:a16="http://schemas.microsoft.com/office/drawing/2014/main" id="{A39ABD75-1B0E-48A0-87AA-A4A6B4E99F86}"/>
                </a:ext>
              </a:extLst>
            </p:cNvPr>
            <p:cNvSpPr/>
            <p:nvPr/>
          </p:nvSpPr>
          <p:spPr>
            <a:xfrm>
              <a:off x="19350073" y="6411644"/>
              <a:ext cx="1762583" cy="1115103"/>
            </a:xfrm>
            <a:custGeom>
              <a:avLst/>
              <a:gdLst>
                <a:gd name="connsiteX0" fmla="*/ 1661351 w 1762378"/>
                <a:gd name="connsiteY0" fmla="*/ 375362 h 1114974"/>
                <a:gd name="connsiteX1" fmla="*/ 524078 w 1762378"/>
                <a:gd name="connsiteY1" fmla="*/ 1036434 h 1114974"/>
                <a:gd name="connsiteX2" fmla="*/ 101824 w 1762378"/>
                <a:gd name="connsiteY2" fmla="*/ 133664 h 1114974"/>
                <a:gd name="connsiteX3" fmla="*/ 1661351 w 1762378"/>
                <a:gd name="connsiteY3" fmla="*/ 375362 h 1114974"/>
              </a:gdLst>
              <a:ahLst/>
              <a:cxnLst>
                <a:cxn ang="0">
                  <a:pos x="connsiteX0" y="connsiteY0"/>
                </a:cxn>
                <a:cxn ang="0">
                  <a:pos x="connsiteX1" y="connsiteY1"/>
                </a:cxn>
                <a:cxn ang="0">
                  <a:pos x="connsiteX2" y="connsiteY2"/>
                </a:cxn>
                <a:cxn ang="0">
                  <a:pos x="connsiteX3" y="connsiteY3"/>
                </a:cxn>
              </a:cxnLst>
              <a:rect l="l" t="t" r="r" b="b"/>
              <a:pathLst>
                <a:path w="1762378" h="1114974">
                  <a:moveTo>
                    <a:pt x="1661351" y="375362"/>
                  </a:moveTo>
                  <a:lnTo>
                    <a:pt x="524078" y="1036434"/>
                  </a:lnTo>
                  <a:lnTo>
                    <a:pt x="101824" y="133664"/>
                  </a:lnTo>
                  <a:cubicBezTo>
                    <a:pt x="639530" y="50221"/>
                    <a:pt x="1237660" y="130787"/>
                    <a:pt x="1661351" y="375362"/>
                  </a:cubicBezTo>
                  <a:close/>
                </a:path>
              </a:pathLst>
            </a:custGeom>
            <a:solidFill>
              <a:schemeClr val="accent2"/>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70" name="Freeform: Shape 69">
              <a:extLst>
                <a:ext uri="{FF2B5EF4-FFF2-40B4-BE49-F238E27FC236}">
                  <a16:creationId xmlns:a16="http://schemas.microsoft.com/office/drawing/2014/main" id="{99B6A9A3-7A75-42B4-B228-A6F8F3E782C1}"/>
                </a:ext>
              </a:extLst>
            </p:cNvPr>
            <p:cNvSpPr/>
            <p:nvPr/>
          </p:nvSpPr>
          <p:spPr>
            <a:xfrm>
              <a:off x="20915175" y="7350679"/>
              <a:ext cx="647479" cy="1582727"/>
            </a:xfrm>
            <a:custGeom>
              <a:avLst/>
              <a:gdLst>
                <a:gd name="connsiteX0" fmla="*/ 572992 w 647404"/>
                <a:gd name="connsiteY0" fmla="*/ 101824 h 1582544"/>
                <a:gd name="connsiteX1" fmla="*/ 570834 w 647404"/>
                <a:gd name="connsiteY1" fmla="*/ 834830 h 1582544"/>
                <a:gd name="connsiteX2" fmla="*/ 529111 w 647404"/>
                <a:gd name="connsiteY2" fmla="*/ 1045236 h 1582544"/>
                <a:gd name="connsiteX3" fmla="*/ 101824 w 647404"/>
                <a:gd name="connsiteY3" fmla="*/ 1491226 h 1582544"/>
                <a:gd name="connsiteX4" fmla="*/ 103982 w 647404"/>
                <a:gd name="connsiteY4" fmla="*/ 758220 h 1582544"/>
                <a:gd name="connsiteX5" fmla="*/ 531269 w 647404"/>
                <a:gd name="connsiteY5" fmla="*/ 312231 h 1582544"/>
                <a:gd name="connsiteX6" fmla="*/ 572992 w 647404"/>
                <a:gd name="connsiteY6" fmla="*/ 101824 h 158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404" h="1582544">
                  <a:moveTo>
                    <a:pt x="572992" y="101824"/>
                  </a:moveTo>
                  <a:lnTo>
                    <a:pt x="570834" y="834830"/>
                  </a:lnTo>
                  <a:cubicBezTo>
                    <a:pt x="570474" y="905325"/>
                    <a:pt x="556807" y="976180"/>
                    <a:pt x="529111" y="1045236"/>
                  </a:cubicBezTo>
                  <a:cubicBezTo>
                    <a:pt x="463291" y="1208886"/>
                    <a:pt x="321581" y="1363903"/>
                    <a:pt x="101824" y="1491226"/>
                  </a:cubicBezTo>
                  <a:lnTo>
                    <a:pt x="103982" y="758220"/>
                  </a:lnTo>
                  <a:cubicBezTo>
                    <a:pt x="323382" y="630538"/>
                    <a:pt x="465449" y="475520"/>
                    <a:pt x="531269" y="312231"/>
                  </a:cubicBezTo>
                  <a:cubicBezTo>
                    <a:pt x="558604" y="242814"/>
                    <a:pt x="572632" y="172320"/>
                    <a:pt x="572992" y="101824"/>
                  </a:cubicBezTo>
                  <a:close/>
                </a:path>
              </a:pathLst>
            </a:custGeom>
            <a:solidFill>
              <a:schemeClr val="accent3">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71" name="Freeform: Shape 70">
              <a:extLst>
                <a:ext uri="{FF2B5EF4-FFF2-40B4-BE49-F238E27FC236}">
                  <a16:creationId xmlns:a16="http://schemas.microsoft.com/office/drawing/2014/main" id="{CFC60B2D-E3AB-4E15-9689-76C39290AC9D}"/>
                </a:ext>
              </a:extLst>
            </p:cNvPr>
            <p:cNvSpPr/>
            <p:nvPr/>
          </p:nvSpPr>
          <p:spPr>
            <a:xfrm>
              <a:off x="19772015" y="6685214"/>
              <a:ext cx="1798554" cy="1510786"/>
            </a:xfrm>
            <a:custGeom>
              <a:avLst/>
              <a:gdLst>
                <a:gd name="connsiteX0" fmla="*/ 1239458 w 1798345"/>
                <a:gd name="connsiteY0" fmla="*/ 101824 h 1510610"/>
                <a:gd name="connsiteX1" fmla="*/ 1673937 w 1798345"/>
                <a:gd name="connsiteY1" fmla="*/ 977619 h 1510610"/>
                <a:gd name="connsiteX2" fmla="*/ 1246650 w 1798345"/>
                <a:gd name="connsiteY2" fmla="*/ 1423608 h 1510610"/>
                <a:gd name="connsiteX3" fmla="*/ 101824 w 1798345"/>
                <a:gd name="connsiteY3" fmla="*/ 762536 h 1510610"/>
                <a:gd name="connsiteX4" fmla="*/ 1239458 w 1798345"/>
                <a:gd name="connsiteY4" fmla="*/ 101824 h 1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345" h="1510610">
                  <a:moveTo>
                    <a:pt x="1239458" y="101824"/>
                  </a:moveTo>
                  <a:cubicBezTo>
                    <a:pt x="1650920" y="339566"/>
                    <a:pt x="1795865" y="672979"/>
                    <a:pt x="1673937" y="977619"/>
                  </a:cubicBezTo>
                  <a:cubicBezTo>
                    <a:pt x="1608119" y="1141268"/>
                    <a:pt x="1466409" y="1296286"/>
                    <a:pt x="1246650" y="1423608"/>
                  </a:cubicBezTo>
                  <a:lnTo>
                    <a:pt x="101824" y="762536"/>
                  </a:lnTo>
                  <a:lnTo>
                    <a:pt x="1239458" y="101824"/>
                  </a:lnTo>
                  <a:close/>
                </a:path>
              </a:pathLst>
            </a:custGeom>
            <a:solidFill>
              <a:schemeClr val="accent3"/>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72" name="Freeform: Shape 71">
              <a:extLst>
                <a:ext uri="{FF2B5EF4-FFF2-40B4-BE49-F238E27FC236}">
                  <a16:creationId xmlns:a16="http://schemas.microsoft.com/office/drawing/2014/main" id="{1A323C3D-2749-4726-8026-69B8AF2D28AE}"/>
                </a:ext>
              </a:extLst>
            </p:cNvPr>
            <p:cNvSpPr/>
            <p:nvPr/>
          </p:nvSpPr>
          <p:spPr>
            <a:xfrm>
              <a:off x="18156910" y="7341686"/>
              <a:ext cx="2949628" cy="1870496"/>
            </a:xfrm>
            <a:custGeom>
              <a:avLst/>
              <a:gdLst>
                <a:gd name="connsiteX0" fmla="*/ 101827 w 2949287"/>
                <a:gd name="connsiteY0" fmla="*/ 834830 h 1870279"/>
                <a:gd name="connsiteX1" fmla="*/ 103985 w 2949287"/>
                <a:gd name="connsiteY1" fmla="*/ 101824 h 1870279"/>
                <a:gd name="connsiteX2" fmla="*/ 580187 w 2949287"/>
                <a:gd name="connsiteY2" fmla="*/ 767212 h 1870279"/>
                <a:gd name="connsiteX3" fmla="*/ 2140071 w 2949287"/>
                <a:gd name="connsiteY3" fmla="*/ 1009269 h 1870279"/>
                <a:gd name="connsiteX4" fmla="*/ 2861928 w 2949287"/>
                <a:gd name="connsiteY4" fmla="*/ 767572 h 1870279"/>
                <a:gd name="connsiteX5" fmla="*/ 2859770 w 2949287"/>
                <a:gd name="connsiteY5" fmla="*/ 1500578 h 1870279"/>
                <a:gd name="connsiteX6" fmla="*/ 2137913 w 2949287"/>
                <a:gd name="connsiteY6" fmla="*/ 1742275 h 1870279"/>
                <a:gd name="connsiteX7" fmla="*/ 578028 w 2949287"/>
                <a:gd name="connsiteY7" fmla="*/ 1500218 h 1870279"/>
                <a:gd name="connsiteX8" fmla="*/ 101827 w 2949287"/>
                <a:gd name="connsiteY8" fmla="*/ 834830 h 187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87" h="1870279">
                  <a:moveTo>
                    <a:pt x="101827" y="834830"/>
                  </a:moveTo>
                  <a:lnTo>
                    <a:pt x="103985" y="101824"/>
                  </a:lnTo>
                  <a:cubicBezTo>
                    <a:pt x="103266" y="342443"/>
                    <a:pt x="262239" y="583421"/>
                    <a:pt x="580187" y="767212"/>
                  </a:cubicBezTo>
                  <a:cubicBezTo>
                    <a:pt x="1003877" y="1011787"/>
                    <a:pt x="1602368" y="1092353"/>
                    <a:pt x="2140071" y="1009269"/>
                  </a:cubicBezTo>
                  <a:cubicBezTo>
                    <a:pt x="2404789" y="968267"/>
                    <a:pt x="2654758" y="887702"/>
                    <a:pt x="2861928" y="767572"/>
                  </a:cubicBezTo>
                  <a:lnTo>
                    <a:pt x="2859770" y="1500578"/>
                  </a:lnTo>
                  <a:cubicBezTo>
                    <a:pt x="2652600" y="1621067"/>
                    <a:pt x="2402631" y="1701273"/>
                    <a:pt x="2137913" y="1742275"/>
                  </a:cubicBezTo>
                  <a:cubicBezTo>
                    <a:pt x="1600210" y="1825359"/>
                    <a:pt x="1001720" y="1744793"/>
                    <a:pt x="578028" y="1500218"/>
                  </a:cubicBezTo>
                  <a:cubicBezTo>
                    <a:pt x="260081" y="1316427"/>
                    <a:pt x="101108" y="1075448"/>
                    <a:pt x="101827" y="834830"/>
                  </a:cubicBezTo>
                  <a:close/>
                </a:path>
              </a:pathLst>
            </a:custGeom>
            <a:solidFill>
              <a:schemeClr val="accent5">
                <a:lumMod val="75000"/>
              </a:schemeClr>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sp>
          <p:nvSpPr>
            <p:cNvPr id="73" name="Freeform: Shape 72">
              <a:extLst>
                <a:ext uri="{FF2B5EF4-FFF2-40B4-BE49-F238E27FC236}">
                  <a16:creationId xmlns:a16="http://schemas.microsoft.com/office/drawing/2014/main" id="{E0B27ED5-43FF-4898-B5E7-0FF39F4C0252}"/>
                </a:ext>
              </a:extLst>
            </p:cNvPr>
            <p:cNvSpPr/>
            <p:nvPr/>
          </p:nvSpPr>
          <p:spPr>
            <a:xfrm>
              <a:off x="18159052" y="7131255"/>
              <a:ext cx="2949628" cy="1330930"/>
            </a:xfrm>
            <a:custGeom>
              <a:avLst/>
              <a:gdLst>
                <a:gd name="connsiteX0" fmla="*/ 1714960 w 2949287"/>
                <a:gd name="connsiteY0" fmla="*/ 316547 h 1330775"/>
                <a:gd name="connsiteX1" fmla="*/ 2859785 w 2949287"/>
                <a:gd name="connsiteY1" fmla="*/ 977619 h 1330775"/>
                <a:gd name="connsiteX2" fmla="*/ 2137929 w 2949287"/>
                <a:gd name="connsiteY2" fmla="*/ 1219317 h 1330775"/>
                <a:gd name="connsiteX3" fmla="*/ 578045 w 2949287"/>
                <a:gd name="connsiteY3" fmla="*/ 977259 h 1330775"/>
                <a:gd name="connsiteX4" fmla="*/ 143564 w 2949287"/>
                <a:gd name="connsiteY4" fmla="*/ 101824 h 1330775"/>
                <a:gd name="connsiteX5" fmla="*/ 1714960 w 2949287"/>
                <a:gd name="connsiteY5" fmla="*/ 316547 h 133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9287" h="1330775">
                  <a:moveTo>
                    <a:pt x="1714960" y="316547"/>
                  </a:moveTo>
                  <a:lnTo>
                    <a:pt x="2859785" y="977619"/>
                  </a:lnTo>
                  <a:cubicBezTo>
                    <a:pt x="2652615" y="1098108"/>
                    <a:pt x="2402647" y="1178314"/>
                    <a:pt x="2137929" y="1219317"/>
                  </a:cubicBezTo>
                  <a:cubicBezTo>
                    <a:pt x="1600225" y="1302400"/>
                    <a:pt x="1001735" y="1221834"/>
                    <a:pt x="578045" y="977259"/>
                  </a:cubicBezTo>
                  <a:cubicBezTo>
                    <a:pt x="166942" y="739878"/>
                    <a:pt x="21637" y="406105"/>
                    <a:pt x="143564" y="101824"/>
                  </a:cubicBezTo>
                  <a:lnTo>
                    <a:pt x="1714960" y="316547"/>
                  </a:lnTo>
                  <a:close/>
                </a:path>
              </a:pathLst>
            </a:custGeom>
            <a:solidFill>
              <a:schemeClr val="accent5"/>
            </a:solidFill>
            <a:ln w="35954" cap="flat">
              <a:noFill/>
              <a:prstDash val="solid"/>
              <a:miter/>
            </a:ln>
          </p:spPr>
          <p:txBody>
            <a:bodyPr rtlCol="0" anchor="ctr"/>
            <a:lstStyle/>
            <a:p>
              <a:pPr defTabSz="2438278">
                <a:defRPr/>
              </a:pPr>
              <a:endParaRPr lang="en-US" sz="4800">
                <a:solidFill>
                  <a:srgbClr val="000000"/>
                </a:solidFill>
                <a:latin typeface="Montserrat Light "/>
              </a:endParaRPr>
            </a:p>
          </p:txBody>
        </p:sp>
      </p:grpSp>
      <p:sp>
        <p:nvSpPr>
          <p:cNvPr id="146" name="Rectangle 145">
            <a:extLst>
              <a:ext uri="{FF2B5EF4-FFF2-40B4-BE49-F238E27FC236}">
                <a16:creationId xmlns:a16="http://schemas.microsoft.com/office/drawing/2014/main" id="{28BEDEE3-5270-474E-A02D-84B411ACBDA5}"/>
              </a:ext>
            </a:extLst>
          </p:cNvPr>
          <p:cNvSpPr/>
          <p:nvPr/>
        </p:nvSpPr>
        <p:spPr>
          <a:xfrm>
            <a:off x="1762318" y="4259160"/>
            <a:ext cx="10151007" cy="1200329"/>
          </a:xfrm>
          <a:prstGeom prst="rect">
            <a:avLst/>
          </a:prstGeom>
        </p:spPr>
        <p:txBody>
          <a:bodyPr wrap="square">
            <a:spAutoFit/>
          </a:bodyPr>
          <a:lstStyle/>
          <a:p>
            <a:pPr>
              <a:defRPr/>
            </a:pPr>
            <a:r>
              <a:rPr lang="en-US" sz="3600" b="1" dirty="0" smtClean="0">
                <a:solidFill>
                  <a:srgbClr val="2A9D8F"/>
                </a:solidFill>
                <a:latin typeface="Montserrat" panose="00000500000000000000" pitchFamily="2" charset="0"/>
              </a:rPr>
              <a:t>Heat Exchanger Price </a:t>
            </a:r>
            <a:r>
              <a:rPr lang="en-US" sz="3600" b="1" dirty="0">
                <a:solidFill>
                  <a:srgbClr val="2A9D8F"/>
                </a:solidFill>
                <a:latin typeface="Montserrat" panose="00000500000000000000" pitchFamily="2" charset="0"/>
              </a:rPr>
              <a:t>Prediction </a:t>
            </a:r>
            <a:endParaRPr lang="en-US" sz="3600" b="1" dirty="0" smtClean="0">
              <a:solidFill>
                <a:srgbClr val="2A9D8F"/>
              </a:solidFill>
              <a:latin typeface="Montserrat" panose="00000500000000000000" pitchFamily="2" charset="0"/>
            </a:endParaRPr>
          </a:p>
          <a:p>
            <a:pPr>
              <a:defRPr/>
            </a:pPr>
            <a:r>
              <a:rPr lang="en-US" sz="3600" b="1" dirty="0" smtClean="0">
                <a:solidFill>
                  <a:srgbClr val="2A9D8F"/>
                </a:solidFill>
                <a:latin typeface="Montserrat" panose="00000500000000000000" pitchFamily="2" charset="0"/>
              </a:rPr>
              <a:t>using </a:t>
            </a:r>
            <a:r>
              <a:rPr lang="en-US" sz="3600" b="1" dirty="0">
                <a:solidFill>
                  <a:srgbClr val="2A9D8F"/>
                </a:solidFill>
                <a:latin typeface="Montserrat" panose="00000500000000000000" pitchFamily="2" charset="0"/>
              </a:rPr>
              <a:t>Machine Learning </a:t>
            </a:r>
          </a:p>
        </p:txBody>
      </p:sp>
      <p:sp>
        <p:nvSpPr>
          <p:cNvPr id="151" name="Rectangle 150">
            <a:extLst>
              <a:ext uri="{FF2B5EF4-FFF2-40B4-BE49-F238E27FC236}">
                <a16:creationId xmlns:a16="http://schemas.microsoft.com/office/drawing/2014/main" id="{178821AC-650B-4D5F-8FF0-7B106587AC1C}"/>
              </a:ext>
            </a:extLst>
          </p:cNvPr>
          <p:cNvSpPr/>
          <p:nvPr/>
        </p:nvSpPr>
        <p:spPr>
          <a:xfrm>
            <a:off x="1655444" y="2362068"/>
            <a:ext cx="10740619" cy="1107852"/>
          </a:xfrm>
          <a:prstGeom prst="rect">
            <a:avLst/>
          </a:prstGeom>
        </p:spPr>
        <p:txBody>
          <a:bodyPr wrap="square">
            <a:spAutoFit/>
          </a:bodyPr>
          <a:lstStyle/>
          <a:p>
            <a:pPr defTabSz="2438278"/>
            <a:r>
              <a:rPr lang="en-US" sz="6599" dirty="0">
                <a:solidFill>
                  <a:srgbClr val="25292F"/>
                </a:solidFill>
                <a:latin typeface="Montserrat SemiBold" panose="00000700000000000000" pitchFamily="2" charset="0"/>
                <a:ea typeface="Open Sans Condensed Light" panose="020B0306030504020204" pitchFamily="34" charset="0"/>
                <a:cs typeface="Open Sans Condensed Light" panose="020B0306030504020204" pitchFamily="34" charset="0"/>
              </a:rPr>
              <a:t>Data Analysis</a:t>
            </a:r>
          </a:p>
        </p:txBody>
      </p:sp>
    </p:spTree>
    <p:extLst>
      <p:ext uri="{BB962C8B-B14F-4D97-AF65-F5344CB8AC3E}">
        <p14:creationId xmlns:p14="http://schemas.microsoft.com/office/powerpoint/2010/main" val="141642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1920000" y="1440000"/>
            <a:ext cx="20544000" cy="854400"/>
          </a:xfrm>
          <a:prstGeom prst="rect">
            <a:avLst/>
          </a:prstGeom>
        </p:spPr>
        <p:txBody>
          <a:bodyPr spcFirstLastPara="1" wrap="square" lIns="243800" tIns="243800" rIns="243800" bIns="243800" anchor="ctr" anchorCtr="0">
            <a:noAutofit/>
          </a:bodyPr>
          <a:lstStyle/>
          <a:p>
            <a:r>
              <a:rPr lang="en" dirty="0"/>
              <a:t>ABOUT THE PROJECT</a:t>
            </a:r>
            <a:endParaRPr dirty="0"/>
          </a:p>
        </p:txBody>
      </p:sp>
      <p:grpSp>
        <p:nvGrpSpPr>
          <p:cNvPr id="1658" name="Google Shape;1658;p40"/>
          <p:cNvGrpSpPr/>
          <p:nvPr/>
        </p:nvGrpSpPr>
        <p:grpSpPr>
          <a:xfrm>
            <a:off x="19110292" y="4436720"/>
            <a:ext cx="3746339" cy="8068011"/>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730" name="Google Shape;1730;p40"/>
          <p:cNvGrpSpPr/>
          <p:nvPr/>
        </p:nvGrpSpPr>
        <p:grpSpPr>
          <a:xfrm>
            <a:off x="2149843" y="4626388"/>
            <a:ext cx="3626363" cy="7866115"/>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4" name="Rectangle 3">
            <a:extLst>
              <a:ext uri="{FF2B5EF4-FFF2-40B4-BE49-F238E27FC236}">
                <a16:creationId xmlns:a16="http://schemas.microsoft.com/office/drawing/2014/main" id="{21BE8C12-BB1D-47B9-8CD7-E8CAE009E2B0}"/>
              </a:ext>
            </a:extLst>
          </p:cNvPr>
          <p:cNvSpPr/>
          <p:nvPr/>
        </p:nvSpPr>
        <p:spPr>
          <a:xfrm>
            <a:off x="7106194" y="3411257"/>
            <a:ext cx="10241280" cy="403187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3200" b="1" spc="150" dirty="0">
                <a:solidFill>
                  <a:srgbClr val="606060"/>
                </a:solidFill>
                <a:latin typeface="Montserrat" panose="00000500000000000000" pitchFamily="2" charset="0"/>
              </a:rPr>
              <a:t>Predicting the Price of new product. Current procedure of evaluating the price of a particular product tales abut two months. We are trying here to develop machine Learning Model that will minimize the timeline to close the Request for Quotation (RFQ) and provide internal targets to respective departments</a:t>
            </a:r>
            <a:r>
              <a:rPr kumimoji="0" lang="en-US" sz="3200" b="1" i="0" u="none" strike="noStrike" kern="1200" cap="none" spc="0" normalizeH="0" baseline="0" noProof="0" dirty="0">
                <a:ln>
                  <a:noFill/>
                </a:ln>
                <a:solidFill>
                  <a:srgbClr val="000000"/>
                </a:solidFill>
                <a:effectLst/>
                <a:uLnTx/>
                <a:uFillTx/>
                <a:latin typeface="Montserrat Light"/>
                <a:ea typeface="+mn-ea"/>
                <a:cs typeface="+mn-cs"/>
              </a:rPr>
              <a:t>. </a:t>
            </a:r>
            <a:endParaRPr kumimoji="0" lang="en-US" sz="3200" b="0" i="0" u="none" strike="noStrike" kern="1200" cap="none" spc="0" normalizeH="0" baseline="0" noProof="0" dirty="0">
              <a:ln>
                <a:noFill/>
              </a:ln>
              <a:solidFill>
                <a:srgbClr val="272E3A"/>
              </a:solidFill>
              <a:effectLst/>
              <a:uLnTx/>
              <a:uFillTx/>
              <a:latin typeface="Montserrat Light"/>
              <a:ea typeface="+mn-ea"/>
              <a:cs typeface="+mn-cs"/>
            </a:endParaRPr>
          </a:p>
        </p:txBody>
      </p:sp>
    </p:spTree>
    <p:custDataLst>
      <p:tags r:id="rId1"/>
    </p:custDataLst>
    <p:extLst>
      <p:ext uri="{BB962C8B-B14F-4D97-AF65-F5344CB8AC3E}">
        <p14:creationId xmlns:p14="http://schemas.microsoft.com/office/powerpoint/2010/main" val="49772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3">
            <a:extLst>
              <a:ext uri="{FF2B5EF4-FFF2-40B4-BE49-F238E27FC236}">
                <a16:creationId xmlns:a16="http://schemas.microsoft.com/office/drawing/2014/main" id="{6FBFC096-6C0C-4707-886C-BA6961170E01}"/>
              </a:ext>
            </a:extLst>
          </p:cNvPr>
          <p:cNvGrpSpPr/>
          <p:nvPr/>
        </p:nvGrpSpPr>
        <p:grpSpPr>
          <a:xfrm>
            <a:off x="705395" y="2011680"/>
            <a:ext cx="16171818" cy="11443063"/>
            <a:chOff x="1906544" y="2065981"/>
            <a:chExt cx="18934155" cy="11756653"/>
          </a:xfrm>
        </p:grpSpPr>
        <p:sp>
          <p:nvSpPr>
            <p:cNvPr id="7" name="Freeform: Shape 6">
              <a:extLst>
                <a:ext uri="{FF2B5EF4-FFF2-40B4-BE49-F238E27FC236}">
                  <a16:creationId xmlns:a16="http://schemas.microsoft.com/office/drawing/2014/main" id="{21B06913-50E6-4270-A98E-00101D5EAB29}"/>
                </a:ext>
              </a:extLst>
            </p:cNvPr>
            <p:cNvSpPr/>
            <p:nvPr/>
          </p:nvSpPr>
          <p:spPr>
            <a:xfrm>
              <a:off x="1906544" y="8920145"/>
              <a:ext cx="18934155" cy="4902489"/>
            </a:xfrm>
            <a:custGeom>
              <a:avLst/>
              <a:gdLst>
                <a:gd name="connsiteX0" fmla="*/ 18934156 w 18934155"/>
                <a:gd name="connsiteY0" fmla="*/ 1348694 h 4902489"/>
                <a:gd name="connsiteX1" fmla="*/ 18468084 w 18934155"/>
                <a:gd name="connsiteY1" fmla="*/ 1581730 h 4902489"/>
                <a:gd name="connsiteX2" fmla="*/ 18235048 w 18934155"/>
                <a:gd name="connsiteY2" fmla="*/ 2068192 h 4902489"/>
                <a:gd name="connsiteX3" fmla="*/ 17710718 w 18934155"/>
                <a:gd name="connsiteY3" fmla="*/ 2242969 h 4902489"/>
                <a:gd name="connsiteX4" fmla="*/ 17375728 w 18934155"/>
                <a:gd name="connsiteY4" fmla="*/ 1581730 h 4902489"/>
                <a:gd name="connsiteX5" fmla="*/ 16632927 w 18934155"/>
                <a:gd name="connsiteY5" fmla="*/ 1127310 h 4902489"/>
                <a:gd name="connsiteX6" fmla="*/ 16254244 w 18934155"/>
                <a:gd name="connsiteY6" fmla="*/ 262165 h 4902489"/>
                <a:gd name="connsiteX7" fmla="*/ 15409489 w 18934155"/>
                <a:gd name="connsiteY7" fmla="*/ 0 h 4902489"/>
                <a:gd name="connsiteX8" fmla="*/ 15059936 w 18934155"/>
                <a:gd name="connsiteY8" fmla="*/ 503939 h 4902489"/>
                <a:gd name="connsiteX9" fmla="*/ 14622994 w 18934155"/>
                <a:gd name="connsiteY9" fmla="*/ 626284 h 4902489"/>
                <a:gd name="connsiteX10" fmla="*/ 14127793 w 18934155"/>
                <a:gd name="connsiteY10" fmla="*/ 1771071 h 4902489"/>
                <a:gd name="connsiteX11" fmla="*/ 4407289 w 18934155"/>
                <a:gd name="connsiteY11" fmla="*/ 2773125 h 4902489"/>
                <a:gd name="connsiteX12" fmla="*/ 3495536 w 18934155"/>
                <a:gd name="connsiteY12" fmla="*/ 1406953 h 4902489"/>
                <a:gd name="connsiteX13" fmla="*/ 2912947 w 18934155"/>
                <a:gd name="connsiteY13" fmla="*/ 1406953 h 4902489"/>
                <a:gd name="connsiteX14" fmla="*/ 2563393 w 18934155"/>
                <a:gd name="connsiteY14" fmla="*/ 981663 h 4902489"/>
                <a:gd name="connsiteX15" fmla="*/ 1835157 w 18934155"/>
                <a:gd name="connsiteY15" fmla="*/ 1194308 h 4902489"/>
                <a:gd name="connsiteX16" fmla="*/ 1543862 w 18934155"/>
                <a:gd name="connsiteY16" fmla="*/ 1916719 h 4902489"/>
                <a:gd name="connsiteX17" fmla="*/ 1019531 w 18934155"/>
                <a:gd name="connsiteY17" fmla="*/ 2196362 h 4902489"/>
                <a:gd name="connsiteX18" fmla="*/ 757366 w 18934155"/>
                <a:gd name="connsiteY18" fmla="*/ 1916719 h 4902489"/>
                <a:gd name="connsiteX19" fmla="*/ 320424 w 18934155"/>
                <a:gd name="connsiteY19" fmla="*/ 1771071 h 4902489"/>
                <a:gd name="connsiteX20" fmla="*/ 320424 w 18934155"/>
                <a:gd name="connsiteY20" fmla="*/ 1229263 h 4902489"/>
                <a:gd name="connsiteX21" fmla="*/ 0 w 18934155"/>
                <a:gd name="connsiteY21" fmla="*/ 1127310 h 4902489"/>
                <a:gd name="connsiteX22" fmla="*/ 0 w 18934155"/>
                <a:gd name="connsiteY22" fmla="*/ 4902490 h 4902489"/>
                <a:gd name="connsiteX23" fmla="*/ 18934156 w 18934155"/>
                <a:gd name="connsiteY23" fmla="*/ 4902490 h 490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934155" h="4902489">
                  <a:moveTo>
                    <a:pt x="18934156" y="1348694"/>
                  </a:moveTo>
                  <a:lnTo>
                    <a:pt x="18468084" y="1581730"/>
                  </a:lnTo>
                  <a:lnTo>
                    <a:pt x="18235048" y="2068192"/>
                  </a:lnTo>
                  <a:lnTo>
                    <a:pt x="17710718" y="2242969"/>
                  </a:lnTo>
                  <a:lnTo>
                    <a:pt x="17375728" y="1581730"/>
                  </a:lnTo>
                  <a:lnTo>
                    <a:pt x="16632927" y="1127310"/>
                  </a:lnTo>
                  <a:lnTo>
                    <a:pt x="16254244" y="262165"/>
                  </a:lnTo>
                  <a:lnTo>
                    <a:pt x="15409489" y="0"/>
                  </a:lnTo>
                  <a:lnTo>
                    <a:pt x="15059936" y="503939"/>
                  </a:lnTo>
                  <a:lnTo>
                    <a:pt x="14622994" y="626284"/>
                  </a:lnTo>
                  <a:lnTo>
                    <a:pt x="14127793" y="1771071"/>
                  </a:lnTo>
                  <a:lnTo>
                    <a:pt x="4407289" y="2773125"/>
                  </a:lnTo>
                  <a:lnTo>
                    <a:pt x="3495536" y="1406953"/>
                  </a:lnTo>
                  <a:lnTo>
                    <a:pt x="2912947" y="1406953"/>
                  </a:lnTo>
                  <a:lnTo>
                    <a:pt x="2563393" y="981663"/>
                  </a:lnTo>
                  <a:lnTo>
                    <a:pt x="1835157" y="1194308"/>
                  </a:lnTo>
                  <a:lnTo>
                    <a:pt x="1543862" y="1916719"/>
                  </a:lnTo>
                  <a:lnTo>
                    <a:pt x="1019531" y="2196362"/>
                  </a:lnTo>
                  <a:lnTo>
                    <a:pt x="757366" y="1916719"/>
                  </a:lnTo>
                  <a:lnTo>
                    <a:pt x="320424" y="1771071"/>
                  </a:lnTo>
                  <a:lnTo>
                    <a:pt x="320424" y="1229263"/>
                  </a:lnTo>
                  <a:lnTo>
                    <a:pt x="0" y="1127310"/>
                  </a:lnTo>
                  <a:lnTo>
                    <a:pt x="0" y="4902490"/>
                  </a:lnTo>
                  <a:lnTo>
                    <a:pt x="18934156" y="4902490"/>
                  </a:lnTo>
                  <a:close/>
                </a:path>
              </a:pathLst>
            </a:custGeom>
            <a:solidFill>
              <a:srgbClr val="CAD4E6"/>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8" name="Freeform: Shape 7">
              <a:extLst>
                <a:ext uri="{FF2B5EF4-FFF2-40B4-BE49-F238E27FC236}">
                  <a16:creationId xmlns:a16="http://schemas.microsoft.com/office/drawing/2014/main" id="{6D3CDBD9-A7B3-4615-9769-21CD85E0BBBB}"/>
                </a:ext>
              </a:extLst>
            </p:cNvPr>
            <p:cNvSpPr/>
            <p:nvPr/>
          </p:nvSpPr>
          <p:spPr>
            <a:xfrm>
              <a:off x="1906544" y="10385357"/>
              <a:ext cx="3728572" cy="2344922"/>
            </a:xfrm>
            <a:custGeom>
              <a:avLst/>
              <a:gdLst>
                <a:gd name="connsiteX0" fmla="*/ 3728572 w 3728572"/>
                <a:gd name="connsiteY0" fmla="*/ 0 h 2344922"/>
                <a:gd name="connsiteX1" fmla="*/ 3291630 w 3728572"/>
                <a:gd name="connsiteY1" fmla="*/ 291295 h 2344922"/>
                <a:gd name="connsiteX2" fmla="*/ 3058594 w 3728572"/>
                <a:gd name="connsiteY2" fmla="*/ 291295 h 2344922"/>
                <a:gd name="connsiteX3" fmla="*/ 2636217 w 3728572"/>
                <a:gd name="connsiteY3" fmla="*/ 0 h 2344922"/>
                <a:gd name="connsiteX4" fmla="*/ 2315793 w 3728572"/>
                <a:gd name="connsiteY4" fmla="*/ 145647 h 2344922"/>
                <a:gd name="connsiteX5" fmla="*/ 2280838 w 3728572"/>
                <a:gd name="connsiteY5" fmla="*/ 416551 h 2344922"/>
                <a:gd name="connsiteX6" fmla="*/ 1835157 w 3728572"/>
                <a:gd name="connsiteY6" fmla="*/ 815625 h 2344922"/>
                <a:gd name="connsiteX7" fmla="*/ 1572991 w 3728572"/>
                <a:gd name="connsiteY7" fmla="*/ 815625 h 2344922"/>
                <a:gd name="connsiteX8" fmla="*/ 1310826 w 3728572"/>
                <a:gd name="connsiteY8" fmla="*/ 984576 h 2344922"/>
                <a:gd name="connsiteX9" fmla="*/ 932143 w 3728572"/>
                <a:gd name="connsiteY9" fmla="*/ 888449 h 2344922"/>
                <a:gd name="connsiteX10" fmla="*/ 538895 w 3728572"/>
                <a:gd name="connsiteY10" fmla="*/ 984576 h 2344922"/>
                <a:gd name="connsiteX11" fmla="*/ 407813 w 3728572"/>
                <a:gd name="connsiteY11" fmla="*/ 1194308 h 2344922"/>
                <a:gd name="connsiteX12" fmla="*/ 233036 w 3728572"/>
                <a:gd name="connsiteY12" fmla="*/ 1063226 h 2344922"/>
                <a:gd name="connsiteX13" fmla="*/ 0 w 3728572"/>
                <a:gd name="connsiteY13" fmla="*/ 1063226 h 2344922"/>
                <a:gd name="connsiteX14" fmla="*/ 0 w 3728572"/>
                <a:gd name="connsiteY14" fmla="*/ 2344922 h 2344922"/>
                <a:gd name="connsiteX15" fmla="*/ 2068192 w 3728572"/>
                <a:gd name="connsiteY15" fmla="*/ 1951674 h 2344922"/>
                <a:gd name="connsiteX16" fmla="*/ 3728572 w 3728572"/>
                <a:gd name="connsiteY16" fmla="*/ 553460 h 234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28572" h="2344922">
                  <a:moveTo>
                    <a:pt x="3728572" y="0"/>
                  </a:moveTo>
                  <a:lnTo>
                    <a:pt x="3291630" y="291295"/>
                  </a:lnTo>
                  <a:lnTo>
                    <a:pt x="3058594" y="291295"/>
                  </a:lnTo>
                  <a:lnTo>
                    <a:pt x="2636217" y="0"/>
                  </a:lnTo>
                  <a:lnTo>
                    <a:pt x="2315793" y="145647"/>
                  </a:lnTo>
                  <a:lnTo>
                    <a:pt x="2280838" y="416551"/>
                  </a:lnTo>
                  <a:lnTo>
                    <a:pt x="1835157" y="815625"/>
                  </a:lnTo>
                  <a:lnTo>
                    <a:pt x="1572991" y="815625"/>
                  </a:lnTo>
                  <a:lnTo>
                    <a:pt x="1310826" y="984576"/>
                  </a:lnTo>
                  <a:lnTo>
                    <a:pt x="932143" y="888449"/>
                  </a:lnTo>
                  <a:lnTo>
                    <a:pt x="538895" y="984576"/>
                  </a:lnTo>
                  <a:lnTo>
                    <a:pt x="407813" y="1194308"/>
                  </a:lnTo>
                  <a:lnTo>
                    <a:pt x="233036" y="1063226"/>
                  </a:lnTo>
                  <a:lnTo>
                    <a:pt x="0" y="1063226"/>
                  </a:lnTo>
                  <a:lnTo>
                    <a:pt x="0" y="2344922"/>
                  </a:lnTo>
                  <a:lnTo>
                    <a:pt x="2068192" y="1951674"/>
                  </a:lnTo>
                  <a:lnTo>
                    <a:pt x="3728572" y="553460"/>
                  </a:lnTo>
                  <a:close/>
                </a:path>
              </a:pathLst>
            </a:custGeom>
            <a:solidFill>
              <a:srgbClr val="87D1D9"/>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9" name="Freeform: Shape 8">
              <a:extLst>
                <a:ext uri="{FF2B5EF4-FFF2-40B4-BE49-F238E27FC236}">
                  <a16:creationId xmlns:a16="http://schemas.microsoft.com/office/drawing/2014/main" id="{6C18CB9B-8508-4346-A372-3B43D2ABFAFB}"/>
                </a:ext>
              </a:extLst>
            </p:cNvPr>
            <p:cNvSpPr/>
            <p:nvPr/>
          </p:nvSpPr>
          <p:spPr>
            <a:xfrm>
              <a:off x="1906544" y="4271082"/>
              <a:ext cx="18934155" cy="9551552"/>
            </a:xfrm>
            <a:custGeom>
              <a:avLst/>
              <a:gdLst>
                <a:gd name="connsiteX0" fmla="*/ 18934156 w 18934155"/>
                <a:gd name="connsiteY0" fmla="*/ 8415504 h 9551552"/>
                <a:gd name="connsiteX1" fmla="*/ 18934156 w 18934155"/>
                <a:gd name="connsiteY1" fmla="*/ 9551553 h 9551552"/>
                <a:gd name="connsiteX2" fmla="*/ 0 w 18934155"/>
                <a:gd name="connsiteY2" fmla="*/ 9551553 h 9551552"/>
                <a:gd name="connsiteX3" fmla="*/ 0 w 18934155"/>
                <a:gd name="connsiteY3" fmla="*/ 7591140 h 9551552"/>
                <a:gd name="connsiteX4" fmla="*/ 369944 w 18934155"/>
                <a:gd name="connsiteY4" fmla="*/ 7669789 h 9551552"/>
                <a:gd name="connsiteX5" fmla="*/ 582589 w 18934155"/>
                <a:gd name="connsiteY5" fmla="*/ 7378495 h 9551552"/>
                <a:gd name="connsiteX6" fmla="*/ 952534 w 18934155"/>
                <a:gd name="connsiteY6" fmla="*/ 7261977 h 9551552"/>
                <a:gd name="connsiteX7" fmla="*/ 1322478 w 18934155"/>
                <a:gd name="connsiteY7" fmla="*/ 7669789 h 9551552"/>
                <a:gd name="connsiteX8" fmla="*/ 1846808 w 18934155"/>
                <a:gd name="connsiteY8" fmla="*/ 7241587 h 9551552"/>
                <a:gd name="connsiteX9" fmla="*/ 2429398 w 18934155"/>
                <a:gd name="connsiteY9" fmla="*/ 6289053 h 9551552"/>
                <a:gd name="connsiteX10" fmla="*/ 2816820 w 18934155"/>
                <a:gd name="connsiteY10" fmla="*/ 6268662 h 9551552"/>
                <a:gd name="connsiteX11" fmla="*/ 3035291 w 18934155"/>
                <a:gd name="connsiteY11" fmla="*/ 6603651 h 9551552"/>
                <a:gd name="connsiteX12" fmla="*/ 3367367 w 18934155"/>
                <a:gd name="connsiteY12" fmla="*/ 6609477 h 9551552"/>
                <a:gd name="connsiteX13" fmla="*/ 3483885 w 18934155"/>
                <a:gd name="connsiteY13" fmla="*/ 6376441 h 9551552"/>
                <a:gd name="connsiteX14" fmla="*/ 3731485 w 18934155"/>
                <a:gd name="connsiteY14" fmla="*/ 6114276 h 9551552"/>
                <a:gd name="connsiteX15" fmla="*/ 3746050 w 18934155"/>
                <a:gd name="connsiteY15" fmla="*/ 5662769 h 9551552"/>
                <a:gd name="connsiteX16" fmla="*/ 4066474 w 18934155"/>
                <a:gd name="connsiteY16" fmla="*/ 5531686 h 9551552"/>
                <a:gd name="connsiteX17" fmla="*/ 4241251 w 18934155"/>
                <a:gd name="connsiteY17" fmla="*/ 5691899 h 9551552"/>
                <a:gd name="connsiteX18" fmla="*/ 4430593 w 18934155"/>
                <a:gd name="connsiteY18" fmla="*/ 5691899 h 9551552"/>
                <a:gd name="connsiteX19" fmla="*/ 4488852 w 18934155"/>
                <a:gd name="connsiteY19" fmla="*/ 5240392 h 9551552"/>
                <a:gd name="connsiteX20" fmla="*/ 4625760 w 18934155"/>
                <a:gd name="connsiteY20" fmla="*/ 4943271 h 9551552"/>
                <a:gd name="connsiteX21" fmla="*/ 4838405 w 18934155"/>
                <a:gd name="connsiteY21" fmla="*/ 4692758 h 9551552"/>
                <a:gd name="connsiteX22" fmla="*/ 4981139 w 18934155"/>
                <a:gd name="connsiteY22" fmla="*/ 4421853 h 9551552"/>
                <a:gd name="connsiteX23" fmla="*/ 5071441 w 18934155"/>
                <a:gd name="connsiteY23" fmla="*/ 4130559 h 9551552"/>
                <a:gd name="connsiteX24" fmla="*/ 5537513 w 18934155"/>
                <a:gd name="connsiteY24" fmla="*/ 3513014 h 9551552"/>
                <a:gd name="connsiteX25" fmla="*/ 5983193 w 18934155"/>
                <a:gd name="connsiteY25" fmla="*/ 3358628 h 9551552"/>
                <a:gd name="connsiteX26" fmla="*/ 6396832 w 18934155"/>
                <a:gd name="connsiteY26" fmla="*/ 3329498 h 9551552"/>
                <a:gd name="connsiteX27" fmla="*/ 6746386 w 18934155"/>
                <a:gd name="connsiteY27" fmla="*/ 2962467 h 9551552"/>
                <a:gd name="connsiteX28" fmla="*/ 6877468 w 18934155"/>
                <a:gd name="connsiteY28" fmla="*/ 2694476 h 9551552"/>
                <a:gd name="connsiteX29" fmla="*/ 7197892 w 18934155"/>
                <a:gd name="connsiteY29" fmla="*/ 2417746 h 9551552"/>
                <a:gd name="connsiteX30" fmla="*/ 7343540 w 18934155"/>
                <a:gd name="connsiteY30" fmla="*/ 2053628 h 9551552"/>
                <a:gd name="connsiteX31" fmla="*/ 7489187 w 18934155"/>
                <a:gd name="connsiteY31" fmla="*/ 1942936 h 9551552"/>
                <a:gd name="connsiteX32" fmla="*/ 7567836 w 18934155"/>
                <a:gd name="connsiteY32" fmla="*/ 1776898 h 9551552"/>
                <a:gd name="connsiteX33" fmla="*/ 7984388 w 18934155"/>
                <a:gd name="connsiteY33" fmla="*/ 1631251 h 9551552"/>
                <a:gd name="connsiteX34" fmla="*/ 8479589 w 18934155"/>
                <a:gd name="connsiteY34" fmla="*/ 262165 h 9551552"/>
                <a:gd name="connsiteX35" fmla="*/ 9091308 w 18934155"/>
                <a:gd name="connsiteY35" fmla="*/ 0 h 9551552"/>
                <a:gd name="connsiteX36" fmla="*/ 9848674 w 18934155"/>
                <a:gd name="connsiteY36" fmla="*/ 806886 h 9551552"/>
                <a:gd name="connsiteX37" fmla="*/ 10131229 w 18934155"/>
                <a:gd name="connsiteY37" fmla="*/ 943795 h 9551552"/>
                <a:gd name="connsiteX38" fmla="*/ 10489522 w 18934155"/>
                <a:gd name="connsiteY38" fmla="*/ 1386563 h 9551552"/>
                <a:gd name="connsiteX39" fmla="*/ 10591475 w 18934155"/>
                <a:gd name="connsiteY39" fmla="*/ 1730291 h 9551552"/>
                <a:gd name="connsiteX40" fmla="*/ 10970158 w 18934155"/>
                <a:gd name="connsiteY40" fmla="*/ 1884677 h 9551552"/>
                <a:gd name="connsiteX41" fmla="*/ 11080850 w 18934155"/>
                <a:gd name="connsiteY41" fmla="*/ 2106061 h 9551552"/>
                <a:gd name="connsiteX42" fmla="*/ 11249801 w 18934155"/>
                <a:gd name="connsiteY42" fmla="*/ 2231317 h 9551552"/>
                <a:gd name="connsiteX43" fmla="*/ 11386709 w 18934155"/>
                <a:gd name="connsiteY43" fmla="*/ 2627478 h 9551552"/>
                <a:gd name="connsiteX44" fmla="*/ 11616832 w 18934155"/>
                <a:gd name="connsiteY44" fmla="*/ 2831385 h 9551552"/>
                <a:gd name="connsiteX45" fmla="*/ 11887737 w 18934155"/>
                <a:gd name="connsiteY45" fmla="*/ 2831385 h 9551552"/>
                <a:gd name="connsiteX46" fmla="*/ 12473239 w 18934155"/>
                <a:gd name="connsiteY46" fmla="*/ 3078985 h 9551552"/>
                <a:gd name="connsiteX47" fmla="*/ 12706275 w 18934155"/>
                <a:gd name="connsiteY47" fmla="*/ 3443103 h 9551552"/>
                <a:gd name="connsiteX48" fmla="*/ 13609288 w 18934155"/>
                <a:gd name="connsiteY48" fmla="*/ 4142210 h 9551552"/>
                <a:gd name="connsiteX49" fmla="*/ 14104489 w 18934155"/>
                <a:gd name="connsiteY49" fmla="*/ 5453037 h 9551552"/>
                <a:gd name="connsiteX50" fmla="*/ 14861856 w 18934155"/>
                <a:gd name="connsiteY50" fmla="*/ 5802590 h 9551552"/>
                <a:gd name="connsiteX51" fmla="*/ 15386186 w 18934155"/>
                <a:gd name="connsiteY51" fmla="*/ 5598684 h 9551552"/>
                <a:gd name="connsiteX52" fmla="*/ 15852258 w 18934155"/>
                <a:gd name="connsiteY52" fmla="*/ 5802590 h 9551552"/>
                <a:gd name="connsiteX53" fmla="*/ 16181420 w 18934155"/>
                <a:gd name="connsiteY53" fmla="*/ 6760950 h 9551552"/>
                <a:gd name="connsiteX54" fmla="*/ 16347458 w 18934155"/>
                <a:gd name="connsiteY54" fmla="*/ 6778427 h 9551552"/>
                <a:gd name="connsiteX55" fmla="*/ 16522235 w 18934155"/>
                <a:gd name="connsiteY55" fmla="*/ 6574521 h 9551552"/>
                <a:gd name="connsiteX56" fmla="*/ 16944612 w 18934155"/>
                <a:gd name="connsiteY56" fmla="*/ 6676474 h 9551552"/>
                <a:gd name="connsiteX57" fmla="*/ 17046566 w 18934155"/>
                <a:gd name="connsiteY57" fmla="*/ 7026028 h 9551552"/>
                <a:gd name="connsiteX58" fmla="*/ 17789368 w 18934155"/>
                <a:gd name="connsiteY58" fmla="*/ 7157110 h 9551552"/>
                <a:gd name="connsiteX59" fmla="*/ 18036968 w 18934155"/>
                <a:gd name="connsiteY59" fmla="*/ 7521229 h 9551552"/>
                <a:gd name="connsiteX60" fmla="*/ 18934156 w 18934155"/>
                <a:gd name="connsiteY60" fmla="*/ 8415504 h 955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934155" h="9551552">
                  <a:moveTo>
                    <a:pt x="18934156" y="8415504"/>
                  </a:moveTo>
                  <a:lnTo>
                    <a:pt x="18934156" y="9551553"/>
                  </a:lnTo>
                  <a:lnTo>
                    <a:pt x="0" y="9551553"/>
                  </a:lnTo>
                  <a:lnTo>
                    <a:pt x="0" y="7591140"/>
                  </a:lnTo>
                  <a:lnTo>
                    <a:pt x="369944" y="7669789"/>
                  </a:lnTo>
                  <a:lnTo>
                    <a:pt x="582589" y="7378495"/>
                  </a:lnTo>
                  <a:lnTo>
                    <a:pt x="952534" y="7261977"/>
                  </a:lnTo>
                  <a:lnTo>
                    <a:pt x="1322478" y="7669789"/>
                  </a:lnTo>
                  <a:lnTo>
                    <a:pt x="1846808" y="7241587"/>
                  </a:lnTo>
                  <a:lnTo>
                    <a:pt x="2429398" y="6289053"/>
                  </a:lnTo>
                  <a:lnTo>
                    <a:pt x="2816820" y="6268662"/>
                  </a:lnTo>
                  <a:lnTo>
                    <a:pt x="3035291" y="6603651"/>
                  </a:lnTo>
                  <a:cubicBezTo>
                    <a:pt x="3145983" y="6606564"/>
                    <a:pt x="3256675" y="6606564"/>
                    <a:pt x="3367367" y="6609477"/>
                  </a:cubicBezTo>
                  <a:cubicBezTo>
                    <a:pt x="3405235" y="6530827"/>
                    <a:pt x="3446016" y="6455091"/>
                    <a:pt x="3483885" y="6376441"/>
                  </a:cubicBezTo>
                  <a:cubicBezTo>
                    <a:pt x="3565447" y="6289053"/>
                    <a:pt x="3649923" y="6201664"/>
                    <a:pt x="3731485" y="6114276"/>
                  </a:cubicBezTo>
                  <a:cubicBezTo>
                    <a:pt x="3737311" y="5962802"/>
                    <a:pt x="3740224" y="5814243"/>
                    <a:pt x="3746050" y="5662769"/>
                  </a:cubicBezTo>
                  <a:cubicBezTo>
                    <a:pt x="3853829" y="5619075"/>
                    <a:pt x="3958695" y="5575381"/>
                    <a:pt x="4066474" y="5531686"/>
                  </a:cubicBezTo>
                  <a:cubicBezTo>
                    <a:pt x="4124733" y="5584119"/>
                    <a:pt x="4182992" y="5639466"/>
                    <a:pt x="4241251" y="5691899"/>
                  </a:cubicBezTo>
                  <a:lnTo>
                    <a:pt x="4430593" y="5691899"/>
                  </a:lnTo>
                  <a:lnTo>
                    <a:pt x="4488852" y="5240392"/>
                  </a:lnTo>
                  <a:lnTo>
                    <a:pt x="4625760" y="4943271"/>
                  </a:lnTo>
                  <a:lnTo>
                    <a:pt x="4838405" y="4692758"/>
                  </a:lnTo>
                  <a:lnTo>
                    <a:pt x="4981139" y="4421853"/>
                  </a:lnTo>
                  <a:lnTo>
                    <a:pt x="5071441" y="4130559"/>
                  </a:lnTo>
                  <a:lnTo>
                    <a:pt x="5537513" y="3513014"/>
                  </a:lnTo>
                  <a:lnTo>
                    <a:pt x="5983193" y="3358628"/>
                  </a:lnTo>
                  <a:lnTo>
                    <a:pt x="6396832" y="3329498"/>
                  </a:lnTo>
                  <a:lnTo>
                    <a:pt x="6746386" y="2962467"/>
                  </a:lnTo>
                  <a:cubicBezTo>
                    <a:pt x="6790080" y="2872166"/>
                    <a:pt x="6833774" y="2784777"/>
                    <a:pt x="6877468" y="2694476"/>
                  </a:cubicBezTo>
                  <a:cubicBezTo>
                    <a:pt x="6985247" y="2601262"/>
                    <a:pt x="7090113" y="2510960"/>
                    <a:pt x="7197892" y="2417746"/>
                  </a:cubicBezTo>
                  <a:cubicBezTo>
                    <a:pt x="7247412" y="2295402"/>
                    <a:pt x="7294019" y="2175972"/>
                    <a:pt x="7343540" y="2053628"/>
                  </a:cubicBezTo>
                  <a:cubicBezTo>
                    <a:pt x="7393060" y="2015759"/>
                    <a:pt x="7439667" y="1977891"/>
                    <a:pt x="7489187" y="1942936"/>
                  </a:cubicBezTo>
                  <a:cubicBezTo>
                    <a:pt x="7515403" y="1887590"/>
                    <a:pt x="7541620" y="1832244"/>
                    <a:pt x="7567836" y="1776898"/>
                  </a:cubicBezTo>
                  <a:cubicBezTo>
                    <a:pt x="7707658" y="1727377"/>
                    <a:pt x="7844566" y="1680771"/>
                    <a:pt x="7984388" y="1631251"/>
                  </a:cubicBezTo>
                  <a:cubicBezTo>
                    <a:pt x="8150425" y="1173918"/>
                    <a:pt x="8313551" y="719498"/>
                    <a:pt x="8479589" y="262165"/>
                  </a:cubicBezTo>
                  <a:lnTo>
                    <a:pt x="9091308" y="0"/>
                  </a:lnTo>
                  <a:cubicBezTo>
                    <a:pt x="9344733" y="267991"/>
                    <a:pt x="9595247" y="538895"/>
                    <a:pt x="9848674" y="806886"/>
                  </a:cubicBezTo>
                  <a:cubicBezTo>
                    <a:pt x="9941887" y="853493"/>
                    <a:pt x="10035102" y="897188"/>
                    <a:pt x="10131229" y="943795"/>
                  </a:cubicBezTo>
                  <a:lnTo>
                    <a:pt x="10489522" y="1386563"/>
                  </a:lnTo>
                  <a:lnTo>
                    <a:pt x="10591475" y="1730291"/>
                  </a:lnTo>
                  <a:lnTo>
                    <a:pt x="10970158" y="1884677"/>
                  </a:lnTo>
                  <a:lnTo>
                    <a:pt x="11080850" y="2106061"/>
                  </a:lnTo>
                  <a:lnTo>
                    <a:pt x="11249801" y="2231317"/>
                  </a:lnTo>
                  <a:lnTo>
                    <a:pt x="11386709" y="2627478"/>
                  </a:lnTo>
                  <a:lnTo>
                    <a:pt x="11616832" y="2831385"/>
                  </a:lnTo>
                  <a:lnTo>
                    <a:pt x="11887737" y="2831385"/>
                  </a:lnTo>
                  <a:lnTo>
                    <a:pt x="12473239" y="3078985"/>
                  </a:lnTo>
                  <a:cubicBezTo>
                    <a:pt x="12551888" y="3201329"/>
                    <a:pt x="12627625" y="3320760"/>
                    <a:pt x="12706275" y="3443103"/>
                  </a:cubicBezTo>
                  <a:lnTo>
                    <a:pt x="13609288" y="4142210"/>
                  </a:lnTo>
                  <a:lnTo>
                    <a:pt x="14104489" y="5453037"/>
                  </a:lnTo>
                  <a:lnTo>
                    <a:pt x="14861856" y="5802590"/>
                  </a:lnTo>
                  <a:lnTo>
                    <a:pt x="15386186" y="5598684"/>
                  </a:lnTo>
                  <a:lnTo>
                    <a:pt x="15852258" y="5802590"/>
                  </a:lnTo>
                  <a:lnTo>
                    <a:pt x="16181420" y="6760950"/>
                  </a:lnTo>
                  <a:cubicBezTo>
                    <a:pt x="16236767" y="6766776"/>
                    <a:pt x="16292112" y="6772602"/>
                    <a:pt x="16347458" y="6778427"/>
                  </a:cubicBezTo>
                  <a:cubicBezTo>
                    <a:pt x="16405717" y="6711430"/>
                    <a:pt x="16463976" y="6641519"/>
                    <a:pt x="16522235" y="6574521"/>
                  </a:cubicBezTo>
                  <a:cubicBezTo>
                    <a:pt x="16662056" y="6609477"/>
                    <a:pt x="16804792" y="6641519"/>
                    <a:pt x="16944612" y="6676474"/>
                  </a:cubicBezTo>
                  <a:cubicBezTo>
                    <a:pt x="16979568" y="6792992"/>
                    <a:pt x="17011610" y="6909510"/>
                    <a:pt x="17046566" y="7026028"/>
                  </a:cubicBezTo>
                  <a:lnTo>
                    <a:pt x="17789368" y="7157110"/>
                  </a:lnTo>
                  <a:cubicBezTo>
                    <a:pt x="17870930" y="7279455"/>
                    <a:pt x="17955406" y="7398886"/>
                    <a:pt x="18036968" y="7521229"/>
                  </a:cubicBezTo>
                  <a:cubicBezTo>
                    <a:pt x="18331174" y="7812523"/>
                    <a:pt x="18634122" y="8115471"/>
                    <a:pt x="18934156" y="8415504"/>
                  </a:cubicBezTo>
                  <a:close/>
                </a:path>
              </a:pathLst>
            </a:custGeom>
            <a:solidFill>
              <a:srgbClr val="87D1D9"/>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0" name="Freeform: Shape 9">
              <a:extLst>
                <a:ext uri="{FF2B5EF4-FFF2-40B4-BE49-F238E27FC236}">
                  <a16:creationId xmlns:a16="http://schemas.microsoft.com/office/drawing/2014/main" id="{24E61893-59F8-41CC-90BA-FFC54F089149}"/>
                </a:ext>
              </a:extLst>
            </p:cNvPr>
            <p:cNvSpPr/>
            <p:nvPr/>
          </p:nvSpPr>
          <p:spPr>
            <a:xfrm>
              <a:off x="1906544" y="4271082"/>
              <a:ext cx="9802066" cy="9551552"/>
            </a:xfrm>
            <a:custGeom>
              <a:avLst/>
              <a:gdLst>
                <a:gd name="connsiteX0" fmla="*/ 9802066 w 9802066"/>
                <a:gd name="connsiteY0" fmla="*/ 1613773 h 9551552"/>
                <a:gd name="connsiteX1" fmla="*/ 9030135 w 9802066"/>
                <a:gd name="connsiteY1" fmla="*/ 2079844 h 9551552"/>
                <a:gd name="connsiteX2" fmla="*/ 8331028 w 9802066"/>
                <a:gd name="connsiteY2" fmla="*/ 2793516 h 9551552"/>
                <a:gd name="connsiteX3" fmla="*/ 7996040 w 9802066"/>
                <a:gd name="connsiteY3" fmla="*/ 3915001 h 9551552"/>
                <a:gd name="connsiteX4" fmla="*/ 6714343 w 9802066"/>
                <a:gd name="connsiteY4" fmla="*/ 5327780 h 9551552"/>
                <a:gd name="connsiteX5" fmla="*/ 6903684 w 9802066"/>
                <a:gd name="connsiteY5" fmla="*/ 4847144 h 9551552"/>
                <a:gd name="connsiteX6" fmla="*/ 6248271 w 9802066"/>
                <a:gd name="connsiteY6" fmla="*/ 5327780 h 9551552"/>
                <a:gd name="connsiteX7" fmla="*/ 4383985 w 9802066"/>
                <a:gd name="connsiteY7" fmla="*/ 6391006 h 9551552"/>
                <a:gd name="connsiteX8" fmla="*/ 4850057 w 9802066"/>
                <a:gd name="connsiteY8" fmla="*/ 6536653 h 9551552"/>
                <a:gd name="connsiteX9" fmla="*/ 4383985 w 9802066"/>
                <a:gd name="connsiteY9" fmla="*/ 7177501 h 9551552"/>
                <a:gd name="connsiteX10" fmla="*/ 3670313 w 9802066"/>
                <a:gd name="connsiteY10" fmla="*/ 7468796 h 9551552"/>
                <a:gd name="connsiteX11" fmla="*/ 4995704 w 9802066"/>
                <a:gd name="connsiteY11" fmla="*/ 7395972 h 9551552"/>
                <a:gd name="connsiteX12" fmla="*/ 4689845 w 9802066"/>
                <a:gd name="connsiteY12" fmla="*/ 7832914 h 9551552"/>
                <a:gd name="connsiteX13" fmla="*/ 4995704 w 9802066"/>
                <a:gd name="connsiteY13" fmla="*/ 8328115 h 9551552"/>
                <a:gd name="connsiteX14" fmla="*/ 5199611 w 9802066"/>
                <a:gd name="connsiteY14" fmla="*/ 8910705 h 9551552"/>
                <a:gd name="connsiteX15" fmla="*/ 5621988 w 9802066"/>
                <a:gd name="connsiteY15" fmla="*/ 8779622 h 9551552"/>
                <a:gd name="connsiteX16" fmla="*/ 5796765 w 9802066"/>
                <a:gd name="connsiteY16" fmla="*/ 8910705 h 9551552"/>
                <a:gd name="connsiteX17" fmla="*/ 5986106 w 9802066"/>
                <a:gd name="connsiteY17" fmla="*/ 9551553 h 9551552"/>
                <a:gd name="connsiteX18" fmla="*/ 0 w 9802066"/>
                <a:gd name="connsiteY18" fmla="*/ 9551553 h 9551552"/>
                <a:gd name="connsiteX19" fmla="*/ 0 w 9802066"/>
                <a:gd name="connsiteY19" fmla="*/ 7591140 h 9551552"/>
                <a:gd name="connsiteX20" fmla="*/ 369944 w 9802066"/>
                <a:gd name="connsiteY20" fmla="*/ 7669789 h 9551552"/>
                <a:gd name="connsiteX21" fmla="*/ 582589 w 9802066"/>
                <a:gd name="connsiteY21" fmla="*/ 7378495 h 9551552"/>
                <a:gd name="connsiteX22" fmla="*/ 952534 w 9802066"/>
                <a:gd name="connsiteY22" fmla="*/ 7261977 h 9551552"/>
                <a:gd name="connsiteX23" fmla="*/ 1322478 w 9802066"/>
                <a:gd name="connsiteY23" fmla="*/ 7669789 h 9551552"/>
                <a:gd name="connsiteX24" fmla="*/ 1846808 w 9802066"/>
                <a:gd name="connsiteY24" fmla="*/ 7241587 h 9551552"/>
                <a:gd name="connsiteX25" fmla="*/ 2429398 w 9802066"/>
                <a:gd name="connsiteY25" fmla="*/ 6289053 h 9551552"/>
                <a:gd name="connsiteX26" fmla="*/ 2816820 w 9802066"/>
                <a:gd name="connsiteY26" fmla="*/ 6268662 h 9551552"/>
                <a:gd name="connsiteX27" fmla="*/ 3035291 w 9802066"/>
                <a:gd name="connsiteY27" fmla="*/ 6603651 h 9551552"/>
                <a:gd name="connsiteX28" fmla="*/ 3367367 w 9802066"/>
                <a:gd name="connsiteY28" fmla="*/ 6609477 h 9551552"/>
                <a:gd name="connsiteX29" fmla="*/ 3483885 w 9802066"/>
                <a:gd name="connsiteY29" fmla="*/ 6376441 h 9551552"/>
                <a:gd name="connsiteX30" fmla="*/ 3731485 w 9802066"/>
                <a:gd name="connsiteY30" fmla="*/ 6114276 h 9551552"/>
                <a:gd name="connsiteX31" fmla="*/ 3746050 w 9802066"/>
                <a:gd name="connsiteY31" fmla="*/ 5662769 h 9551552"/>
                <a:gd name="connsiteX32" fmla="*/ 4066474 w 9802066"/>
                <a:gd name="connsiteY32" fmla="*/ 5531686 h 9551552"/>
                <a:gd name="connsiteX33" fmla="*/ 4241251 w 9802066"/>
                <a:gd name="connsiteY33" fmla="*/ 5691899 h 9551552"/>
                <a:gd name="connsiteX34" fmla="*/ 4430593 w 9802066"/>
                <a:gd name="connsiteY34" fmla="*/ 5691899 h 9551552"/>
                <a:gd name="connsiteX35" fmla="*/ 4488852 w 9802066"/>
                <a:gd name="connsiteY35" fmla="*/ 5240392 h 9551552"/>
                <a:gd name="connsiteX36" fmla="*/ 4625760 w 9802066"/>
                <a:gd name="connsiteY36" fmla="*/ 4943271 h 9551552"/>
                <a:gd name="connsiteX37" fmla="*/ 4838405 w 9802066"/>
                <a:gd name="connsiteY37" fmla="*/ 4692758 h 9551552"/>
                <a:gd name="connsiteX38" fmla="*/ 4981139 w 9802066"/>
                <a:gd name="connsiteY38" fmla="*/ 4421853 h 9551552"/>
                <a:gd name="connsiteX39" fmla="*/ 5071441 w 9802066"/>
                <a:gd name="connsiteY39" fmla="*/ 4130559 h 9551552"/>
                <a:gd name="connsiteX40" fmla="*/ 5537513 w 9802066"/>
                <a:gd name="connsiteY40" fmla="*/ 3513014 h 9551552"/>
                <a:gd name="connsiteX41" fmla="*/ 5983193 w 9802066"/>
                <a:gd name="connsiteY41" fmla="*/ 3358628 h 9551552"/>
                <a:gd name="connsiteX42" fmla="*/ 6396832 w 9802066"/>
                <a:gd name="connsiteY42" fmla="*/ 3329498 h 9551552"/>
                <a:gd name="connsiteX43" fmla="*/ 6746386 w 9802066"/>
                <a:gd name="connsiteY43" fmla="*/ 2962467 h 9551552"/>
                <a:gd name="connsiteX44" fmla="*/ 6877468 w 9802066"/>
                <a:gd name="connsiteY44" fmla="*/ 2694476 h 9551552"/>
                <a:gd name="connsiteX45" fmla="*/ 7197892 w 9802066"/>
                <a:gd name="connsiteY45" fmla="*/ 2417746 h 9551552"/>
                <a:gd name="connsiteX46" fmla="*/ 7343540 w 9802066"/>
                <a:gd name="connsiteY46" fmla="*/ 2053628 h 9551552"/>
                <a:gd name="connsiteX47" fmla="*/ 7489187 w 9802066"/>
                <a:gd name="connsiteY47" fmla="*/ 1942936 h 9551552"/>
                <a:gd name="connsiteX48" fmla="*/ 7567836 w 9802066"/>
                <a:gd name="connsiteY48" fmla="*/ 1776898 h 9551552"/>
                <a:gd name="connsiteX49" fmla="*/ 7984388 w 9802066"/>
                <a:gd name="connsiteY49" fmla="*/ 1631251 h 9551552"/>
                <a:gd name="connsiteX50" fmla="*/ 8479589 w 9802066"/>
                <a:gd name="connsiteY50" fmla="*/ 262165 h 9551552"/>
                <a:gd name="connsiteX51" fmla="*/ 9091308 w 9802066"/>
                <a:gd name="connsiteY51" fmla="*/ 0 h 9551552"/>
                <a:gd name="connsiteX52" fmla="*/ 8523283 w 9802066"/>
                <a:gd name="connsiteY52" fmla="*/ 1762333 h 9551552"/>
                <a:gd name="connsiteX53" fmla="*/ 8068863 w 9802066"/>
                <a:gd name="connsiteY53" fmla="*/ 2210927 h 9551552"/>
                <a:gd name="connsiteX54" fmla="*/ 7631921 w 9802066"/>
                <a:gd name="connsiteY54" fmla="*/ 2997423 h 9551552"/>
                <a:gd name="connsiteX55" fmla="*/ 8214511 w 9802066"/>
                <a:gd name="connsiteY55" fmla="*/ 2327445 h 9551552"/>
                <a:gd name="connsiteX56" fmla="*/ 8695147 w 9802066"/>
                <a:gd name="connsiteY56" fmla="*/ 1890503 h 9551552"/>
                <a:gd name="connsiteX57" fmla="*/ 9802066 w 9802066"/>
                <a:gd name="connsiteY57" fmla="*/ 1613773 h 955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802066" h="9551552">
                  <a:moveTo>
                    <a:pt x="9802066" y="1613773"/>
                  </a:moveTo>
                  <a:lnTo>
                    <a:pt x="9030135" y="2079844"/>
                  </a:lnTo>
                  <a:lnTo>
                    <a:pt x="8331028" y="2793516"/>
                  </a:lnTo>
                  <a:lnTo>
                    <a:pt x="7996040" y="3915001"/>
                  </a:lnTo>
                  <a:lnTo>
                    <a:pt x="6714343" y="5327780"/>
                  </a:lnTo>
                  <a:lnTo>
                    <a:pt x="6903684" y="4847144"/>
                  </a:lnTo>
                  <a:lnTo>
                    <a:pt x="6248271" y="5327780"/>
                  </a:lnTo>
                  <a:lnTo>
                    <a:pt x="4383985" y="6391006"/>
                  </a:lnTo>
                  <a:lnTo>
                    <a:pt x="4850057" y="6536653"/>
                  </a:lnTo>
                  <a:lnTo>
                    <a:pt x="4383985" y="7177501"/>
                  </a:lnTo>
                  <a:lnTo>
                    <a:pt x="3670313" y="7468796"/>
                  </a:lnTo>
                  <a:lnTo>
                    <a:pt x="4995704" y="7395972"/>
                  </a:lnTo>
                  <a:lnTo>
                    <a:pt x="4689845" y="7832914"/>
                  </a:lnTo>
                  <a:lnTo>
                    <a:pt x="4995704" y="8328115"/>
                  </a:lnTo>
                  <a:lnTo>
                    <a:pt x="5199611" y="8910705"/>
                  </a:lnTo>
                  <a:lnTo>
                    <a:pt x="5621988" y="8779622"/>
                  </a:lnTo>
                  <a:lnTo>
                    <a:pt x="5796765" y="8910705"/>
                  </a:lnTo>
                  <a:lnTo>
                    <a:pt x="5986106" y="9551553"/>
                  </a:lnTo>
                  <a:lnTo>
                    <a:pt x="0" y="9551553"/>
                  </a:lnTo>
                  <a:lnTo>
                    <a:pt x="0" y="7591140"/>
                  </a:lnTo>
                  <a:lnTo>
                    <a:pt x="369944" y="7669789"/>
                  </a:lnTo>
                  <a:lnTo>
                    <a:pt x="582589" y="7378495"/>
                  </a:lnTo>
                  <a:lnTo>
                    <a:pt x="952534" y="7261977"/>
                  </a:lnTo>
                  <a:lnTo>
                    <a:pt x="1322478" y="7669789"/>
                  </a:lnTo>
                  <a:lnTo>
                    <a:pt x="1846808" y="7241587"/>
                  </a:lnTo>
                  <a:lnTo>
                    <a:pt x="2429398" y="6289053"/>
                  </a:lnTo>
                  <a:lnTo>
                    <a:pt x="2816820" y="6268662"/>
                  </a:lnTo>
                  <a:lnTo>
                    <a:pt x="3035291" y="6603651"/>
                  </a:lnTo>
                  <a:cubicBezTo>
                    <a:pt x="3145983" y="6606564"/>
                    <a:pt x="3256675" y="6606564"/>
                    <a:pt x="3367367" y="6609477"/>
                  </a:cubicBezTo>
                  <a:cubicBezTo>
                    <a:pt x="3405235" y="6530827"/>
                    <a:pt x="3446016" y="6455091"/>
                    <a:pt x="3483885" y="6376441"/>
                  </a:cubicBezTo>
                  <a:cubicBezTo>
                    <a:pt x="3565447" y="6289053"/>
                    <a:pt x="3649923" y="6201664"/>
                    <a:pt x="3731485" y="6114276"/>
                  </a:cubicBezTo>
                  <a:cubicBezTo>
                    <a:pt x="3737311" y="5962802"/>
                    <a:pt x="3740224" y="5814243"/>
                    <a:pt x="3746050" y="5662769"/>
                  </a:cubicBezTo>
                  <a:cubicBezTo>
                    <a:pt x="3853829" y="5619075"/>
                    <a:pt x="3958695" y="5575381"/>
                    <a:pt x="4066474" y="5531686"/>
                  </a:cubicBezTo>
                  <a:cubicBezTo>
                    <a:pt x="4124733" y="5584119"/>
                    <a:pt x="4182992" y="5639466"/>
                    <a:pt x="4241251" y="5691899"/>
                  </a:cubicBezTo>
                  <a:lnTo>
                    <a:pt x="4430593" y="5691899"/>
                  </a:lnTo>
                  <a:lnTo>
                    <a:pt x="4488852" y="5240392"/>
                  </a:lnTo>
                  <a:lnTo>
                    <a:pt x="4625760" y="4943271"/>
                  </a:lnTo>
                  <a:lnTo>
                    <a:pt x="4838405" y="4692758"/>
                  </a:lnTo>
                  <a:lnTo>
                    <a:pt x="4981139" y="4421853"/>
                  </a:lnTo>
                  <a:lnTo>
                    <a:pt x="5071441" y="4130559"/>
                  </a:lnTo>
                  <a:lnTo>
                    <a:pt x="5537513" y="3513014"/>
                  </a:lnTo>
                  <a:lnTo>
                    <a:pt x="5983193" y="3358628"/>
                  </a:lnTo>
                  <a:lnTo>
                    <a:pt x="6396832" y="3329498"/>
                  </a:lnTo>
                  <a:lnTo>
                    <a:pt x="6746386" y="2962467"/>
                  </a:lnTo>
                  <a:cubicBezTo>
                    <a:pt x="6790080" y="2872166"/>
                    <a:pt x="6833774" y="2784777"/>
                    <a:pt x="6877468" y="2694476"/>
                  </a:cubicBezTo>
                  <a:cubicBezTo>
                    <a:pt x="6985247" y="2601262"/>
                    <a:pt x="7090113" y="2510960"/>
                    <a:pt x="7197892" y="2417746"/>
                  </a:cubicBezTo>
                  <a:cubicBezTo>
                    <a:pt x="7247412" y="2295402"/>
                    <a:pt x="7294019" y="2175972"/>
                    <a:pt x="7343540" y="2053628"/>
                  </a:cubicBezTo>
                  <a:cubicBezTo>
                    <a:pt x="7393060" y="2015759"/>
                    <a:pt x="7439667" y="1977891"/>
                    <a:pt x="7489187" y="1942936"/>
                  </a:cubicBezTo>
                  <a:cubicBezTo>
                    <a:pt x="7515403" y="1887590"/>
                    <a:pt x="7541620" y="1832244"/>
                    <a:pt x="7567836" y="1776898"/>
                  </a:cubicBezTo>
                  <a:cubicBezTo>
                    <a:pt x="7707658" y="1727377"/>
                    <a:pt x="7844566" y="1680771"/>
                    <a:pt x="7984388" y="1631251"/>
                  </a:cubicBezTo>
                  <a:cubicBezTo>
                    <a:pt x="8150425" y="1173918"/>
                    <a:pt x="8313551" y="719498"/>
                    <a:pt x="8479589" y="262165"/>
                  </a:cubicBezTo>
                  <a:lnTo>
                    <a:pt x="9091308" y="0"/>
                  </a:lnTo>
                  <a:lnTo>
                    <a:pt x="8523283" y="1762333"/>
                  </a:lnTo>
                  <a:lnTo>
                    <a:pt x="8068863" y="2210927"/>
                  </a:lnTo>
                  <a:lnTo>
                    <a:pt x="7631921" y="2997423"/>
                  </a:lnTo>
                  <a:lnTo>
                    <a:pt x="8214511" y="2327445"/>
                  </a:lnTo>
                  <a:lnTo>
                    <a:pt x="8695147" y="1890503"/>
                  </a:lnTo>
                  <a:lnTo>
                    <a:pt x="9802066" y="1613773"/>
                  </a:lnTo>
                  <a:close/>
                </a:path>
              </a:pathLst>
            </a:custGeom>
            <a:solidFill>
              <a:srgbClr val="AFE9F0"/>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1" name="Freeform: Shape 10">
              <a:extLst>
                <a:ext uri="{FF2B5EF4-FFF2-40B4-BE49-F238E27FC236}">
                  <a16:creationId xmlns:a16="http://schemas.microsoft.com/office/drawing/2014/main" id="{A23BBD93-097E-4721-88C0-6A60DDF9D01B}"/>
                </a:ext>
              </a:extLst>
            </p:cNvPr>
            <p:cNvSpPr/>
            <p:nvPr/>
          </p:nvSpPr>
          <p:spPr>
            <a:xfrm>
              <a:off x="6902247" y="7792834"/>
              <a:ext cx="4675279" cy="3874219"/>
            </a:xfrm>
            <a:custGeom>
              <a:avLst/>
              <a:gdLst>
                <a:gd name="connsiteX0" fmla="*/ 713672 w 4675279"/>
                <a:gd name="connsiteY0" fmla="*/ 3379019 h 3874219"/>
                <a:gd name="connsiteX1" fmla="*/ 1383650 w 4675279"/>
                <a:gd name="connsiteY1" fmla="*/ 2592523 h 3874219"/>
                <a:gd name="connsiteX2" fmla="*/ 1995369 w 4675279"/>
                <a:gd name="connsiteY2" fmla="*/ 2272099 h 3874219"/>
                <a:gd name="connsiteX3" fmla="*/ 2577958 w 4675279"/>
                <a:gd name="connsiteY3" fmla="*/ 1369085 h 3874219"/>
                <a:gd name="connsiteX4" fmla="*/ 3306195 w 4675279"/>
                <a:gd name="connsiteY4" fmla="*/ 669978 h 3874219"/>
                <a:gd name="connsiteX5" fmla="*/ 4471374 w 4675279"/>
                <a:gd name="connsiteY5" fmla="*/ 0 h 3874219"/>
                <a:gd name="connsiteX6" fmla="*/ 3830525 w 4675279"/>
                <a:gd name="connsiteY6" fmla="*/ 844755 h 3874219"/>
                <a:gd name="connsiteX7" fmla="*/ 3306195 w 4675279"/>
                <a:gd name="connsiteY7" fmla="*/ 1427344 h 3874219"/>
                <a:gd name="connsiteX8" fmla="*/ 4092691 w 4675279"/>
                <a:gd name="connsiteY8" fmla="*/ 1252567 h 3874219"/>
                <a:gd name="connsiteX9" fmla="*/ 4675280 w 4675279"/>
                <a:gd name="connsiteY9" fmla="*/ 903014 h 3874219"/>
                <a:gd name="connsiteX10" fmla="*/ 4121820 w 4675279"/>
                <a:gd name="connsiteY10" fmla="*/ 1689509 h 3874219"/>
                <a:gd name="connsiteX11" fmla="*/ 3480972 w 4675279"/>
                <a:gd name="connsiteY11" fmla="*/ 2126451 h 3874219"/>
                <a:gd name="connsiteX12" fmla="*/ 2694476 w 4675279"/>
                <a:gd name="connsiteY12" fmla="*/ 2942076 h 3874219"/>
                <a:gd name="connsiteX13" fmla="*/ 1733203 w 4675279"/>
                <a:gd name="connsiteY13" fmla="*/ 3379019 h 3874219"/>
                <a:gd name="connsiteX14" fmla="*/ 2286663 w 4675279"/>
                <a:gd name="connsiteY14" fmla="*/ 2592523 h 3874219"/>
                <a:gd name="connsiteX15" fmla="*/ 1674945 w 4675279"/>
                <a:gd name="connsiteY15" fmla="*/ 2912947 h 3874219"/>
                <a:gd name="connsiteX16" fmla="*/ 1034096 w 4675279"/>
                <a:gd name="connsiteY16" fmla="*/ 3766440 h 3874219"/>
                <a:gd name="connsiteX17" fmla="*/ 0 w 4675279"/>
                <a:gd name="connsiteY17" fmla="*/ 3874219 h 387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75279" h="3874219">
                  <a:moveTo>
                    <a:pt x="713672" y="3379019"/>
                  </a:moveTo>
                  <a:lnTo>
                    <a:pt x="1383650" y="2592523"/>
                  </a:lnTo>
                  <a:lnTo>
                    <a:pt x="1995369" y="2272099"/>
                  </a:lnTo>
                  <a:lnTo>
                    <a:pt x="2577958" y="1369085"/>
                  </a:lnTo>
                  <a:lnTo>
                    <a:pt x="3306195" y="669978"/>
                  </a:lnTo>
                  <a:lnTo>
                    <a:pt x="4471374" y="0"/>
                  </a:lnTo>
                  <a:lnTo>
                    <a:pt x="3830525" y="844755"/>
                  </a:lnTo>
                  <a:lnTo>
                    <a:pt x="3306195" y="1427344"/>
                  </a:lnTo>
                  <a:lnTo>
                    <a:pt x="4092691" y="1252567"/>
                  </a:lnTo>
                  <a:lnTo>
                    <a:pt x="4675280" y="903014"/>
                  </a:lnTo>
                  <a:lnTo>
                    <a:pt x="4121820" y="1689509"/>
                  </a:lnTo>
                  <a:lnTo>
                    <a:pt x="3480972" y="2126451"/>
                  </a:lnTo>
                  <a:lnTo>
                    <a:pt x="2694476" y="2942076"/>
                  </a:lnTo>
                  <a:lnTo>
                    <a:pt x="1733203" y="3379019"/>
                  </a:lnTo>
                  <a:lnTo>
                    <a:pt x="2286663" y="2592523"/>
                  </a:lnTo>
                  <a:lnTo>
                    <a:pt x="1674945" y="2912947"/>
                  </a:lnTo>
                  <a:lnTo>
                    <a:pt x="1034096" y="3766440"/>
                  </a:lnTo>
                  <a:lnTo>
                    <a:pt x="0" y="3874219"/>
                  </a:lnTo>
                  <a:close/>
                </a:path>
              </a:pathLst>
            </a:custGeom>
            <a:solidFill>
              <a:srgbClr val="AFE9F0"/>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2" name="Freeform: Shape 11">
              <a:extLst>
                <a:ext uri="{FF2B5EF4-FFF2-40B4-BE49-F238E27FC236}">
                  <a16:creationId xmlns:a16="http://schemas.microsoft.com/office/drawing/2014/main" id="{69560405-61F7-409A-955E-4D414AC1F777}"/>
                </a:ext>
              </a:extLst>
            </p:cNvPr>
            <p:cNvSpPr/>
            <p:nvPr/>
          </p:nvSpPr>
          <p:spPr>
            <a:xfrm>
              <a:off x="10237572" y="5992633"/>
              <a:ext cx="10603126" cy="7830001"/>
            </a:xfrm>
            <a:custGeom>
              <a:avLst/>
              <a:gdLst>
                <a:gd name="connsiteX0" fmla="*/ 10603127 w 10603126"/>
                <a:gd name="connsiteY0" fmla="*/ 6693952 h 7830001"/>
                <a:gd name="connsiteX1" fmla="*/ 10603127 w 10603126"/>
                <a:gd name="connsiteY1" fmla="*/ 7830002 h 7830001"/>
                <a:gd name="connsiteX2" fmla="*/ 0 w 10603126"/>
                <a:gd name="connsiteY2" fmla="*/ 7830002 h 7830001"/>
                <a:gd name="connsiteX3" fmla="*/ 311686 w 10603126"/>
                <a:gd name="connsiteY3" fmla="*/ 7480448 h 7830001"/>
                <a:gd name="connsiteX4" fmla="*/ 1555514 w 10603126"/>
                <a:gd name="connsiteY4" fmla="*/ 7227021 h 7830001"/>
                <a:gd name="connsiteX5" fmla="*/ 1709900 w 10603126"/>
                <a:gd name="connsiteY5" fmla="*/ 6606564 h 7830001"/>
                <a:gd name="connsiteX6" fmla="*/ 2738170 w 10603126"/>
                <a:gd name="connsiteY6" fmla="*/ 5849198 h 7830001"/>
                <a:gd name="connsiteX7" fmla="*/ 2933338 w 10603126"/>
                <a:gd name="connsiteY7" fmla="*/ 5071441 h 7830001"/>
                <a:gd name="connsiteX8" fmla="*/ 3320760 w 10603126"/>
                <a:gd name="connsiteY8" fmla="*/ 4625760 h 7830001"/>
                <a:gd name="connsiteX9" fmla="*/ 3009074 w 10603126"/>
                <a:gd name="connsiteY9" fmla="*/ 4121820 h 7830001"/>
                <a:gd name="connsiteX10" fmla="*/ 2988684 w 10603126"/>
                <a:gd name="connsiteY10" fmla="*/ 3370280 h 7830001"/>
                <a:gd name="connsiteX11" fmla="*/ 3553795 w 10603126"/>
                <a:gd name="connsiteY11" fmla="*/ 3635358 h 7830001"/>
                <a:gd name="connsiteX12" fmla="*/ 3728572 w 10603126"/>
                <a:gd name="connsiteY12" fmla="*/ 4238338 h 7830001"/>
                <a:gd name="connsiteX13" fmla="*/ 4381072 w 10603126"/>
                <a:gd name="connsiteY13" fmla="*/ 4742278 h 7830001"/>
                <a:gd name="connsiteX14" fmla="*/ 4873360 w 10603126"/>
                <a:gd name="connsiteY14" fmla="*/ 6044365 h 7830001"/>
                <a:gd name="connsiteX15" fmla="*/ 5572467 w 10603126"/>
                <a:gd name="connsiteY15" fmla="*/ 6568696 h 7830001"/>
                <a:gd name="connsiteX16" fmla="*/ 6504610 w 10603126"/>
                <a:gd name="connsiteY16" fmla="*/ 6737646 h 7830001"/>
                <a:gd name="connsiteX17" fmla="*/ 5534599 w 10603126"/>
                <a:gd name="connsiteY17" fmla="*/ 6277401 h 7830001"/>
                <a:gd name="connsiteX18" fmla="*/ 4835492 w 10603126"/>
                <a:gd name="connsiteY18" fmla="*/ 4509242 h 7830001"/>
                <a:gd name="connsiteX19" fmla="*/ 4756842 w 10603126"/>
                <a:gd name="connsiteY19" fmla="*/ 3364454 h 7830001"/>
                <a:gd name="connsiteX20" fmla="*/ 4212122 w 10603126"/>
                <a:gd name="connsiteY20" fmla="*/ 2607088 h 7830001"/>
                <a:gd name="connsiteX21" fmla="*/ 3533404 w 10603126"/>
                <a:gd name="connsiteY21" fmla="*/ 2315793 h 7830001"/>
                <a:gd name="connsiteX22" fmla="*/ 2563393 w 10603126"/>
                <a:gd name="connsiteY22" fmla="*/ 1188482 h 7830001"/>
                <a:gd name="connsiteX23" fmla="*/ 2563393 w 10603126"/>
                <a:gd name="connsiteY23" fmla="*/ 547634 h 7830001"/>
                <a:gd name="connsiteX24" fmla="*/ 2257534 w 10603126"/>
                <a:gd name="connsiteY24" fmla="*/ 0 h 7830001"/>
                <a:gd name="connsiteX25" fmla="*/ 2636217 w 10603126"/>
                <a:gd name="connsiteY25" fmla="*/ 154386 h 7830001"/>
                <a:gd name="connsiteX26" fmla="*/ 2746909 w 10603126"/>
                <a:gd name="connsiteY26" fmla="*/ 375770 h 7830001"/>
                <a:gd name="connsiteX27" fmla="*/ 2915860 w 10603126"/>
                <a:gd name="connsiteY27" fmla="*/ 501027 h 7830001"/>
                <a:gd name="connsiteX28" fmla="*/ 3052768 w 10603126"/>
                <a:gd name="connsiteY28" fmla="*/ 897188 h 7830001"/>
                <a:gd name="connsiteX29" fmla="*/ 3282892 w 10603126"/>
                <a:gd name="connsiteY29" fmla="*/ 1101094 h 7830001"/>
                <a:gd name="connsiteX30" fmla="*/ 3553795 w 10603126"/>
                <a:gd name="connsiteY30" fmla="*/ 1101094 h 7830001"/>
                <a:gd name="connsiteX31" fmla="*/ 4139298 w 10603126"/>
                <a:gd name="connsiteY31" fmla="*/ 1348695 h 7830001"/>
                <a:gd name="connsiteX32" fmla="*/ 4372334 w 10603126"/>
                <a:gd name="connsiteY32" fmla="*/ 1712813 h 7830001"/>
                <a:gd name="connsiteX33" fmla="*/ 5275347 w 10603126"/>
                <a:gd name="connsiteY33" fmla="*/ 2411920 h 7830001"/>
                <a:gd name="connsiteX34" fmla="*/ 5770548 w 10603126"/>
                <a:gd name="connsiteY34" fmla="*/ 3722746 h 7830001"/>
                <a:gd name="connsiteX35" fmla="*/ 6527914 w 10603126"/>
                <a:gd name="connsiteY35" fmla="*/ 4072300 h 7830001"/>
                <a:gd name="connsiteX36" fmla="*/ 7052244 w 10603126"/>
                <a:gd name="connsiteY36" fmla="*/ 3868394 h 7830001"/>
                <a:gd name="connsiteX37" fmla="*/ 7518316 w 10603126"/>
                <a:gd name="connsiteY37" fmla="*/ 4072300 h 7830001"/>
                <a:gd name="connsiteX38" fmla="*/ 7847480 w 10603126"/>
                <a:gd name="connsiteY38" fmla="*/ 5030659 h 7830001"/>
                <a:gd name="connsiteX39" fmla="*/ 8013517 w 10603126"/>
                <a:gd name="connsiteY39" fmla="*/ 5048137 h 7830001"/>
                <a:gd name="connsiteX40" fmla="*/ 8188293 w 10603126"/>
                <a:gd name="connsiteY40" fmla="*/ 4844231 h 7830001"/>
                <a:gd name="connsiteX41" fmla="*/ 8610670 w 10603126"/>
                <a:gd name="connsiteY41" fmla="*/ 4946184 h 7830001"/>
                <a:gd name="connsiteX42" fmla="*/ 8712624 w 10603126"/>
                <a:gd name="connsiteY42" fmla="*/ 5295738 h 7830001"/>
                <a:gd name="connsiteX43" fmla="*/ 9455425 w 10603126"/>
                <a:gd name="connsiteY43" fmla="*/ 5426820 h 7830001"/>
                <a:gd name="connsiteX44" fmla="*/ 9703025 w 10603126"/>
                <a:gd name="connsiteY44" fmla="*/ 5790939 h 7830001"/>
                <a:gd name="connsiteX45" fmla="*/ 10603127 w 10603126"/>
                <a:gd name="connsiteY45" fmla="*/ 6693952 h 783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603126" h="7830001">
                  <a:moveTo>
                    <a:pt x="10603127" y="6693952"/>
                  </a:moveTo>
                  <a:lnTo>
                    <a:pt x="10603127" y="7830002"/>
                  </a:lnTo>
                  <a:lnTo>
                    <a:pt x="0" y="7830002"/>
                  </a:lnTo>
                  <a:lnTo>
                    <a:pt x="311686" y="7480448"/>
                  </a:lnTo>
                  <a:lnTo>
                    <a:pt x="1555514" y="7227021"/>
                  </a:lnTo>
                  <a:lnTo>
                    <a:pt x="1709900" y="6606564"/>
                  </a:lnTo>
                  <a:lnTo>
                    <a:pt x="2738170" y="5849198"/>
                  </a:lnTo>
                  <a:lnTo>
                    <a:pt x="2933338" y="5071441"/>
                  </a:lnTo>
                  <a:lnTo>
                    <a:pt x="3320760" y="4625760"/>
                  </a:lnTo>
                  <a:lnTo>
                    <a:pt x="3009074" y="4121820"/>
                  </a:lnTo>
                  <a:lnTo>
                    <a:pt x="2988684" y="3370280"/>
                  </a:lnTo>
                  <a:lnTo>
                    <a:pt x="3553795" y="3635358"/>
                  </a:lnTo>
                  <a:lnTo>
                    <a:pt x="3728572" y="4238338"/>
                  </a:lnTo>
                  <a:lnTo>
                    <a:pt x="4381072" y="4742278"/>
                  </a:lnTo>
                  <a:lnTo>
                    <a:pt x="4873360" y="6044365"/>
                  </a:lnTo>
                  <a:lnTo>
                    <a:pt x="5572467" y="6568696"/>
                  </a:lnTo>
                  <a:lnTo>
                    <a:pt x="6504610" y="6737646"/>
                  </a:lnTo>
                  <a:lnTo>
                    <a:pt x="5534599" y="6277401"/>
                  </a:lnTo>
                  <a:lnTo>
                    <a:pt x="4835492" y="4509242"/>
                  </a:lnTo>
                  <a:lnTo>
                    <a:pt x="4756842" y="3364454"/>
                  </a:lnTo>
                  <a:lnTo>
                    <a:pt x="4212122" y="2607088"/>
                  </a:lnTo>
                  <a:lnTo>
                    <a:pt x="3533404" y="2315793"/>
                  </a:lnTo>
                  <a:lnTo>
                    <a:pt x="2563393" y="1188482"/>
                  </a:lnTo>
                  <a:lnTo>
                    <a:pt x="2563393" y="547634"/>
                  </a:lnTo>
                  <a:lnTo>
                    <a:pt x="2257534" y="0"/>
                  </a:lnTo>
                  <a:lnTo>
                    <a:pt x="2636217" y="154386"/>
                  </a:lnTo>
                  <a:lnTo>
                    <a:pt x="2746909" y="375770"/>
                  </a:lnTo>
                  <a:lnTo>
                    <a:pt x="2915860" y="501027"/>
                  </a:lnTo>
                  <a:lnTo>
                    <a:pt x="3052768" y="897188"/>
                  </a:lnTo>
                  <a:lnTo>
                    <a:pt x="3282892" y="1101094"/>
                  </a:lnTo>
                  <a:lnTo>
                    <a:pt x="3553795" y="1101094"/>
                  </a:lnTo>
                  <a:lnTo>
                    <a:pt x="4139298" y="1348695"/>
                  </a:lnTo>
                  <a:cubicBezTo>
                    <a:pt x="4217947" y="1471038"/>
                    <a:pt x="4293684" y="1590469"/>
                    <a:pt x="4372334" y="1712813"/>
                  </a:cubicBezTo>
                  <a:lnTo>
                    <a:pt x="5275347" y="2411920"/>
                  </a:lnTo>
                  <a:lnTo>
                    <a:pt x="5770548" y="3722746"/>
                  </a:lnTo>
                  <a:lnTo>
                    <a:pt x="6527914" y="4072300"/>
                  </a:lnTo>
                  <a:lnTo>
                    <a:pt x="7052244" y="3868394"/>
                  </a:lnTo>
                  <a:lnTo>
                    <a:pt x="7518316" y="4072300"/>
                  </a:lnTo>
                  <a:lnTo>
                    <a:pt x="7847480" y="5030659"/>
                  </a:lnTo>
                  <a:cubicBezTo>
                    <a:pt x="7902825" y="5036486"/>
                    <a:pt x="7958172" y="5042311"/>
                    <a:pt x="8013517" y="5048137"/>
                  </a:cubicBezTo>
                  <a:cubicBezTo>
                    <a:pt x="8071775" y="4981140"/>
                    <a:pt x="8130034" y="4911228"/>
                    <a:pt x="8188293" y="4844231"/>
                  </a:cubicBezTo>
                  <a:cubicBezTo>
                    <a:pt x="8328116" y="4879187"/>
                    <a:pt x="8470849" y="4911228"/>
                    <a:pt x="8610670" y="4946184"/>
                  </a:cubicBezTo>
                  <a:cubicBezTo>
                    <a:pt x="8645626" y="5062702"/>
                    <a:pt x="8677670" y="5179220"/>
                    <a:pt x="8712624" y="5295738"/>
                  </a:cubicBezTo>
                  <a:lnTo>
                    <a:pt x="9455425" y="5426820"/>
                  </a:lnTo>
                  <a:cubicBezTo>
                    <a:pt x="9536989" y="5549165"/>
                    <a:pt x="9621463" y="5668595"/>
                    <a:pt x="9703025" y="5790939"/>
                  </a:cubicBezTo>
                  <a:cubicBezTo>
                    <a:pt x="10000146" y="6090972"/>
                    <a:pt x="10303094" y="6393919"/>
                    <a:pt x="10603127" y="6693952"/>
                  </a:cubicBezTo>
                  <a:close/>
                </a:path>
              </a:pathLst>
            </a:custGeom>
            <a:solidFill>
              <a:srgbClr val="5DA8BA"/>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3" name="Freeform: Shape 12">
              <a:extLst>
                <a:ext uri="{FF2B5EF4-FFF2-40B4-BE49-F238E27FC236}">
                  <a16:creationId xmlns:a16="http://schemas.microsoft.com/office/drawing/2014/main" id="{3822A360-3050-4221-B954-F3299DAE673F}"/>
                </a:ext>
              </a:extLst>
            </p:cNvPr>
            <p:cNvSpPr/>
            <p:nvPr/>
          </p:nvSpPr>
          <p:spPr>
            <a:xfrm>
              <a:off x="10141445" y="9823159"/>
              <a:ext cx="2971205" cy="3798482"/>
            </a:xfrm>
            <a:custGeom>
              <a:avLst/>
              <a:gdLst>
                <a:gd name="connsiteX0" fmla="*/ 2834297 w 2971205"/>
                <a:gd name="connsiteY0" fmla="*/ 0 h 3798482"/>
                <a:gd name="connsiteX1" fmla="*/ 2834297 w 2971205"/>
                <a:gd name="connsiteY1" fmla="*/ 466072 h 3798482"/>
                <a:gd name="connsiteX2" fmla="*/ 2971206 w 2971205"/>
                <a:gd name="connsiteY2" fmla="*/ 774843 h 3798482"/>
                <a:gd name="connsiteX3" fmla="*/ 2464353 w 2971205"/>
                <a:gd name="connsiteY3" fmla="*/ 1436083 h 3798482"/>
                <a:gd name="connsiteX4" fmla="*/ 2193449 w 2971205"/>
                <a:gd name="connsiteY4" fmla="*/ 2076931 h 3798482"/>
                <a:gd name="connsiteX5" fmla="*/ 853493 w 2971205"/>
                <a:gd name="connsiteY5" fmla="*/ 3046942 h 3798482"/>
                <a:gd name="connsiteX6" fmla="*/ 640848 w 2971205"/>
                <a:gd name="connsiteY6" fmla="*/ 3786831 h 3798482"/>
                <a:gd name="connsiteX7" fmla="*/ 273817 w 2971205"/>
                <a:gd name="connsiteY7" fmla="*/ 3798483 h 3798482"/>
                <a:gd name="connsiteX8" fmla="*/ 0 w 2971205"/>
                <a:gd name="connsiteY8" fmla="*/ 3320760 h 3798482"/>
                <a:gd name="connsiteX9" fmla="*/ 503939 w 2971205"/>
                <a:gd name="connsiteY9" fmla="*/ 2580870 h 3798482"/>
                <a:gd name="connsiteX10" fmla="*/ 1232176 w 2971205"/>
                <a:gd name="connsiteY10" fmla="*/ 2309967 h 3798482"/>
                <a:gd name="connsiteX11" fmla="*/ 1747768 w 2971205"/>
                <a:gd name="connsiteY11" fmla="*/ 1843895 h 3798482"/>
                <a:gd name="connsiteX12" fmla="*/ 1232176 w 2971205"/>
                <a:gd name="connsiteY12" fmla="*/ 2056540 h 3798482"/>
                <a:gd name="connsiteX13" fmla="*/ 407813 w 2971205"/>
                <a:gd name="connsiteY13" fmla="*/ 2056540 h 3798482"/>
                <a:gd name="connsiteX14" fmla="*/ 891361 w 2971205"/>
                <a:gd name="connsiteY14" fmla="*/ 1546774 h 3798482"/>
                <a:gd name="connsiteX15" fmla="*/ 1436083 w 2971205"/>
                <a:gd name="connsiteY15" fmla="*/ 1124397 h 3798482"/>
                <a:gd name="connsiteX16" fmla="*/ 1727377 w 2971205"/>
                <a:gd name="connsiteY16" fmla="*/ 562198 h 3798482"/>
                <a:gd name="connsiteX17" fmla="*/ 2347835 w 2971205"/>
                <a:gd name="connsiteY17" fmla="*/ 308772 h 379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71205" h="3798482">
                  <a:moveTo>
                    <a:pt x="2834297" y="0"/>
                  </a:moveTo>
                  <a:lnTo>
                    <a:pt x="2834297" y="466072"/>
                  </a:lnTo>
                  <a:lnTo>
                    <a:pt x="2971206" y="774843"/>
                  </a:lnTo>
                  <a:lnTo>
                    <a:pt x="2464353" y="1436083"/>
                  </a:lnTo>
                  <a:lnTo>
                    <a:pt x="2193449" y="2076931"/>
                  </a:lnTo>
                  <a:lnTo>
                    <a:pt x="853493" y="3046942"/>
                  </a:lnTo>
                  <a:lnTo>
                    <a:pt x="640848" y="3786831"/>
                  </a:lnTo>
                  <a:lnTo>
                    <a:pt x="273817" y="3798483"/>
                  </a:lnTo>
                  <a:lnTo>
                    <a:pt x="0" y="3320760"/>
                  </a:lnTo>
                  <a:lnTo>
                    <a:pt x="503939" y="2580870"/>
                  </a:lnTo>
                  <a:lnTo>
                    <a:pt x="1232176" y="2309967"/>
                  </a:lnTo>
                  <a:lnTo>
                    <a:pt x="1747768" y="1843895"/>
                  </a:lnTo>
                  <a:lnTo>
                    <a:pt x="1232176" y="2056540"/>
                  </a:lnTo>
                  <a:lnTo>
                    <a:pt x="407813" y="2056540"/>
                  </a:lnTo>
                  <a:lnTo>
                    <a:pt x="891361" y="1546774"/>
                  </a:lnTo>
                  <a:lnTo>
                    <a:pt x="1436083" y="1124397"/>
                  </a:lnTo>
                  <a:lnTo>
                    <a:pt x="1727377" y="562198"/>
                  </a:lnTo>
                  <a:lnTo>
                    <a:pt x="2347835" y="308772"/>
                  </a:lnTo>
                  <a:close/>
                </a:path>
              </a:pathLst>
            </a:custGeom>
            <a:solidFill>
              <a:srgbClr val="5DA8BA"/>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4" name="Freeform: Shape 13">
              <a:extLst>
                <a:ext uri="{FF2B5EF4-FFF2-40B4-BE49-F238E27FC236}">
                  <a16:creationId xmlns:a16="http://schemas.microsoft.com/office/drawing/2014/main" id="{AF078E01-FEC2-43A9-8807-04CEDDFBF063}"/>
                </a:ext>
              </a:extLst>
            </p:cNvPr>
            <p:cNvSpPr/>
            <p:nvPr/>
          </p:nvSpPr>
          <p:spPr>
            <a:xfrm>
              <a:off x="12203811" y="12686585"/>
              <a:ext cx="8636887" cy="1136049"/>
            </a:xfrm>
            <a:custGeom>
              <a:avLst/>
              <a:gdLst>
                <a:gd name="connsiteX0" fmla="*/ 8636888 w 8636887"/>
                <a:gd name="connsiteY0" fmla="*/ 0 h 1136049"/>
                <a:gd name="connsiteX1" fmla="*/ 8132948 w 8636887"/>
                <a:gd name="connsiteY1" fmla="*/ 428204 h 1136049"/>
                <a:gd name="connsiteX2" fmla="*/ 7471709 w 8636887"/>
                <a:gd name="connsiteY2" fmla="*/ 748628 h 1136049"/>
                <a:gd name="connsiteX3" fmla="*/ 7259064 w 8636887"/>
                <a:gd name="connsiteY3" fmla="*/ 428204 h 1136049"/>
                <a:gd name="connsiteX4" fmla="*/ 6035627 w 8636887"/>
                <a:gd name="connsiteY4" fmla="*/ 136909 h 1136049"/>
                <a:gd name="connsiteX5" fmla="*/ 4637412 w 8636887"/>
                <a:gd name="connsiteY5" fmla="*/ 372857 h 1136049"/>
                <a:gd name="connsiteX6" fmla="*/ 4247077 w 8636887"/>
                <a:gd name="connsiteY6" fmla="*/ 748628 h 1136049"/>
                <a:gd name="connsiteX7" fmla="*/ 3606228 w 8636887"/>
                <a:gd name="connsiteY7" fmla="*/ 748628 h 1136049"/>
                <a:gd name="connsiteX8" fmla="*/ 2927512 w 8636887"/>
                <a:gd name="connsiteY8" fmla="*/ 515592 h 1136049"/>
                <a:gd name="connsiteX9" fmla="*/ 1121485 w 8636887"/>
                <a:gd name="connsiteY9" fmla="*/ 748628 h 1136049"/>
                <a:gd name="connsiteX10" fmla="*/ 771931 w 8636887"/>
                <a:gd name="connsiteY10" fmla="*/ 935056 h 1136049"/>
                <a:gd name="connsiteX11" fmla="*/ 343727 w 8636887"/>
                <a:gd name="connsiteY11" fmla="*/ 935056 h 1136049"/>
                <a:gd name="connsiteX12" fmla="*/ 0 w 8636887"/>
                <a:gd name="connsiteY12" fmla="*/ 1136049 h 1136049"/>
                <a:gd name="connsiteX13" fmla="*/ 8636888 w 8636887"/>
                <a:gd name="connsiteY13" fmla="*/ 1136049 h 113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36887" h="1136049">
                  <a:moveTo>
                    <a:pt x="8636888" y="0"/>
                  </a:moveTo>
                  <a:lnTo>
                    <a:pt x="8132948" y="428204"/>
                  </a:lnTo>
                  <a:lnTo>
                    <a:pt x="7471709" y="748628"/>
                  </a:lnTo>
                  <a:lnTo>
                    <a:pt x="7259064" y="428204"/>
                  </a:lnTo>
                  <a:lnTo>
                    <a:pt x="6035627" y="136909"/>
                  </a:lnTo>
                  <a:lnTo>
                    <a:pt x="4637412" y="372857"/>
                  </a:lnTo>
                  <a:lnTo>
                    <a:pt x="4247077" y="748628"/>
                  </a:lnTo>
                  <a:lnTo>
                    <a:pt x="3606228" y="748628"/>
                  </a:lnTo>
                  <a:lnTo>
                    <a:pt x="2927512" y="515592"/>
                  </a:lnTo>
                  <a:lnTo>
                    <a:pt x="1121485" y="748628"/>
                  </a:lnTo>
                  <a:lnTo>
                    <a:pt x="771931" y="935056"/>
                  </a:lnTo>
                  <a:lnTo>
                    <a:pt x="343727" y="935056"/>
                  </a:lnTo>
                  <a:lnTo>
                    <a:pt x="0" y="1136049"/>
                  </a:lnTo>
                  <a:lnTo>
                    <a:pt x="8636888" y="1136049"/>
                  </a:lnTo>
                  <a:close/>
                </a:path>
              </a:pathLst>
            </a:custGeom>
            <a:solidFill>
              <a:srgbClr val="4A7E94"/>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5" name="Freeform: Shape 14">
              <a:extLst>
                <a:ext uri="{FF2B5EF4-FFF2-40B4-BE49-F238E27FC236}">
                  <a16:creationId xmlns:a16="http://schemas.microsoft.com/office/drawing/2014/main" id="{03C98407-B37A-4337-B5DC-DD4B2BAE1477}"/>
                </a:ext>
              </a:extLst>
            </p:cNvPr>
            <p:cNvSpPr/>
            <p:nvPr/>
          </p:nvSpPr>
          <p:spPr>
            <a:xfrm>
              <a:off x="16005207" y="9715379"/>
              <a:ext cx="2476004" cy="1951674"/>
            </a:xfrm>
            <a:custGeom>
              <a:avLst/>
              <a:gdLst>
                <a:gd name="connsiteX0" fmla="*/ 0 w 2476004"/>
                <a:gd name="connsiteY0" fmla="*/ 0 h 1951674"/>
                <a:gd name="connsiteX1" fmla="*/ 233036 w 2476004"/>
                <a:gd name="connsiteY1" fmla="*/ 568025 h 1951674"/>
                <a:gd name="connsiteX2" fmla="*/ 515592 w 2476004"/>
                <a:gd name="connsiteY2" fmla="*/ 728237 h 1951674"/>
                <a:gd name="connsiteX3" fmla="*/ 815625 w 2476004"/>
                <a:gd name="connsiteY3" fmla="*/ 1106920 h 1951674"/>
                <a:gd name="connsiteX4" fmla="*/ 1514732 w 2476004"/>
                <a:gd name="connsiteY4" fmla="*/ 1267132 h 1951674"/>
                <a:gd name="connsiteX5" fmla="*/ 1733203 w 2476004"/>
                <a:gd name="connsiteY5" fmla="*/ 1497255 h 1951674"/>
                <a:gd name="connsiteX6" fmla="*/ 2024498 w 2476004"/>
                <a:gd name="connsiteY6" fmla="*/ 1593382 h 1951674"/>
                <a:gd name="connsiteX7" fmla="*/ 2476005 w 2476004"/>
                <a:gd name="connsiteY7" fmla="*/ 1951674 h 1951674"/>
                <a:gd name="connsiteX8" fmla="*/ 2242969 w 2476004"/>
                <a:gd name="connsiteY8" fmla="*/ 1325391 h 1951674"/>
                <a:gd name="connsiteX9" fmla="*/ 2076931 w 2476004"/>
                <a:gd name="connsiteY9" fmla="*/ 1307913 h 1951674"/>
                <a:gd name="connsiteX10" fmla="*/ 1747768 w 2476004"/>
                <a:gd name="connsiteY10" fmla="*/ 349554 h 1951674"/>
                <a:gd name="connsiteX11" fmla="*/ 1281697 w 2476004"/>
                <a:gd name="connsiteY11" fmla="*/ 145647 h 1951674"/>
                <a:gd name="connsiteX12" fmla="*/ 757366 w 2476004"/>
                <a:gd name="connsiteY12" fmla="*/ 349554 h 195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6004" h="1951674">
                  <a:moveTo>
                    <a:pt x="0" y="0"/>
                  </a:moveTo>
                  <a:lnTo>
                    <a:pt x="233036" y="568025"/>
                  </a:lnTo>
                  <a:lnTo>
                    <a:pt x="515592" y="728237"/>
                  </a:lnTo>
                  <a:lnTo>
                    <a:pt x="815625" y="1106920"/>
                  </a:lnTo>
                  <a:lnTo>
                    <a:pt x="1514732" y="1267132"/>
                  </a:lnTo>
                  <a:lnTo>
                    <a:pt x="1733203" y="1497255"/>
                  </a:lnTo>
                  <a:lnTo>
                    <a:pt x="2024498" y="1593382"/>
                  </a:lnTo>
                  <a:lnTo>
                    <a:pt x="2476005" y="1951674"/>
                  </a:lnTo>
                  <a:lnTo>
                    <a:pt x="2242969" y="1325391"/>
                  </a:lnTo>
                  <a:lnTo>
                    <a:pt x="2076931" y="1307913"/>
                  </a:lnTo>
                  <a:lnTo>
                    <a:pt x="1747768" y="349554"/>
                  </a:lnTo>
                  <a:lnTo>
                    <a:pt x="1281697" y="145647"/>
                  </a:lnTo>
                  <a:lnTo>
                    <a:pt x="757366" y="349554"/>
                  </a:lnTo>
                  <a:close/>
                </a:path>
              </a:pathLst>
            </a:custGeom>
            <a:solidFill>
              <a:srgbClr val="4B9AAD"/>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6" name="Freeform: Shape 15">
              <a:extLst>
                <a:ext uri="{FF2B5EF4-FFF2-40B4-BE49-F238E27FC236}">
                  <a16:creationId xmlns:a16="http://schemas.microsoft.com/office/drawing/2014/main" id="{609807D5-EF13-4F00-991B-A287077D691B}"/>
                </a:ext>
              </a:extLst>
            </p:cNvPr>
            <p:cNvSpPr/>
            <p:nvPr/>
          </p:nvSpPr>
          <p:spPr>
            <a:xfrm>
              <a:off x="16660620" y="10982511"/>
              <a:ext cx="3335324" cy="1741941"/>
            </a:xfrm>
            <a:custGeom>
              <a:avLst/>
              <a:gdLst>
                <a:gd name="connsiteX0" fmla="*/ 1412779 w 3335324"/>
                <a:gd name="connsiteY0" fmla="*/ 1639989 h 1741941"/>
                <a:gd name="connsiteX1" fmla="*/ 888449 w 3335324"/>
                <a:gd name="connsiteY1" fmla="*/ 1136049 h 1741941"/>
                <a:gd name="connsiteX2" fmla="*/ 276730 w 3335324"/>
                <a:gd name="connsiteY2" fmla="*/ 850581 h 1741941"/>
                <a:gd name="connsiteX3" fmla="*/ 0 w 3335324"/>
                <a:gd name="connsiteY3" fmla="*/ 422377 h 1741941"/>
                <a:gd name="connsiteX4" fmla="*/ 101953 w 3335324"/>
                <a:gd name="connsiteY4" fmla="*/ 0 h 1741941"/>
                <a:gd name="connsiteX5" fmla="*/ 582589 w 3335324"/>
                <a:gd name="connsiteY5" fmla="*/ 326250 h 1741941"/>
                <a:gd name="connsiteX6" fmla="*/ 1048661 w 3335324"/>
                <a:gd name="connsiteY6" fmla="*/ 422377 h 1741941"/>
                <a:gd name="connsiteX7" fmla="*/ 1820592 w 3335324"/>
                <a:gd name="connsiteY7" fmla="*/ 1063226 h 1741941"/>
                <a:gd name="connsiteX8" fmla="*/ 2490570 w 3335324"/>
                <a:gd name="connsiteY8" fmla="*/ 1194308 h 1741941"/>
                <a:gd name="connsiteX9" fmla="*/ 3335324 w 3335324"/>
                <a:gd name="connsiteY9" fmla="*/ 1741942 h 1741941"/>
                <a:gd name="connsiteX10" fmla="*/ 2301228 w 3335324"/>
                <a:gd name="connsiteY10" fmla="*/ 1578818 h 174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324" h="1741941">
                  <a:moveTo>
                    <a:pt x="1412779" y="1639989"/>
                  </a:moveTo>
                  <a:lnTo>
                    <a:pt x="888449" y="1136049"/>
                  </a:lnTo>
                  <a:lnTo>
                    <a:pt x="276730" y="850581"/>
                  </a:lnTo>
                  <a:lnTo>
                    <a:pt x="0" y="422377"/>
                  </a:lnTo>
                  <a:lnTo>
                    <a:pt x="101953" y="0"/>
                  </a:lnTo>
                  <a:lnTo>
                    <a:pt x="582589" y="326250"/>
                  </a:lnTo>
                  <a:lnTo>
                    <a:pt x="1048661" y="422377"/>
                  </a:lnTo>
                  <a:lnTo>
                    <a:pt x="1820592" y="1063226"/>
                  </a:lnTo>
                  <a:lnTo>
                    <a:pt x="2490570" y="1194308"/>
                  </a:lnTo>
                  <a:lnTo>
                    <a:pt x="3335324" y="1741942"/>
                  </a:lnTo>
                  <a:lnTo>
                    <a:pt x="2301228" y="1578818"/>
                  </a:lnTo>
                  <a:close/>
                </a:path>
              </a:pathLst>
            </a:custGeom>
            <a:solidFill>
              <a:srgbClr val="4B9AAD"/>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7" name="Freeform: Shape 16">
              <a:extLst>
                <a:ext uri="{FF2B5EF4-FFF2-40B4-BE49-F238E27FC236}">
                  <a16:creationId xmlns:a16="http://schemas.microsoft.com/office/drawing/2014/main" id="{8276763D-36C5-4E18-9655-6E4BDF9065B5}"/>
                </a:ext>
              </a:extLst>
            </p:cNvPr>
            <p:cNvSpPr/>
            <p:nvPr/>
          </p:nvSpPr>
          <p:spPr>
            <a:xfrm>
              <a:off x="13870017" y="8733716"/>
              <a:ext cx="1057399" cy="1173918"/>
            </a:xfrm>
            <a:custGeom>
              <a:avLst/>
              <a:gdLst>
                <a:gd name="connsiteX0" fmla="*/ 1057399 w 1057399"/>
                <a:gd name="connsiteY0" fmla="*/ 1173918 h 1173918"/>
                <a:gd name="connsiteX1" fmla="*/ 920491 w 1057399"/>
                <a:gd name="connsiteY1" fmla="*/ 661239 h 1173918"/>
                <a:gd name="connsiteX2" fmla="*/ 329163 w 1057399"/>
                <a:gd name="connsiteY2" fmla="*/ 116518 h 1173918"/>
                <a:gd name="connsiteX3" fmla="*/ 0 w 1057399"/>
                <a:gd name="connsiteY3" fmla="*/ 0 h 1173918"/>
                <a:gd name="connsiteX4" fmla="*/ 221383 w 1057399"/>
                <a:gd name="connsiteY4" fmla="*/ 498114 h 117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399" h="1173918">
                  <a:moveTo>
                    <a:pt x="1057399" y="1173918"/>
                  </a:moveTo>
                  <a:lnTo>
                    <a:pt x="920491" y="661239"/>
                  </a:lnTo>
                  <a:lnTo>
                    <a:pt x="329163" y="116518"/>
                  </a:lnTo>
                  <a:lnTo>
                    <a:pt x="0" y="0"/>
                  </a:lnTo>
                  <a:lnTo>
                    <a:pt x="221383" y="498114"/>
                  </a:lnTo>
                  <a:close/>
                </a:path>
              </a:pathLst>
            </a:custGeom>
            <a:solidFill>
              <a:srgbClr val="4B9AAD"/>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8" name="Freeform: Shape 17">
              <a:extLst>
                <a:ext uri="{FF2B5EF4-FFF2-40B4-BE49-F238E27FC236}">
                  <a16:creationId xmlns:a16="http://schemas.microsoft.com/office/drawing/2014/main" id="{9F7C89B9-513C-4C1C-8767-EB3276C5556C}"/>
                </a:ext>
              </a:extLst>
            </p:cNvPr>
            <p:cNvSpPr/>
            <p:nvPr/>
          </p:nvSpPr>
          <p:spPr>
            <a:xfrm>
              <a:off x="1906544" y="11996216"/>
              <a:ext cx="4742277" cy="1826418"/>
            </a:xfrm>
            <a:custGeom>
              <a:avLst/>
              <a:gdLst>
                <a:gd name="connsiteX0" fmla="*/ 4742278 w 4742277"/>
                <a:gd name="connsiteY0" fmla="*/ 1826418 h 1826418"/>
                <a:gd name="connsiteX1" fmla="*/ 3981998 w 4742277"/>
                <a:gd name="connsiteY1" fmla="*/ 1418606 h 1826418"/>
                <a:gd name="connsiteX2" fmla="*/ 3574186 w 4742277"/>
                <a:gd name="connsiteY2" fmla="*/ 1418606 h 1826418"/>
                <a:gd name="connsiteX3" fmla="*/ 2875079 w 4742277"/>
                <a:gd name="connsiteY3" fmla="*/ 1118572 h 1826418"/>
                <a:gd name="connsiteX4" fmla="*/ 3049855 w 4742277"/>
                <a:gd name="connsiteY4" fmla="*/ 515592 h 1826418"/>
                <a:gd name="connsiteX5" fmla="*/ 2875079 w 4742277"/>
                <a:gd name="connsiteY5" fmla="*/ 0 h 1826418"/>
                <a:gd name="connsiteX6" fmla="*/ 2350748 w 4742277"/>
                <a:gd name="connsiteY6" fmla="*/ 399074 h 1826418"/>
                <a:gd name="connsiteX7" fmla="*/ 2076931 w 4742277"/>
                <a:gd name="connsiteY7" fmla="*/ 914666 h 1826418"/>
                <a:gd name="connsiteX8" fmla="*/ 1727378 w 4742277"/>
                <a:gd name="connsiteY8" fmla="*/ 1258393 h 1826418"/>
                <a:gd name="connsiteX9" fmla="*/ 1144788 w 4742277"/>
                <a:gd name="connsiteY9" fmla="*/ 1418606 h 1826418"/>
                <a:gd name="connsiteX10" fmla="*/ 757366 w 4742277"/>
                <a:gd name="connsiteY10" fmla="*/ 1625425 h 1826418"/>
                <a:gd name="connsiteX11" fmla="*/ 445681 w 4742277"/>
                <a:gd name="connsiteY11" fmla="*/ 1625425 h 1826418"/>
                <a:gd name="connsiteX12" fmla="*/ 0 w 4742277"/>
                <a:gd name="connsiteY12" fmla="*/ 1826418 h 182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2277" h="1826418">
                  <a:moveTo>
                    <a:pt x="4742278" y="1826418"/>
                  </a:moveTo>
                  <a:lnTo>
                    <a:pt x="3981998" y="1418606"/>
                  </a:lnTo>
                  <a:lnTo>
                    <a:pt x="3574186" y="1418606"/>
                  </a:lnTo>
                  <a:lnTo>
                    <a:pt x="2875079" y="1118572"/>
                  </a:lnTo>
                  <a:lnTo>
                    <a:pt x="3049855" y="515592"/>
                  </a:lnTo>
                  <a:lnTo>
                    <a:pt x="2875079" y="0"/>
                  </a:lnTo>
                  <a:lnTo>
                    <a:pt x="2350748" y="399074"/>
                  </a:lnTo>
                  <a:lnTo>
                    <a:pt x="2076931" y="914666"/>
                  </a:lnTo>
                  <a:lnTo>
                    <a:pt x="1727378" y="1258393"/>
                  </a:lnTo>
                  <a:lnTo>
                    <a:pt x="1144788" y="1418606"/>
                  </a:lnTo>
                  <a:lnTo>
                    <a:pt x="757366" y="1625425"/>
                  </a:lnTo>
                  <a:lnTo>
                    <a:pt x="445681" y="1625425"/>
                  </a:lnTo>
                  <a:lnTo>
                    <a:pt x="0" y="1826418"/>
                  </a:lnTo>
                  <a:close/>
                </a:path>
              </a:pathLst>
            </a:custGeom>
            <a:solidFill>
              <a:srgbClr val="93D3DB"/>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19" name="Freeform: Shape 18">
              <a:extLst>
                <a:ext uri="{FF2B5EF4-FFF2-40B4-BE49-F238E27FC236}">
                  <a16:creationId xmlns:a16="http://schemas.microsoft.com/office/drawing/2014/main" id="{B0112C94-6BAF-4BD9-B7C0-34004AE96B41}"/>
                </a:ext>
              </a:extLst>
            </p:cNvPr>
            <p:cNvSpPr/>
            <p:nvPr/>
          </p:nvSpPr>
          <p:spPr>
            <a:xfrm>
              <a:off x="10156010" y="6432488"/>
              <a:ext cx="2024498" cy="1672031"/>
            </a:xfrm>
            <a:custGeom>
              <a:avLst/>
              <a:gdLst>
                <a:gd name="connsiteX0" fmla="*/ 2024498 w 2024498"/>
                <a:gd name="connsiteY0" fmla="*/ 0 h 1672031"/>
                <a:gd name="connsiteX1" fmla="*/ 1508906 w 2024498"/>
                <a:gd name="connsiteY1" fmla="*/ 233036 h 1672031"/>
                <a:gd name="connsiteX2" fmla="*/ 1246741 w 2024498"/>
                <a:gd name="connsiteY2" fmla="*/ 332076 h 1672031"/>
                <a:gd name="connsiteX3" fmla="*/ 984576 w 2024498"/>
                <a:gd name="connsiteY3" fmla="*/ 553460 h 1672031"/>
                <a:gd name="connsiteX4" fmla="*/ 669978 w 2024498"/>
                <a:gd name="connsiteY4" fmla="*/ 626284 h 1672031"/>
                <a:gd name="connsiteX5" fmla="*/ 434029 w 2024498"/>
                <a:gd name="connsiteY5" fmla="*/ 961273 h 1672031"/>
                <a:gd name="connsiteX6" fmla="*/ 538895 w 2024498"/>
                <a:gd name="connsiteY6" fmla="*/ 1045748 h 1672031"/>
                <a:gd name="connsiteX7" fmla="*/ 337901 w 2024498"/>
                <a:gd name="connsiteY7" fmla="*/ 1360346 h 1672031"/>
                <a:gd name="connsiteX8" fmla="*/ 0 w 2024498"/>
                <a:gd name="connsiteY8" fmla="*/ 1672031 h 1672031"/>
                <a:gd name="connsiteX9" fmla="*/ 600066 w 2024498"/>
                <a:gd name="connsiteY9" fmla="*/ 1409866 h 1672031"/>
                <a:gd name="connsiteX10" fmla="*/ 862232 w 2024498"/>
                <a:gd name="connsiteY10" fmla="*/ 1176830 h 1672031"/>
                <a:gd name="connsiteX11" fmla="*/ 766105 w 2024498"/>
                <a:gd name="connsiteY11" fmla="*/ 1045748 h 1672031"/>
                <a:gd name="connsiteX12" fmla="*/ 1083616 w 2024498"/>
                <a:gd name="connsiteY12" fmla="*/ 836016 h 1672031"/>
                <a:gd name="connsiteX13" fmla="*/ 1412779 w 2024498"/>
                <a:gd name="connsiteY13" fmla="*/ 742801 h 1672031"/>
                <a:gd name="connsiteX14" fmla="*/ 1325391 w 2024498"/>
                <a:gd name="connsiteY14" fmla="*/ 975837 h 1672031"/>
                <a:gd name="connsiteX15" fmla="*/ 1689509 w 2024498"/>
                <a:gd name="connsiteY15" fmla="*/ 742801 h 1672031"/>
                <a:gd name="connsiteX16" fmla="*/ 1762333 w 2024498"/>
                <a:gd name="connsiteY16" fmla="*/ 332076 h 167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498" h="1672031">
                  <a:moveTo>
                    <a:pt x="2024498" y="0"/>
                  </a:moveTo>
                  <a:lnTo>
                    <a:pt x="1508906" y="233036"/>
                  </a:lnTo>
                  <a:lnTo>
                    <a:pt x="1246741" y="332076"/>
                  </a:lnTo>
                  <a:lnTo>
                    <a:pt x="984576" y="553460"/>
                  </a:lnTo>
                  <a:lnTo>
                    <a:pt x="669978" y="626284"/>
                  </a:lnTo>
                  <a:lnTo>
                    <a:pt x="434029" y="961273"/>
                  </a:lnTo>
                  <a:lnTo>
                    <a:pt x="538895" y="1045748"/>
                  </a:lnTo>
                  <a:lnTo>
                    <a:pt x="337901" y="1360346"/>
                  </a:lnTo>
                  <a:lnTo>
                    <a:pt x="0" y="1672031"/>
                  </a:lnTo>
                  <a:lnTo>
                    <a:pt x="600066" y="1409866"/>
                  </a:lnTo>
                  <a:lnTo>
                    <a:pt x="862232" y="1176830"/>
                  </a:lnTo>
                  <a:lnTo>
                    <a:pt x="766105" y="1045748"/>
                  </a:lnTo>
                  <a:lnTo>
                    <a:pt x="1083616" y="836016"/>
                  </a:lnTo>
                  <a:lnTo>
                    <a:pt x="1412779" y="742801"/>
                  </a:lnTo>
                  <a:lnTo>
                    <a:pt x="1325391" y="975837"/>
                  </a:lnTo>
                  <a:lnTo>
                    <a:pt x="1689509" y="742801"/>
                  </a:lnTo>
                  <a:lnTo>
                    <a:pt x="1762333" y="332076"/>
                  </a:lnTo>
                  <a:close/>
                </a:path>
              </a:pathLst>
            </a:custGeom>
            <a:solidFill>
              <a:srgbClr val="AFE9F0"/>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20" name="Freeform: Shape 19">
              <a:extLst>
                <a:ext uri="{FF2B5EF4-FFF2-40B4-BE49-F238E27FC236}">
                  <a16:creationId xmlns:a16="http://schemas.microsoft.com/office/drawing/2014/main" id="{84E0E384-347E-413A-A9C5-6F6C654A2E47}"/>
                </a:ext>
              </a:extLst>
            </p:cNvPr>
            <p:cNvSpPr/>
            <p:nvPr/>
          </p:nvSpPr>
          <p:spPr>
            <a:xfrm>
              <a:off x="6648821" y="12992445"/>
              <a:ext cx="3588750" cy="830189"/>
            </a:xfrm>
            <a:custGeom>
              <a:avLst/>
              <a:gdLst>
                <a:gd name="connsiteX0" fmla="*/ 3588751 w 3588750"/>
                <a:gd name="connsiteY0" fmla="*/ 830190 h 830189"/>
                <a:gd name="connsiteX1" fmla="*/ 3183851 w 3588750"/>
                <a:gd name="connsiteY1" fmla="*/ 501027 h 830189"/>
                <a:gd name="connsiteX2" fmla="*/ 2755648 w 3588750"/>
                <a:gd name="connsiteY2" fmla="*/ 629197 h 830189"/>
                <a:gd name="connsiteX3" fmla="*/ 2487657 w 3588750"/>
                <a:gd name="connsiteY3" fmla="*/ 501027 h 830189"/>
                <a:gd name="connsiteX4" fmla="*/ 2467266 w 3588750"/>
                <a:gd name="connsiteY4" fmla="*/ 0 h 830189"/>
                <a:gd name="connsiteX5" fmla="*/ 2001195 w 3588750"/>
                <a:gd name="connsiteY5" fmla="*/ 320424 h 830189"/>
                <a:gd name="connsiteX6" fmla="*/ 1884677 w 3588750"/>
                <a:gd name="connsiteY6" fmla="*/ 568025 h 830189"/>
                <a:gd name="connsiteX7" fmla="*/ 1287523 w 3588750"/>
                <a:gd name="connsiteY7" fmla="*/ 699107 h 830189"/>
                <a:gd name="connsiteX8" fmla="*/ 734063 w 3588750"/>
                <a:gd name="connsiteY8" fmla="*/ 629197 h 830189"/>
                <a:gd name="connsiteX9" fmla="*/ 0 w 3588750"/>
                <a:gd name="connsiteY9" fmla="*/ 830190 h 830189"/>
                <a:gd name="connsiteX10" fmla="*/ 3588751 w 3588750"/>
                <a:gd name="connsiteY10" fmla="*/ 830190 h 8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88750" h="830189">
                  <a:moveTo>
                    <a:pt x="3588751" y="830190"/>
                  </a:moveTo>
                  <a:lnTo>
                    <a:pt x="3183851" y="501027"/>
                  </a:lnTo>
                  <a:lnTo>
                    <a:pt x="2755648" y="629197"/>
                  </a:lnTo>
                  <a:lnTo>
                    <a:pt x="2487657" y="501027"/>
                  </a:lnTo>
                  <a:cubicBezTo>
                    <a:pt x="2481831" y="334989"/>
                    <a:pt x="2473092" y="168951"/>
                    <a:pt x="2467266" y="0"/>
                  </a:cubicBezTo>
                  <a:cubicBezTo>
                    <a:pt x="2312880" y="107779"/>
                    <a:pt x="2155581" y="212645"/>
                    <a:pt x="2001195" y="320424"/>
                  </a:cubicBezTo>
                  <a:cubicBezTo>
                    <a:pt x="1963326" y="401986"/>
                    <a:pt x="1922545" y="486463"/>
                    <a:pt x="1884677" y="568025"/>
                  </a:cubicBezTo>
                  <a:cubicBezTo>
                    <a:pt x="1686596" y="611719"/>
                    <a:pt x="1485603" y="655413"/>
                    <a:pt x="1287523" y="699107"/>
                  </a:cubicBezTo>
                  <a:cubicBezTo>
                    <a:pt x="1104007" y="675804"/>
                    <a:pt x="917578" y="652500"/>
                    <a:pt x="734063" y="629197"/>
                  </a:cubicBezTo>
                  <a:lnTo>
                    <a:pt x="0" y="830190"/>
                  </a:lnTo>
                  <a:lnTo>
                    <a:pt x="3588751" y="830190"/>
                  </a:lnTo>
                  <a:close/>
                </a:path>
              </a:pathLst>
            </a:custGeom>
            <a:solidFill>
              <a:srgbClr val="4A7E94"/>
            </a:solidFill>
            <a:ln w="29117" cap="flat">
              <a:noFill/>
              <a:prstDash val="solid"/>
              <a:miter/>
            </a:ln>
          </p:spPr>
          <p:txBody>
            <a:bodyPr rtlCol="0" anchor="ctr"/>
            <a:lstStyle/>
            <a:p>
              <a:pPr>
                <a:defRPr/>
              </a:pPr>
              <a:endParaRPr lang="en-US">
                <a:solidFill>
                  <a:srgbClr val="272E3A"/>
                </a:solidFill>
                <a:latin typeface="Montserrat Light"/>
              </a:endParaRPr>
            </a:p>
          </p:txBody>
        </p:sp>
        <p:grpSp>
          <p:nvGrpSpPr>
            <p:cNvPr id="21" name="Graphic 3">
              <a:extLst>
                <a:ext uri="{FF2B5EF4-FFF2-40B4-BE49-F238E27FC236}">
                  <a16:creationId xmlns:a16="http://schemas.microsoft.com/office/drawing/2014/main" id="{6FBFC096-6C0C-4707-886C-BA6961170E01}"/>
                </a:ext>
              </a:extLst>
            </p:cNvPr>
            <p:cNvGrpSpPr/>
            <p:nvPr/>
          </p:nvGrpSpPr>
          <p:grpSpPr>
            <a:xfrm>
              <a:off x="6124491" y="2065981"/>
              <a:ext cx="6076407" cy="11048807"/>
              <a:chOff x="6124491" y="2065981"/>
              <a:chExt cx="6076407" cy="11048807"/>
            </a:xfrm>
            <a:solidFill>
              <a:srgbClr val="000000"/>
            </a:solidFill>
          </p:grpSpPr>
          <p:sp>
            <p:nvSpPr>
              <p:cNvPr id="22" name="Freeform: Shape 21">
                <a:extLst>
                  <a:ext uri="{FF2B5EF4-FFF2-40B4-BE49-F238E27FC236}">
                    <a16:creationId xmlns:a16="http://schemas.microsoft.com/office/drawing/2014/main" id="{FBC7FFA6-66E0-446E-B86B-72CF7DB48926}"/>
                  </a:ext>
                </a:extLst>
              </p:cNvPr>
              <p:cNvSpPr/>
              <p:nvPr/>
            </p:nvSpPr>
            <p:spPr>
              <a:xfrm>
                <a:off x="6351701" y="4262343"/>
                <a:ext cx="5566641" cy="8683494"/>
              </a:xfrm>
              <a:custGeom>
                <a:avLst/>
                <a:gdLst>
                  <a:gd name="connsiteX0" fmla="*/ 4503416 w 5566641"/>
                  <a:gd name="connsiteY0" fmla="*/ 8683494 h 8683494"/>
                  <a:gd name="connsiteX1" fmla="*/ 3309108 w 5566641"/>
                  <a:gd name="connsiteY1" fmla="*/ 8325203 h 8683494"/>
                  <a:gd name="connsiteX2" fmla="*/ 2650782 w 5566641"/>
                  <a:gd name="connsiteY2" fmla="*/ 8266944 h 8683494"/>
                  <a:gd name="connsiteX3" fmla="*/ 2213840 w 5566641"/>
                  <a:gd name="connsiteY3" fmla="*/ 7879521 h 8683494"/>
                  <a:gd name="connsiteX4" fmla="*/ 1881764 w 5566641"/>
                  <a:gd name="connsiteY4" fmla="*/ 7879521 h 8683494"/>
                  <a:gd name="connsiteX5" fmla="*/ 1395301 w 5566641"/>
                  <a:gd name="connsiteY5" fmla="*/ 7331887 h 8683494"/>
                  <a:gd name="connsiteX6" fmla="*/ 745714 w 5566641"/>
                  <a:gd name="connsiteY6" fmla="*/ 7075549 h 8683494"/>
                  <a:gd name="connsiteX7" fmla="*/ 0 w 5566641"/>
                  <a:gd name="connsiteY7" fmla="*/ 7148372 h 8683494"/>
                  <a:gd name="connsiteX8" fmla="*/ 90301 w 5566641"/>
                  <a:gd name="connsiteY8" fmla="*/ 6239532 h 8683494"/>
                  <a:gd name="connsiteX9" fmla="*/ 888449 w 5566641"/>
                  <a:gd name="connsiteY9" fmla="*/ 5799677 h 8683494"/>
                  <a:gd name="connsiteX10" fmla="*/ 1074877 w 5566641"/>
                  <a:gd name="connsiteY10" fmla="*/ 5205436 h 8683494"/>
                  <a:gd name="connsiteX11" fmla="*/ 2041976 w 5566641"/>
                  <a:gd name="connsiteY11" fmla="*/ 4943271 h 8683494"/>
                  <a:gd name="connsiteX12" fmla="*/ 2519699 w 5566641"/>
                  <a:gd name="connsiteY12" fmla="*/ 4354855 h 8683494"/>
                  <a:gd name="connsiteX13" fmla="*/ 2848862 w 5566641"/>
                  <a:gd name="connsiteY13" fmla="*/ 4308249 h 8683494"/>
                  <a:gd name="connsiteX14" fmla="*/ 3128505 w 5566641"/>
                  <a:gd name="connsiteY14" fmla="*/ 3882958 h 8683494"/>
                  <a:gd name="connsiteX15" fmla="*/ 4296597 w 5566641"/>
                  <a:gd name="connsiteY15" fmla="*/ 3448929 h 8683494"/>
                  <a:gd name="connsiteX16" fmla="*/ 3550882 w 5566641"/>
                  <a:gd name="connsiteY16" fmla="*/ 2304141 h 8683494"/>
                  <a:gd name="connsiteX17" fmla="*/ 4174253 w 5566641"/>
                  <a:gd name="connsiteY17" fmla="*/ 1418605 h 8683494"/>
                  <a:gd name="connsiteX18" fmla="*/ 4532546 w 5566641"/>
                  <a:gd name="connsiteY18" fmla="*/ 0 h 8683494"/>
                  <a:gd name="connsiteX19" fmla="*/ 4587892 w 5566641"/>
                  <a:gd name="connsiteY19" fmla="*/ 14565 h 8683494"/>
                  <a:gd name="connsiteX20" fmla="*/ 4229599 w 5566641"/>
                  <a:gd name="connsiteY20" fmla="*/ 1444821 h 8683494"/>
                  <a:gd name="connsiteX21" fmla="*/ 3620793 w 5566641"/>
                  <a:gd name="connsiteY21" fmla="*/ 2307054 h 8683494"/>
                  <a:gd name="connsiteX22" fmla="*/ 4386898 w 5566641"/>
                  <a:gd name="connsiteY22" fmla="*/ 3478059 h 8683494"/>
                  <a:gd name="connsiteX23" fmla="*/ 3166373 w 5566641"/>
                  <a:gd name="connsiteY23" fmla="*/ 3932478 h 8683494"/>
                  <a:gd name="connsiteX24" fmla="*/ 2883818 w 5566641"/>
                  <a:gd name="connsiteY24" fmla="*/ 4360682 h 8683494"/>
                  <a:gd name="connsiteX25" fmla="*/ 2551741 w 5566641"/>
                  <a:gd name="connsiteY25" fmla="*/ 4410202 h 8683494"/>
                  <a:gd name="connsiteX26" fmla="*/ 2076931 w 5566641"/>
                  <a:gd name="connsiteY26" fmla="*/ 4992791 h 8683494"/>
                  <a:gd name="connsiteX27" fmla="*/ 1121485 w 5566641"/>
                  <a:gd name="connsiteY27" fmla="*/ 5254957 h 8683494"/>
                  <a:gd name="connsiteX28" fmla="*/ 937969 w 5566641"/>
                  <a:gd name="connsiteY28" fmla="*/ 5840458 h 8683494"/>
                  <a:gd name="connsiteX29" fmla="*/ 145647 w 5566641"/>
                  <a:gd name="connsiteY29" fmla="*/ 6274488 h 8683494"/>
                  <a:gd name="connsiteX30" fmla="*/ 66997 w 5566641"/>
                  <a:gd name="connsiteY30" fmla="*/ 7084287 h 8683494"/>
                  <a:gd name="connsiteX31" fmla="*/ 754453 w 5566641"/>
                  <a:gd name="connsiteY31" fmla="*/ 7014376 h 8683494"/>
                  <a:gd name="connsiteX32" fmla="*/ 760279 w 5566641"/>
                  <a:gd name="connsiteY32" fmla="*/ 7017290 h 8683494"/>
                  <a:gd name="connsiteX33" fmla="*/ 1430257 w 5566641"/>
                  <a:gd name="connsiteY33" fmla="*/ 7282367 h 8683494"/>
                  <a:gd name="connsiteX34" fmla="*/ 1907980 w 5566641"/>
                  <a:gd name="connsiteY34" fmla="*/ 7821262 h 8683494"/>
                  <a:gd name="connsiteX35" fmla="*/ 2237143 w 5566641"/>
                  <a:gd name="connsiteY35" fmla="*/ 7821262 h 8683494"/>
                  <a:gd name="connsiteX36" fmla="*/ 2674085 w 5566641"/>
                  <a:gd name="connsiteY36" fmla="*/ 8208685 h 8683494"/>
                  <a:gd name="connsiteX37" fmla="*/ 3323673 w 5566641"/>
                  <a:gd name="connsiteY37" fmla="*/ 8269857 h 8683494"/>
                  <a:gd name="connsiteX38" fmla="*/ 4509242 w 5566641"/>
                  <a:gd name="connsiteY38" fmla="*/ 8625235 h 8683494"/>
                  <a:gd name="connsiteX39" fmla="*/ 5563729 w 5566641"/>
                  <a:gd name="connsiteY39" fmla="*/ 8532022 h 8683494"/>
                  <a:gd name="connsiteX40" fmla="*/ 5566642 w 5566641"/>
                  <a:gd name="connsiteY40" fmla="*/ 8590281 h 868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566641" h="8683494">
                    <a:moveTo>
                      <a:pt x="4503416" y="8683494"/>
                    </a:moveTo>
                    <a:lnTo>
                      <a:pt x="3309108" y="8325203"/>
                    </a:lnTo>
                    <a:lnTo>
                      <a:pt x="2650782" y="8266944"/>
                    </a:lnTo>
                    <a:lnTo>
                      <a:pt x="2213840" y="7879521"/>
                    </a:lnTo>
                    <a:lnTo>
                      <a:pt x="1881764" y="7879521"/>
                    </a:lnTo>
                    <a:lnTo>
                      <a:pt x="1395301" y="7331887"/>
                    </a:lnTo>
                    <a:lnTo>
                      <a:pt x="745714" y="7075549"/>
                    </a:lnTo>
                    <a:lnTo>
                      <a:pt x="0" y="7148372"/>
                    </a:lnTo>
                    <a:lnTo>
                      <a:pt x="90301" y="6239532"/>
                    </a:lnTo>
                    <a:lnTo>
                      <a:pt x="888449" y="5799677"/>
                    </a:lnTo>
                    <a:lnTo>
                      <a:pt x="1074877" y="5205436"/>
                    </a:lnTo>
                    <a:lnTo>
                      <a:pt x="2041976" y="4943271"/>
                    </a:lnTo>
                    <a:lnTo>
                      <a:pt x="2519699" y="4354855"/>
                    </a:lnTo>
                    <a:lnTo>
                      <a:pt x="2848862" y="4308249"/>
                    </a:lnTo>
                    <a:lnTo>
                      <a:pt x="3128505" y="3882958"/>
                    </a:lnTo>
                    <a:lnTo>
                      <a:pt x="4296597" y="3448929"/>
                    </a:lnTo>
                    <a:lnTo>
                      <a:pt x="3550882" y="2304141"/>
                    </a:lnTo>
                    <a:lnTo>
                      <a:pt x="4174253" y="1418605"/>
                    </a:lnTo>
                    <a:lnTo>
                      <a:pt x="4532546" y="0"/>
                    </a:lnTo>
                    <a:lnTo>
                      <a:pt x="4587892" y="14565"/>
                    </a:lnTo>
                    <a:lnTo>
                      <a:pt x="4229599" y="1444821"/>
                    </a:lnTo>
                    <a:lnTo>
                      <a:pt x="3620793" y="2307054"/>
                    </a:lnTo>
                    <a:lnTo>
                      <a:pt x="4386898" y="3478059"/>
                    </a:lnTo>
                    <a:lnTo>
                      <a:pt x="3166373" y="3932478"/>
                    </a:lnTo>
                    <a:lnTo>
                      <a:pt x="2883818" y="4360682"/>
                    </a:lnTo>
                    <a:lnTo>
                      <a:pt x="2551741" y="4410202"/>
                    </a:lnTo>
                    <a:lnTo>
                      <a:pt x="2076931" y="4992791"/>
                    </a:lnTo>
                    <a:lnTo>
                      <a:pt x="1121485" y="5254957"/>
                    </a:lnTo>
                    <a:lnTo>
                      <a:pt x="937969" y="5840458"/>
                    </a:lnTo>
                    <a:lnTo>
                      <a:pt x="145647" y="6274488"/>
                    </a:lnTo>
                    <a:lnTo>
                      <a:pt x="66997" y="7084287"/>
                    </a:lnTo>
                    <a:lnTo>
                      <a:pt x="754453" y="7014376"/>
                    </a:lnTo>
                    <a:lnTo>
                      <a:pt x="760279" y="7017290"/>
                    </a:lnTo>
                    <a:lnTo>
                      <a:pt x="1430257" y="7282367"/>
                    </a:lnTo>
                    <a:lnTo>
                      <a:pt x="1907980" y="7821262"/>
                    </a:lnTo>
                    <a:lnTo>
                      <a:pt x="2237143" y="7821262"/>
                    </a:lnTo>
                    <a:lnTo>
                      <a:pt x="2674085" y="8208685"/>
                    </a:lnTo>
                    <a:lnTo>
                      <a:pt x="3323673" y="8269857"/>
                    </a:lnTo>
                    <a:lnTo>
                      <a:pt x="4509242" y="8625235"/>
                    </a:lnTo>
                    <a:lnTo>
                      <a:pt x="5563729" y="8532022"/>
                    </a:lnTo>
                    <a:lnTo>
                      <a:pt x="5566642" y="8590281"/>
                    </a:ln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grpSp>
            <p:nvGrpSpPr>
              <p:cNvPr id="23" name="Graphic 3">
                <a:extLst>
                  <a:ext uri="{FF2B5EF4-FFF2-40B4-BE49-F238E27FC236}">
                    <a16:creationId xmlns:a16="http://schemas.microsoft.com/office/drawing/2014/main" id="{6FBFC096-6C0C-4707-886C-BA6961170E01}"/>
                  </a:ext>
                </a:extLst>
              </p:cNvPr>
              <p:cNvGrpSpPr/>
              <p:nvPr/>
            </p:nvGrpSpPr>
            <p:grpSpPr>
              <a:xfrm>
                <a:off x="10630820" y="2065981"/>
                <a:ext cx="1570078" cy="2083207"/>
                <a:chOff x="10630820" y="2065981"/>
                <a:chExt cx="1570078" cy="2083207"/>
              </a:xfrm>
              <a:solidFill>
                <a:srgbClr val="000000"/>
              </a:solidFill>
            </p:grpSpPr>
            <p:sp>
              <p:nvSpPr>
                <p:cNvPr id="24" name="Freeform: Shape 23">
                  <a:extLst>
                    <a:ext uri="{FF2B5EF4-FFF2-40B4-BE49-F238E27FC236}">
                      <a16:creationId xmlns:a16="http://schemas.microsoft.com/office/drawing/2014/main" id="{646711DB-AD27-40CE-AEA0-67BCB94F6383}"/>
                    </a:ext>
                  </a:extLst>
                </p:cNvPr>
                <p:cNvSpPr/>
                <p:nvPr/>
              </p:nvSpPr>
              <p:spPr>
                <a:xfrm>
                  <a:off x="10635946" y="2968994"/>
                  <a:ext cx="111391" cy="565250"/>
                </a:xfrm>
                <a:custGeom>
                  <a:avLst/>
                  <a:gdLst>
                    <a:gd name="connsiteX0" fmla="*/ 50219 w 111391"/>
                    <a:gd name="connsiteY0" fmla="*/ 0 h 565250"/>
                    <a:gd name="connsiteX1" fmla="*/ 32741 w 111391"/>
                    <a:gd name="connsiteY1" fmla="*/ 64085 h 565250"/>
                    <a:gd name="connsiteX2" fmla="*/ 21089 w 111391"/>
                    <a:gd name="connsiteY2" fmla="*/ 119431 h 565250"/>
                    <a:gd name="connsiteX3" fmla="*/ 6525 w 111391"/>
                    <a:gd name="connsiteY3" fmla="*/ 203906 h 565250"/>
                    <a:gd name="connsiteX4" fmla="*/ 9438 w 111391"/>
                    <a:gd name="connsiteY4" fmla="*/ 474810 h 565250"/>
                    <a:gd name="connsiteX5" fmla="*/ 18176 w 111391"/>
                    <a:gd name="connsiteY5" fmla="*/ 518504 h 565250"/>
                    <a:gd name="connsiteX6" fmla="*/ 44394 w 111391"/>
                    <a:gd name="connsiteY6" fmla="*/ 565112 h 565250"/>
                    <a:gd name="connsiteX7" fmla="*/ 56045 w 111391"/>
                    <a:gd name="connsiteY7" fmla="*/ 544721 h 565250"/>
                    <a:gd name="connsiteX8" fmla="*/ 56045 w 111391"/>
                    <a:gd name="connsiteY8" fmla="*/ 489375 h 565250"/>
                    <a:gd name="connsiteX9" fmla="*/ 58958 w 111391"/>
                    <a:gd name="connsiteY9" fmla="*/ 428203 h 565250"/>
                    <a:gd name="connsiteX10" fmla="*/ 67697 w 111391"/>
                    <a:gd name="connsiteY10" fmla="*/ 209732 h 565250"/>
                    <a:gd name="connsiteX11" fmla="*/ 111391 w 111391"/>
                    <a:gd name="connsiteY11" fmla="*/ 40781 h 565250"/>
                    <a:gd name="connsiteX12" fmla="*/ 50219 w 111391"/>
                    <a:gd name="connsiteY12" fmla="*/ 0 h 5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391" h="565250">
                      <a:moveTo>
                        <a:pt x="50219" y="0"/>
                      </a:moveTo>
                      <a:cubicBezTo>
                        <a:pt x="44394" y="20391"/>
                        <a:pt x="38567" y="40781"/>
                        <a:pt x="32741" y="64085"/>
                      </a:cubicBezTo>
                      <a:cubicBezTo>
                        <a:pt x="29829" y="84476"/>
                        <a:pt x="24003" y="101953"/>
                        <a:pt x="21089" y="119431"/>
                      </a:cubicBezTo>
                      <a:cubicBezTo>
                        <a:pt x="15264" y="145647"/>
                        <a:pt x="9438" y="174777"/>
                        <a:pt x="6525" y="203906"/>
                      </a:cubicBezTo>
                      <a:cubicBezTo>
                        <a:pt x="-5127" y="308772"/>
                        <a:pt x="699" y="399074"/>
                        <a:pt x="9438" y="474810"/>
                      </a:cubicBezTo>
                      <a:cubicBezTo>
                        <a:pt x="9438" y="486462"/>
                        <a:pt x="12351" y="501027"/>
                        <a:pt x="18176" y="518504"/>
                      </a:cubicBezTo>
                      <a:cubicBezTo>
                        <a:pt x="21089" y="524330"/>
                        <a:pt x="32741" y="568025"/>
                        <a:pt x="44394" y="565112"/>
                      </a:cubicBezTo>
                      <a:cubicBezTo>
                        <a:pt x="50219" y="565112"/>
                        <a:pt x="53132" y="550547"/>
                        <a:pt x="56045" y="544721"/>
                      </a:cubicBezTo>
                      <a:cubicBezTo>
                        <a:pt x="61871" y="524330"/>
                        <a:pt x="58958" y="506853"/>
                        <a:pt x="56045" y="489375"/>
                      </a:cubicBezTo>
                      <a:cubicBezTo>
                        <a:pt x="53132" y="466072"/>
                        <a:pt x="56045" y="457333"/>
                        <a:pt x="58958" y="428203"/>
                      </a:cubicBezTo>
                      <a:cubicBezTo>
                        <a:pt x="61871" y="399074"/>
                        <a:pt x="64784" y="337902"/>
                        <a:pt x="67697" y="209732"/>
                      </a:cubicBezTo>
                      <a:cubicBezTo>
                        <a:pt x="82262" y="154386"/>
                        <a:pt x="96826" y="96127"/>
                        <a:pt x="111391" y="40781"/>
                      </a:cubicBezTo>
                      <a:cubicBezTo>
                        <a:pt x="93913" y="26217"/>
                        <a:pt x="73523" y="14565"/>
                        <a:pt x="50219" y="0"/>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25" name="Freeform: Shape 24">
                  <a:extLst>
                    <a:ext uri="{FF2B5EF4-FFF2-40B4-BE49-F238E27FC236}">
                      <a16:creationId xmlns:a16="http://schemas.microsoft.com/office/drawing/2014/main" id="{0A64BFAB-8074-428A-9596-D1246F2A8BEC}"/>
                    </a:ext>
                  </a:extLst>
                </p:cNvPr>
                <p:cNvSpPr/>
                <p:nvPr/>
              </p:nvSpPr>
              <p:spPr>
                <a:xfrm>
                  <a:off x="10630820" y="2826260"/>
                  <a:ext cx="188630" cy="621664"/>
                </a:xfrm>
                <a:custGeom>
                  <a:avLst/>
                  <a:gdLst>
                    <a:gd name="connsiteX0" fmla="*/ 186428 w 188630"/>
                    <a:gd name="connsiteY0" fmla="*/ 0 h 621664"/>
                    <a:gd name="connsiteX1" fmla="*/ 122344 w 188630"/>
                    <a:gd name="connsiteY1" fmla="*/ 17478 h 621664"/>
                    <a:gd name="connsiteX2" fmla="*/ 58259 w 188630"/>
                    <a:gd name="connsiteY2" fmla="*/ 99040 h 621664"/>
                    <a:gd name="connsiteX3" fmla="*/ 0 w 188630"/>
                    <a:gd name="connsiteY3" fmla="*/ 428203 h 621664"/>
                    <a:gd name="connsiteX4" fmla="*/ 11652 w 188630"/>
                    <a:gd name="connsiteY4" fmla="*/ 617545 h 621664"/>
                    <a:gd name="connsiteX5" fmla="*/ 37868 w 188630"/>
                    <a:gd name="connsiteY5" fmla="*/ 620458 h 621664"/>
                    <a:gd name="connsiteX6" fmla="*/ 66997 w 188630"/>
                    <a:gd name="connsiteY6" fmla="*/ 608806 h 621664"/>
                    <a:gd name="connsiteX7" fmla="*/ 90302 w 188630"/>
                    <a:gd name="connsiteY7" fmla="*/ 329163 h 621664"/>
                    <a:gd name="connsiteX8" fmla="*/ 131083 w 188630"/>
                    <a:gd name="connsiteY8" fmla="*/ 174777 h 621664"/>
                    <a:gd name="connsiteX9" fmla="*/ 174777 w 188630"/>
                    <a:gd name="connsiteY9" fmla="*/ 107779 h 621664"/>
                    <a:gd name="connsiteX10" fmla="*/ 186428 w 188630"/>
                    <a:gd name="connsiteY10" fmla="*/ 0 h 62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630" h="621664">
                      <a:moveTo>
                        <a:pt x="186428" y="0"/>
                      </a:moveTo>
                      <a:cubicBezTo>
                        <a:pt x="168951" y="0"/>
                        <a:pt x="145647" y="2913"/>
                        <a:pt x="122344" y="17478"/>
                      </a:cubicBezTo>
                      <a:cubicBezTo>
                        <a:pt x="84475" y="37868"/>
                        <a:pt x="69911" y="72824"/>
                        <a:pt x="58259" y="99040"/>
                      </a:cubicBezTo>
                      <a:cubicBezTo>
                        <a:pt x="0" y="244688"/>
                        <a:pt x="0" y="419464"/>
                        <a:pt x="0" y="428203"/>
                      </a:cubicBezTo>
                      <a:cubicBezTo>
                        <a:pt x="0" y="474810"/>
                        <a:pt x="2913" y="538895"/>
                        <a:pt x="11652" y="617545"/>
                      </a:cubicBezTo>
                      <a:cubicBezTo>
                        <a:pt x="17478" y="620458"/>
                        <a:pt x="26216" y="623371"/>
                        <a:pt x="37868" y="620458"/>
                      </a:cubicBezTo>
                      <a:cubicBezTo>
                        <a:pt x="52433" y="620458"/>
                        <a:pt x="64085" y="611719"/>
                        <a:pt x="66997" y="608806"/>
                      </a:cubicBezTo>
                      <a:cubicBezTo>
                        <a:pt x="75737" y="515592"/>
                        <a:pt x="81562" y="422377"/>
                        <a:pt x="90302" y="329163"/>
                      </a:cubicBezTo>
                      <a:cubicBezTo>
                        <a:pt x="104866" y="276730"/>
                        <a:pt x="119431" y="227210"/>
                        <a:pt x="131083" y="174777"/>
                      </a:cubicBezTo>
                      <a:cubicBezTo>
                        <a:pt x="142734" y="160212"/>
                        <a:pt x="160212" y="139822"/>
                        <a:pt x="174777" y="107779"/>
                      </a:cubicBezTo>
                      <a:cubicBezTo>
                        <a:pt x="192255" y="64085"/>
                        <a:pt x="189342" y="20391"/>
                        <a:pt x="186428" y="0"/>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26" name="Freeform: Shape 25">
                  <a:extLst>
                    <a:ext uri="{FF2B5EF4-FFF2-40B4-BE49-F238E27FC236}">
                      <a16:creationId xmlns:a16="http://schemas.microsoft.com/office/drawing/2014/main" id="{E7B6C256-C8FB-4C08-847B-3188049DE72F}"/>
                    </a:ext>
                  </a:extLst>
                </p:cNvPr>
                <p:cNvSpPr/>
                <p:nvPr/>
              </p:nvSpPr>
              <p:spPr>
                <a:xfrm>
                  <a:off x="11009503" y="2931126"/>
                  <a:ext cx="205819" cy="177689"/>
                </a:xfrm>
                <a:custGeom>
                  <a:avLst/>
                  <a:gdLst>
                    <a:gd name="connsiteX0" fmla="*/ 203906 w 205819"/>
                    <a:gd name="connsiteY0" fmla="*/ 119431 h 177689"/>
                    <a:gd name="connsiteX1" fmla="*/ 174777 w 205819"/>
                    <a:gd name="connsiteY1" fmla="*/ 142734 h 177689"/>
                    <a:gd name="connsiteX2" fmla="*/ 160212 w 205819"/>
                    <a:gd name="connsiteY2" fmla="*/ 142734 h 177689"/>
                    <a:gd name="connsiteX3" fmla="*/ 96127 w 205819"/>
                    <a:gd name="connsiteY3" fmla="*/ 177690 h 177689"/>
                    <a:gd name="connsiteX4" fmla="*/ 58259 w 205819"/>
                    <a:gd name="connsiteY4" fmla="*/ 148560 h 177689"/>
                    <a:gd name="connsiteX5" fmla="*/ 0 w 205819"/>
                    <a:gd name="connsiteY5" fmla="*/ 52433 h 177689"/>
                    <a:gd name="connsiteX6" fmla="*/ 37868 w 205819"/>
                    <a:gd name="connsiteY6" fmla="*/ 0 h 177689"/>
                    <a:gd name="connsiteX7" fmla="*/ 75737 w 205819"/>
                    <a:gd name="connsiteY7" fmla="*/ 107779 h 177689"/>
                    <a:gd name="connsiteX8" fmla="*/ 148560 w 205819"/>
                    <a:gd name="connsiteY8" fmla="*/ 93214 h 177689"/>
                    <a:gd name="connsiteX9" fmla="*/ 151474 w 205819"/>
                    <a:gd name="connsiteY9" fmla="*/ 78650 h 177689"/>
                    <a:gd name="connsiteX10" fmla="*/ 157299 w 205819"/>
                    <a:gd name="connsiteY10" fmla="*/ 58259 h 177689"/>
                    <a:gd name="connsiteX11" fmla="*/ 160212 w 205819"/>
                    <a:gd name="connsiteY11" fmla="*/ 37868 h 177689"/>
                    <a:gd name="connsiteX12" fmla="*/ 168951 w 205819"/>
                    <a:gd name="connsiteY12" fmla="*/ 37868 h 177689"/>
                    <a:gd name="connsiteX13" fmla="*/ 189342 w 205819"/>
                    <a:gd name="connsiteY13" fmla="*/ 72824 h 177689"/>
                    <a:gd name="connsiteX14" fmla="*/ 200993 w 205819"/>
                    <a:gd name="connsiteY14" fmla="*/ 104866 h 177689"/>
                    <a:gd name="connsiteX15" fmla="*/ 203906 w 205819"/>
                    <a:gd name="connsiteY15" fmla="*/ 119431 h 17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819" h="177689">
                      <a:moveTo>
                        <a:pt x="203906" y="119431"/>
                      </a:moveTo>
                      <a:cubicBezTo>
                        <a:pt x="200993" y="122344"/>
                        <a:pt x="192255" y="139822"/>
                        <a:pt x="174777" y="142734"/>
                      </a:cubicBezTo>
                      <a:cubicBezTo>
                        <a:pt x="168951" y="142734"/>
                        <a:pt x="163125" y="142734"/>
                        <a:pt x="160212" y="142734"/>
                      </a:cubicBezTo>
                      <a:cubicBezTo>
                        <a:pt x="139821" y="154386"/>
                        <a:pt x="116518" y="166038"/>
                        <a:pt x="96127" y="177690"/>
                      </a:cubicBezTo>
                      <a:cubicBezTo>
                        <a:pt x="84475" y="171864"/>
                        <a:pt x="69911" y="160212"/>
                        <a:pt x="58259" y="148560"/>
                      </a:cubicBezTo>
                      <a:cubicBezTo>
                        <a:pt x="23303" y="113605"/>
                        <a:pt x="8738" y="75737"/>
                        <a:pt x="0" y="52433"/>
                      </a:cubicBezTo>
                      <a:cubicBezTo>
                        <a:pt x="11652" y="34955"/>
                        <a:pt x="26216" y="17478"/>
                        <a:pt x="37868" y="0"/>
                      </a:cubicBezTo>
                      <a:cubicBezTo>
                        <a:pt x="49520" y="34955"/>
                        <a:pt x="64085" y="69911"/>
                        <a:pt x="75737" y="107779"/>
                      </a:cubicBezTo>
                      <a:cubicBezTo>
                        <a:pt x="99040" y="101953"/>
                        <a:pt x="122344" y="99040"/>
                        <a:pt x="148560" y="93214"/>
                      </a:cubicBezTo>
                      <a:cubicBezTo>
                        <a:pt x="148560" y="90301"/>
                        <a:pt x="151474" y="84476"/>
                        <a:pt x="151474" y="78650"/>
                      </a:cubicBezTo>
                      <a:cubicBezTo>
                        <a:pt x="154386" y="66998"/>
                        <a:pt x="157299" y="66998"/>
                        <a:pt x="157299" y="58259"/>
                      </a:cubicBezTo>
                      <a:cubicBezTo>
                        <a:pt x="160212" y="46607"/>
                        <a:pt x="154386" y="40781"/>
                        <a:pt x="160212" y="37868"/>
                      </a:cubicBezTo>
                      <a:cubicBezTo>
                        <a:pt x="163125" y="34955"/>
                        <a:pt x="168951" y="37868"/>
                        <a:pt x="168951" y="37868"/>
                      </a:cubicBezTo>
                      <a:cubicBezTo>
                        <a:pt x="183515" y="43694"/>
                        <a:pt x="189342" y="69911"/>
                        <a:pt x="189342" y="72824"/>
                      </a:cubicBezTo>
                      <a:cubicBezTo>
                        <a:pt x="192255" y="78650"/>
                        <a:pt x="200993" y="90301"/>
                        <a:pt x="200993" y="104866"/>
                      </a:cubicBezTo>
                      <a:cubicBezTo>
                        <a:pt x="206819" y="110692"/>
                        <a:pt x="206819" y="113605"/>
                        <a:pt x="203906" y="119431"/>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27" name="Freeform: Shape 26">
                  <a:extLst>
                    <a:ext uri="{FF2B5EF4-FFF2-40B4-BE49-F238E27FC236}">
                      <a16:creationId xmlns:a16="http://schemas.microsoft.com/office/drawing/2014/main" id="{6E96C48D-DAFE-4AB9-AD58-75F3BADB7A05}"/>
                    </a:ext>
                  </a:extLst>
                </p:cNvPr>
                <p:cNvSpPr/>
                <p:nvPr/>
              </p:nvSpPr>
              <p:spPr>
                <a:xfrm>
                  <a:off x="10933766" y="2818866"/>
                  <a:ext cx="233035" cy="310340"/>
                </a:xfrm>
                <a:custGeom>
                  <a:avLst/>
                  <a:gdLst>
                    <a:gd name="connsiteX0" fmla="*/ 163125 w 233035"/>
                    <a:gd name="connsiteY0" fmla="*/ 211300 h 310340"/>
                    <a:gd name="connsiteX1" fmla="*/ 224297 w 233035"/>
                    <a:gd name="connsiteY1" fmla="*/ 202561 h 310340"/>
                    <a:gd name="connsiteX2" fmla="*/ 218471 w 233035"/>
                    <a:gd name="connsiteY2" fmla="*/ 234604 h 310340"/>
                    <a:gd name="connsiteX3" fmla="*/ 233036 w 233035"/>
                    <a:gd name="connsiteY3" fmla="*/ 260820 h 310340"/>
                    <a:gd name="connsiteX4" fmla="*/ 166038 w 233035"/>
                    <a:gd name="connsiteY4" fmla="*/ 310341 h 310340"/>
                    <a:gd name="connsiteX5" fmla="*/ 34956 w 233035"/>
                    <a:gd name="connsiteY5" fmla="*/ 118086 h 310340"/>
                    <a:gd name="connsiteX6" fmla="*/ 0 w 233035"/>
                    <a:gd name="connsiteY6" fmla="*/ 1568 h 310340"/>
                    <a:gd name="connsiteX7" fmla="*/ 78650 w 233035"/>
                    <a:gd name="connsiteY7" fmla="*/ 16133 h 310340"/>
                    <a:gd name="connsiteX8" fmla="*/ 125257 w 233035"/>
                    <a:gd name="connsiteY8" fmla="*/ 118086 h 310340"/>
                    <a:gd name="connsiteX9" fmla="*/ 163125 w 233035"/>
                    <a:gd name="connsiteY9" fmla="*/ 211300 h 3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035" h="310340">
                      <a:moveTo>
                        <a:pt x="163125" y="211300"/>
                      </a:moveTo>
                      <a:cubicBezTo>
                        <a:pt x="183516" y="208387"/>
                        <a:pt x="203906" y="205474"/>
                        <a:pt x="224297" y="202561"/>
                      </a:cubicBezTo>
                      <a:cubicBezTo>
                        <a:pt x="221384" y="205474"/>
                        <a:pt x="215558" y="217126"/>
                        <a:pt x="218471" y="234604"/>
                      </a:cubicBezTo>
                      <a:cubicBezTo>
                        <a:pt x="221384" y="249169"/>
                        <a:pt x="230123" y="257907"/>
                        <a:pt x="233036" y="260820"/>
                      </a:cubicBezTo>
                      <a:cubicBezTo>
                        <a:pt x="203906" y="304515"/>
                        <a:pt x="180603" y="310341"/>
                        <a:pt x="166038" y="310341"/>
                      </a:cubicBezTo>
                      <a:cubicBezTo>
                        <a:pt x="107779" y="310341"/>
                        <a:pt x="64085" y="196736"/>
                        <a:pt x="34956" y="118086"/>
                      </a:cubicBezTo>
                      <a:cubicBezTo>
                        <a:pt x="17478" y="71479"/>
                        <a:pt x="5826" y="30698"/>
                        <a:pt x="0" y="1568"/>
                      </a:cubicBezTo>
                      <a:cubicBezTo>
                        <a:pt x="40781" y="-4258"/>
                        <a:pt x="64085" y="7394"/>
                        <a:pt x="78650" y="16133"/>
                      </a:cubicBezTo>
                      <a:cubicBezTo>
                        <a:pt x="101953" y="33611"/>
                        <a:pt x="104866" y="56914"/>
                        <a:pt x="125257" y="118086"/>
                      </a:cubicBezTo>
                      <a:cubicBezTo>
                        <a:pt x="139822" y="155954"/>
                        <a:pt x="151474" y="185084"/>
                        <a:pt x="163125" y="211300"/>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28" name="Freeform: Shape 27">
                  <a:extLst>
                    <a:ext uri="{FF2B5EF4-FFF2-40B4-BE49-F238E27FC236}">
                      <a16:creationId xmlns:a16="http://schemas.microsoft.com/office/drawing/2014/main" id="{AE3B6D11-1322-4ABA-BA20-8283C4D007D3}"/>
                    </a:ext>
                  </a:extLst>
                </p:cNvPr>
                <p:cNvSpPr/>
                <p:nvPr/>
              </p:nvSpPr>
              <p:spPr>
                <a:xfrm>
                  <a:off x="10965808" y="4061350"/>
                  <a:ext cx="122344" cy="64878"/>
                </a:xfrm>
                <a:custGeom>
                  <a:avLst/>
                  <a:gdLst>
                    <a:gd name="connsiteX0" fmla="*/ 34956 w 122344"/>
                    <a:gd name="connsiteY0" fmla="*/ 5826 h 64878"/>
                    <a:gd name="connsiteX1" fmla="*/ 32043 w 122344"/>
                    <a:gd name="connsiteY1" fmla="*/ 23303 h 64878"/>
                    <a:gd name="connsiteX2" fmla="*/ 66997 w 122344"/>
                    <a:gd name="connsiteY2" fmla="*/ 40781 h 64878"/>
                    <a:gd name="connsiteX3" fmla="*/ 122344 w 122344"/>
                    <a:gd name="connsiteY3" fmla="*/ 49520 h 64878"/>
                    <a:gd name="connsiteX4" fmla="*/ 113605 w 122344"/>
                    <a:gd name="connsiteY4" fmla="*/ 58259 h 64878"/>
                    <a:gd name="connsiteX5" fmla="*/ 72824 w 122344"/>
                    <a:gd name="connsiteY5" fmla="*/ 64085 h 64878"/>
                    <a:gd name="connsiteX6" fmla="*/ 26216 w 122344"/>
                    <a:gd name="connsiteY6" fmla="*/ 52433 h 64878"/>
                    <a:gd name="connsiteX7" fmla="*/ 14565 w 122344"/>
                    <a:gd name="connsiteY7" fmla="*/ 49520 h 64878"/>
                    <a:gd name="connsiteX8" fmla="*/ 0 w 122344"/>
                    <a:gd name="connsiteY8" fmla="*/ 46607 h 64878"/>
                    <a:gd name="connsiteX9" fmla="*/ 2913 w 122344"/>
                    <a:gd name="connsiteY9" fmla="*/ 26217 h 64878"/>
                    <a:gd name="connsiteX10" fmla="*/ 5826 w 122344"/>
                    <a:gd name="connsiteY10" fmla="*/ 0 h 64878"/>
                    <a:gd name="connsiteX11" fmla="*/ 34956 w 122344"/>
                    <a:gd name="connsiteY11" fmla="*/ 5826 h 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 h="64878">
                      <a:moveTo>
                        <a:pt x="34956" y="5826"/>
                      </a:moveTo>
                      <a:cubicBezTo>
                        <a:pt x="34956" y="11652"/>
                        <a:pt x="34956" y="17478"/>
                        <a:pt x="32043" y="23303"/>
                      </a:cubicBezTo>
                      <a:cubicBezTo>
                        <a:pt x="37868" y="29129"/>
                        <a:pt x="49520" y="34955"/>
                        <a:pt x="66997" y="40781"/>
                      </a:cubicBezTo>
                      <a:cubicBezTo>
                        <a:pt x="93215" y="49520"/>
                        <a:pt x="119431" y="43694"/>
                        <a:pt x="122344" y="49520"/>
                      </a:cubicBezTo>
                      <a:cubicBezTo>
                        <a:pt x="122344" y="52433"/>
                        <a:pt x="116518" y="55346"/>
                        <a:pt x="113605" y="58259"/>
                      </a:cubicBezTo>
                      <a:cubicBezTo>
                        <a:pt x="107779" y="61172"/>
                        <a:pt x="96127" y="66998"/>
                        <a:pt x="72824" y="64085"/>
                      </a:cubicBezTo>
                      <a:cubicBezTo>
                        <a:pt x="61172" y="64085"/>
                        <a:pt x="43694" y="61172"/>
                        <a:pt x="26216" y="52433"/>
                      </a:cubicBezTo>
                      <a:cubicBezTo>
                        <a:pt x="23303" y="52433"/>
                        <a:pt x="17478" y="49520"/>
                        <a:pt x="14565" y="49520"/>
                      </a:cubicBezTo>
                      <a:cubicBezTo>
                        <a:pt x="8738" y="49520"/>
                        <a:pt x="5826" y="46607"/>
                        <a:pt x="0" y="46607"/>
                      </a:cubicBezTo>
                      <a:cubicBezTo>
                        <a:pt x="0" y="40781"/>
                        <a:pt x="2913" y="32042"/>
                        <a:pt x="2913" y="26217"/>
                      </a:cubicBezTo>
                      <a:cubicBezTo>
                        <a:pt x="2913" y="17478"/>
                        <a:pt x="5826" y="8739"/>
                        <a:pt x="5826" y="0"/>
                      </a:cubicBezTo>
                      <a:cubicBezTo>
                        <a:pt x="17478" y="2913"/>
                        <a:pt x="26216" y="5826"/>
                        <a:pt x="34956" y="5826"/>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29" name="Freeform: Shape 28">
                  <a:extLst>
                    <a:ext uri="{FF2B5EF4-FFF2-40B4-BE49-F238E27FC236}">
                      <a16:creationId xmlns:a16="http://schemas.microsoft.com/office/drawing/2014/main" id="{ECB79F83-4DFE-412D-85A7-84F0C14C3A84}"/>
                    </a:ext>
                  </a:extLst>
                </p:cNvPr>
                <p:cNvSpPr/>
                <p:nvPr/>
              </p:nvSpPr>
              <p:spPr>
                <a:xfrm>
                  <a:off x="10683252" y="4073001"/>
                  <a:ext cx="110692" cy="76187"/>
                </a:xfrm>
                <a:custGeom>
                  <a:avLst/>
                  <a:gdLst>
                    <a:gd name="connsiteX0" fmla="*/ 66998 w 110692"/>
                    <a:gd name="connsiteY0" fmla="*/ 5826 h 76187"/>
                    <a:gd name="connsiteX1" fmla="*/ 72824 w 110692"/>
                    <a:gd name="connsiteY1" fmla="*/ 23303 h 76187"/>
                    <a:gd name="connsiteX2" fmla="*/ 46607 w 110692"/>
                    <a:gd name="connsiteY2" fmla="*/ 46607 h 76187"/>
                    <a:gd name="connsiteX3" fmla="*/ 0 w 110692"/>
                    <a:gd name="connsiteY3" fmla="*/ 66998 h 76187"/>
                    <a:gd name="connsiteX4" fmla="*/ 8739 w 110692"/>
                    <a:gd name="connsiteY4" fmla="*/ 72824 h 76187"/>
                    <a:gd name="connsiteX5" fmla="*/ 46607 w 110692"/>
                    <a:gd name="connsiteY5" fmla="*/ 72824 h 76187"/>
                    <a:gd name="connsiteX6" fmla="*/ 87388 w 110692"/>
                    <a:gd name="connsiteY6" fmla="*/ 52433 h 76187"/>
                    <a:gd name="connsiteX7" fmla="*/ 99041 w 110692"/>
                    <a:gd name="connsiteY7" fmla="*/ 46607 h 76187"/>
                    <a:gd name="connsiteX8" fmla="*/ 110693 w 110692"/>
                    <a:gd name="connsiteY8" fmla="*/ 40781 h 76187"/>
                    <a:gd name="connsiteX9" fmla="*/ 104866 w 110692"/>
                    <a:gd name="connsiteY9" fmla="*/ 23303 h 76187"/>
                    <a:gd name="connsiteX10" fmla="*/ 96128 w 110692"/>
                    <a:gd name="connsiteY10" fmla="*/ 0 h 76187"/>
                    <a:gd name="connsiteX11" fmla="*/ 66998 w 110692"/>
                    <a:gd name="connsiteY11" fmla="*/ 5826 h 7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692" h="76187">
                      <a:moveTo>
                        <a:pt x="66998" y="5826"/>
                      </a:moveTo>
                      <a:cubicBezTo>
                        <a:pt x="69911" y="11652"/>
                        <a:pt x="69911" y="17478"/>
                        <a:pt x="72824" y="23303"/>
                      </a:cubicBezTo>
                      <a:cubicBezTo>
                        <a:pt x="66998" y="29129"/>
                        <a:pt x="58259" y="37868"/>
                        <a:pt x="46607" y="46607"/>
                      </a:cubicBezTo>
                      <a:cubicBezTo>
                        <a:pt x="23304" y="61172"/>
                        <a:pt x="0" y="58259"/>
                        <a:pt x="0" y="66998"/>
                      </a:cubicBezTo>
                      <a:cubicBezTo>
                        <a:pt x="0" y="69911"/>
                        <a:pt x="5826" y="72824"/>
                        <a:pt x="8739" y="72824"/>
                      </a:cubicBezTo>
                      <a:cubicBezTo>
                        <a:pt x="14565" y="75737"/>
                        <a:pt x="26217" y="78649"/>
                        <a:pt x="46607" y="72824"/>
                      </a:cubicBezTo>
                      <a:cubicBezTo>
                        <a:pt x="55347" y="69911"/>
                        <a:pt x="69911" y="64085"/>
                        <a:pt x="87388" y="52433"/>
                      </a:cubicBezTo>
                      <a:cubicBezTo>
                        <a:pt x="90302" y="49520"/>
                        <a:pt x="96128" y="49520"/>
                        <a:pt x="99041" y="46607"/>
                      </a:cubicBezTo>
                      <a:cubicBezTo>
                        <a:pt x="101953" y="43694"/>
                        <a:pt x="107779" y="43694"/>
                        <a:pt x="110693" y="40781"/>
                      </a:cubicBezTo>
                      <a:cubicBezTo>
                        <a:pt x="107779" y="34955"/>
                        <a:pt x="104866" y="29129"/>
                        <a:pt x="104866" y="23303"/>
                      </a:cubicBezTo>
                      <a:cubicBezTo>
                        <a:pt x="101953" y="14565"/>
                        <a:pt x="99041" y="8739"/>
                        <a:pt x="96128" y="0"/>
                      </a:cubicBezTo>
                      <a:cubicBezTo>
                        <a:pt x="84476" y="0"/>
                        <a:pt x="75737" y="2913"/>
                        <a:pt x="66998" y="5826"/>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0" name="Freeform: Shape 29">
                  <a:extLst>
                    <a:ext uri="{FF2B5EF4-FFF2-40B4-BE49-F238E27FC236}">
                      <a16:creationId xmlns:a16="http://schemas.microsoft.com/office/drawing/2014/main" id="{7CAEBD55-4D43-4DFF-ADAC-8D4B40C32CE2}"/>
                    </a:ext>
                  </a:extLst>
                </p:cNvPr>
                <p:cNvSpPr/>
                <p:nvPr/>
              </p:nvSpPr>
              <p:spPr>
                <a:xfrm>
                  <a:off x="10727675" y="3289419"/>
                  <a:ext cx="324839" cy="806886"/>
                </a:xfrm>
                <a:custGeom>
                  <a:avLst/>
                  <a:gdLst>
                    <a:gd name="connsiteX0" fmla="*/ 305131 w 324839"/>
                    <a:gd name="connsiteY0" fmla="*/ 0 h 806886"/>
                    <a:gd name="connsiteX1" fmla="*/ 313871 w 324839"/>
                    <a:gd name="connsiteY1" fmla="*/ 87388 h 806886"/>
                    <a:gd name="connsiteX2" fmla="*/ 293480 w 324839"/>
                    <a:gd name="connsiteY2" fmla="*/ 795234 h 806886"/>
                    <a:gd name="connsiteX3" fmla="*/ 264350 w 324839"/>
                    <a:gd name="connsiteY3" fmla="*/ 803973 h 806886"/>
                    <a:gd name="connsiteX4" fmla="*/ 232307 w 324839"/>
                    <a:gd name="connsiteY4" fmla="*/ 798148 h 806886"/>
                    <a:gd name="connsiteX5" fmla="*/ 176962 w 324839"/>
                    <a:gd name="connsiteY5" fmla="*/ 166038 h 806886"/>
                    <a:gd name="connsiteX6" fmla="*/ 63357 w 324839"/>
                    <a:gd name="connsiteY6" fmla="*/ 801060 h 806886"/>
                    <a:gd name="connsiteX7" fmla="*/ 34227 w 324839"/>
                    <a:gd name="connsiteY7" fmla="*/ 806886 h 806886"/>
                    <a:gd name="connsiteX8" fmla="*/ 2185 w 324839"/>
                    <a:gd name="connsiteY8" fmla="*/ 798148 h 806886"/>
                    <a:gd name="connsiteX9" fmla="*/ 2185 w 324839"/>
                    <a:gd name="connsiteY9" fmla="*/ 535982 h 806886"/>
                    <a:gd name="connsiteX10" fmla="*/ 51705 w 324839"/>
                    <a:gd name="connsiteY10" fmla="*/ 0 h 806886"/>
                    <a:gd name="connsiteX11" fmla="*/ 305131 w 324839"/>
                    <a:gd name="connsiteY11" fmla="*/ 0 h 80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839" h="806886">
                      <a:moveTo>
                        <a:pt x="305131" y="0"/>
                      </a:moveTo>
                      <a:cubicBezTo>
                        <a:pt x="308044" y="29129"/>
                        <a:pt x="310957" y="58259"/>
                        <a:pt x="313871" y="87388"/>
                      </a:cubicBezTo>
                      <a:cubicBezTo>
                        <a:pt x="334261" y="340815"/>
                        <a:pt x="325522" y="579677"/>
                        <a:pt x="293480" y="795234"/>
                      </a:cubicBezTo>
                      <a:cubicBezTo>
                        <a:pt x="287654" y="798148"/>
                        <a:pt x="278915" y="803973"/>
                        <a:pt x="264350" y="803973"/>
                      </a:cubicBezTo>
                      <a:cubicBezTo>
                        <a:pt x="246872" y="803973"/>
                        <a:pt x="235221" y="801060"/>
                        <a:pt x="232307" y="798148"/>
                      </a:cubicBezTo>
                      <a:cubicBezTo>
                        <a:pt x="214831" y="588415"/>
                        <a:pt x="194440" y="375770"/>
                        <a:pt x="176962" y="166038"/>
                      </a:cubicBezTo>
                      <a:cubicBezTo>
                        <a:pt x="139094" y="378683"/>
                        <a:pt x="101225" y="591328"/>
                        <a:pt x="63357" y="801060"/>
                      </a:cubicBezTo>
                      <a:cubicBezTo>
                        <a:pt x="57531" y="803973"/>
                        <a:pt x="48792" y="806886"/>
                        <a:pt x="34227" y="806886"/>
                      </a:cubicBezTo>
                      <a:cubicBezTo>
                        <a:pt x="19663" y="806886"/>
                        <a:pt x="8011" y="801060"/>
                        <a:pt x="2185" y="798148"/>
                      </a:cubicBezTo>
                      <a:cubicBezTo>
                        <a:pt x="-728" y="713672"/>
                        <a:pt x="-728" y="626284"/>
                        <a:pt x="2185" y="535982"/>
                      </a:cubicBezTo>
                      <a:cubicBezTo>
                        <a:pt x="8011" y="340815"/>
                        <a:pt x="25489" y="163125"/>
                        <a:pt x="51705" y="0"/>
                      </a:cubicBezTo>
                      <a:cubicBezTo>
                        <a:pt x="136181" y="2913"/>
                        <a:pt x="220656" y="2913"/>
                        <a:pt x="305131" y="0"/>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1" name="Freeform: Shape 30">
                  <a:extLst>
                    <a:ext uri="{FF2B5EF4-FFF2-40B4-BE49-F238E27FC236}">
                      <a16:creationId xmlns:a16="http://schemas.microsoft.com/office/drawing/2014/main" id="{98999B2C-FA79-4644-92FE-1BA20E5D893E}"/>
                    </a:ext>
                  </a:extLst>
                </p:cNvPr>
                <p:cNvSpPr/>
                <p:nvPr/>
              </p:nvSpPr>
              <p:spPr>
                <a:xfrm>
                  <a:off x="10741511" y="2810936"/>
                  <a:ext cx="317511" cy="688176"/>
                </a:xfrm>
                <a:custGeom>
                  <a:avLst/>
                  <a:gdLst>
                    <a:gd name="connsiteX0" fmla="*/ 270905 w 317511"/>
                    <a:gd name="connsiteY0" fmla="*/ 21150 h 688176"/>
                    <a:gd name="connsiteX1" fmla="*/ 174777 w 317511"/>
                    <a:gd name="connsiteY1" fmla="*/ 760 h 688176"/>
                    <a:gd name="connsiteX2" fmla="*/ 0 w 317511"/>
                    <a:gd name="connsiteY2" fmla="*/ 38628 h 688176"/>
                    <a:gd name="connsiteX3" fmla="*/ 2913 w 317511"/>
                    <a:gd name="connsiteY3" fmla="*/ 193014 h 688176"/>
                    <a:gd name="connsiteX4" fmla="*/ 5826 w 317511"/>
                    <a:gd name="connsiteY4" fmla="*/ 659086 h 688176"/>
                    <a:gd name="connsiteX5" fmla="*/ 133996 w 317511"/>
                    <a:gd name="connsiteY5" fmla="*/ 670738 h 688176"/>
                    <a:gd name="connsiteX6" fmla="*/ 163125 w 317511"/>
                    <a:gd name="connsiteY6" fmla="*/ 609566 h 688176"/>
                    <a:gd name="connsiteX7" fmla="*/ 195168 w 317511"/>
                    <a:gd name="connsiteY7" fmla="*/ 670738 h 688176"/>
                    <a:gd name="connsiteX8" fmla="*/ 317512 w 317511"/>
                    <a:gd name="connsiteY8" fmla="*/ 653260 h 688176"/>
                    <a:gd name="connsiteX9" fmla="*/ 270905 w 317511"/>
                    <a:gd name="connsiteY9" fmla="*/ 21150 h 68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11" h="688176">
                      <a:moveTo>
                        <a:pt x="270905" y="21150"/>
                      </a:moveTo>
                      <a:cubicBezTo>
                        <a:pt x="247600" y="12412"/>
                        <a:pt x="215559" y="3673"/>
                        <a:pt x="174777" y="760"/>
                      </a:cubicBezTo>
                      <a:cubicBezTo>
                        <a:pt x="93215" y="-5066"/>
                        <a:pt x="32043" y="24063"/>
                        <a:pt x="0" y="38628"/>
                      </a:cubicBezTo>
                      <a:cubicBezTo>
                        <a:pt x="0" y="91061"/>
                        <a:pt x="0" y="140581"/>
                        <a:pt x="2913" y="193014"/>
                      </a:cubicBezTo>
                      <a:cubicBezTo>
                        <a:pt x="5826" y="347400"/>
                        <a:pt x="5826" y="504700"/>
                        <a:pt x="5826" y="659086"/>
                      </a:cubicBezTo>
                      <a:cubicBezTo>
                        <a:pt x="46607" y="694041"/>
                        <a:pt x="101953" y="696954"/>
                        <a:pt x="133996" y="670738"/>
                      </a:cubicBezTo>
                      <a:cubicBezTo>
                        <a:pt x="157300" y="650347"/>
                        <a:pt x="160212" y="621218"/>
                        <a:pt x="163125" y="609566"/>
                      </a:cubicBezTo>
                      <a:cubicBezTo>
                        <a:pt x="163125" y="618304"/>
                        <a:pt x="168951" y="650347"/>
                        <a:pt x="195168" y="670738"/>
                      </a:cubicBezTo>
                      <a:cubicBezTo>
                        <a:pt x="227210" y="694041"/>
                        <a:pt x="279643" y="688215"/>
                        <a:pt x="317512" y="653260"/>
                      </a:cubicBezTo>
                      <a:cubicBezTo>
                        <a:pt x="300034" y="443528"/>
                        <a:pt x="285469" y="233796"/>
                        <a:pt x="270905" y="21150"/>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2" name="Freeform: Shape 31">
                  <a:extLst>
                    <a:ext uri="{FF2B5EF4-FFF2-40B4-BE49-F238E27FC236}">
                      <a16:creationId xmlns:a16="http://schemas.microsoft.com/office/drawing/2014/main" id="{215A00A7-6FEE-4EA1-ACC1-0EC100FBDDAE}"/>
                    </a:ext>
                  </a:extLst>
                </p:cNvPr>
                <p:cNvSpPr/>
                <p:nvPr/>
              </p:nvSpPr>
              <p:spPr>
                <a:xfrm>
                  <a:off x="10831813" y="2750523"/>
                  <a:ext cx="93214" cy="106613"/>
                </a:xfrm>
                <a:custGeom>
                  <a:avLst/>
                  <a:gdLst>
                    <a:gd name="connsiteX0" fmla="*/ 90302 w 93214"/>
                    <a:gd name="connsiteY0" fmla="*/ 0 h 106613"/>
                    <a:gd name="connsiteX1" fmla="*/ 90302 w 93214"/>
                    <a:gd name="connsiteY1" fmla="*/ 37868 h 106613"/>
                    <a:gd name="connsiteX2" fmla="*/ 93215 w 93214"/>
                    <a:gd name="connsiteY2" fmla="*/ 78649 h 106613"/>
                    <a:gd name="connsiteX3" fmla="*/ 64085 w 93214"/>
                    <a:gd name="connsiteY3" fmla="*/ 104866 h 106613"/>
                    <a:gd name="connsiteX4" fmla="*/ 0 w 93214"/>
                    <a:gd name="connsiteY4" fmla="*/ 78649 h 106613"/>
                    <a:gd name="connsiteX5" fmla="*/ 2913 w 93214"/>
                    <a:gd name="connsiteY5" fmla="*/ 0 h 106613"/>
                    <a:gd name="connsiteX6" fmla="*/ 90302 w 93214"/>
                    <a:gd name="connsiteY6" fmla="*/ 0 h 10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14" h="106613">
                      <a:moveTo>
                        <a:pt x="90302" y="0"/>
                      </a:moveTo>
                      <a:cubicBezTo>
                        <a:pt x="90302" y="11652"/>
                        <a:pt x="90302" y="26217"/>
                        <a:pt x="90302" y="37868"/>
                      </a:cubicBezTo>
                      <a:cubicBezTo>
                        <a:pt x="90302" y="52433"/>
                        <a:pt x="93215" y="66998"/>
                        <a:pt x="93215" y="78649"/>
                      </a:cubicBezTo>
                      <a:cubicBezTo>
                        <a:pt x="90302" y="84476"/>
                        <a:pt x="81563" y="99040"/>
                        <a:pt x="64085" y="104866"/>
                      </a:cubicBezTo>
                      <a:cubicBezTo>
                        <a:pt x="40781" y="110692"/>
                        <a:pt x="14565" y="101953"/>
                        <a:pt x="0" y="78649"/>
                      </a:cubicBezTo>
                      <a:cubicBezTo>
                        <a:pt x="0" y="52433"/>
                        <a:pt x="2913" y="26217"/>
                        <a:pt x="2913" y="0"/>
                      </a:cubicBezTo>
                      <a:cubicBezTo>
                        <a:pt x="29129" y="0"/>
                        <a:pt x="61172" y="0"/>
                        <a:pt x="90302" y="0"/>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3" name="Freeform: Shape 32">
                  <a:extLst>
                    <a:ext uri="{FF2B5EF4-FFF2-40B4-BE49-F238E27FC236}">
                      <a16:creationId xmlns:a16="http://schemas.microsoft.com/office/drawing/2014/main" id="{8D6F061C-2B90-4840-B11A-043C1D0D5BB0}"/>
                    </a:ext>
                  </a:extLst>
                </p:cNvPr>
                <p:cNvSpPr/>
                <p:nvPr/>
              </p:nvSpPr>
              <p:spPr>
                <a:xfrm>
                  <a:off x="10945417" y="2662319"/>
                  <a:ext cx="20857" cy="44509"/>
                </a:xfrm>
                <a:custGeom>
                  <a:avLst/>
                  <a:gdLst>
                    <a:gd name="connsiteX0" fmla="*/ 0 w 20857"/>
                    <a:gd name="connsiteY0" fmla="*/ 3729 h 44509"/>
                    <a:gd name="connsiteX1" fmla="*/ 14565 w 20857"/>
                    <a:gd name="connsiteY1" fmla="*/ 816 h 44509"/>
                    <a:gd name="connsiteX2" fmla="*/ 20391 w 20857"/>
                    <a:gd name="connsiteY2" fmla="*/ 21206 h 44509"/>
                    <a:gd name="connsiteX3" fmla="*/ 5826 w 20857"/>
                    <a:gd name="connsiteY3" fmla="*/ 44510 h 44509"/>
                    <a:gd name="connsiteX4" fmla="*/ 0 w 20857"/>
                    <a:gd name="connsiteY4" fmla="*/ 3729 h 4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7" h="44509">
                      <a:moveTo>
                        <a:pt x="0" y="3729"/>
                      </a:moveTo>
                      <a:cubicBezTo>
                        <a:pt x="0" y="3729"/>
                        <a:pt x="8739" y="-2097"/>
                        <a:pt x="14565" y="816"/>
                      </a:cubicBezTo>
                      <a:cubicBezTo>
                        <a:pt x="23304" y="3729"/>
                        <a:pt x="20391" y="21206"/>
                        <a:pt x="20391" y="21206"/>
                      </a:cubicBezTo>
                      <a:cubicBezTo>
                        <a:pt x="17478" y="32858"/>
                        <a:pt x="8739" y="41597"/>
                        <a:pt x="5826" y="44510"/>
                      </a:cubicBezTo>
                      <a:cubicBezTo>
                        <a:pt x="5826" y="32858"/>
                        <a:pt x="2913" y="18293"/>
                        <a:pt x="0" y="3729"/>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4" name="Freeform: Shape 33">
                  <a:extLst>
                    <a:ext uri="{FF2B5EF4-FFF2-40B4-BE49-F238E27FC236}">
                      <a16:creationId xmlns:a16="http://schemas.microsoft.com/office/drawing/2014/main" id="{55B4EEEE-351E-46BA-8E1C-1C858CA9844B}"/>
                    </a:ext>
                  </a:extLst>
                </p:cNvPr>
                <p:cNvSpPr/>
                <p:nvPr/>
              </p:nvSpPr>
              <p:spPr>
                <a:xfrm>
                  <a:off x="10779380" y="2682231"/>
                  <a:ext cx="26216" cy="42075"/>
                </a:xfrm>
                <a:custGeom>
                  <a:avLst/>
                  <a:gdLst>
                    <a:gd name="connsiteX0" fmla="*/ 17478 w 26216"/>
                    <a:gd name="connsiteY0" fmla="*/ 1295 h 42075"/>
                    <a:gd name="connsiteX1" fmla="*/ 5825 w 26216"/>
                    <a:gd name="connsiteY1" fmla="*/ 1295 h 42075"/>
                    <a:gd name="connsiteX2" fmla="*/ 0 w 26216"/>
                    <a:gd name="connsiteY2" fmla="*/ 12946 h 42075"/>
                    <a:gd name="connsiteX3" fmla="*/ 26216 w 26216"/>
                    <a:gd name="connsiteY3" fmla="*/ 42076 h 42075"/>
                    <a:gd name="connsiteX4" fmla="*/ 17478 w 26216"/>
                    <a:gd name="connsiteY4" fmla="*/ 1295 h 4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 h="42075">
                      <a:moveTo>
                        <a:pt x="17478" y="1295"/>
                      </a:moveTo>
                      <a:cubicBezTo>
                        <a:pt x="17478" y="1295"/>
                        <a:pt x="11652" y="-1618"/>
                        <a:pt x="5825" y="1295"/>
                      </a:cubicBezTo>
                      <a:cubicBezTo>
                        <a:pt x="0" y="4208"/>
                        <a:pt x="0" y="10034"/>
                        <a:pt x="0" y="12946"/>
                      </a:cubicBezTo>
                      <a:cubicBezTo>
                        <a:pt x="0" y="30424"/>
                        <a:pt x="23303" y="42076"/>
                        <a:pt x="26216" y="42076"/>
                      </a:cubicBezTo>
                      <a:cubicBezTo>
                        <a:pt x="23303" y="27511"/>
                        <a:pt x="20390" y="15859"/>
                        <a:pt x="17478" y="1295"/>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5" name="Freeform: Shape 34">
                  <a:extLst>
                    <a:ext uri="{FF2B5EF4-FFF2-40B4-BE49-F238E27FC236}">
                      <a16:creationId xmlns:a16="http://schemas.microsoft.com/office/drawing/2014/main" id="{C908FC49-1AD2-4A2D-9785-BD6A347504BF}"/>
                    </a:ext>
                  </a:extLst>
                </p:cNvPr>
                <p:cNvSpPr/>
                <p:nvPr/>
              </p:nvSpPr>
              <p:spPr>
                <a:xfrm>
                  <a:off x="10784155" y="2565260"/>
                  <a:ext cx="176278" cy="223739"/>
                </a:xfrm>
                <a:custGeom>
                  <a:avLst/>
                  <a:gdLst>
                    <a:gd name="connsiteX0" fmla="*/ 68049 w 176278"/>
                    <a:gd name="connsiteY0" fmla="*/ 1748 h 223739"/>
                    <a:gd name="connsiteX1" fmla="*/ 1050 w 176278"/>
                    <a:gd name="connsiteY1" fmla="*/ 54181 h 223739"/>
                    <a:gd name="connsiteX2" fmla="*/ 12703 w 176278"/>
                    <a:gd name="connsiteY2" fmla="*/ 124092 h 223739"/>
                    <a:gd name="connsiteX3" fmla="*/ 33093 w 176278"/>
                    <a:gd name="connsiteY3" fmla="*/ 188176 h 223739"/>
                    <a:gd name="connsiteX4" fmla="*/ 108830 w 176278"/>
                    <a:gd name="connsiteY4" fmla="*/ 223132 h 223739"/>
                    <a:gd name="connsiteX5" fmla="*/ 172915 w 176278"/>
                    <a:gd name="connsiteY5" fmla="*/ 164873 h 223739"/>
                    <a:gd name="connsiteX6" fmla="*/ 172915 w 176278"/>
                    <a:gd name="connsiteY6" fmla="*/ 97875 h 223739"/>
                    <a:gd name="connsiteX7" fmla="*/ 155437 w 176278"/>
                    <a:gd name="connsiteY7" fmla="*/ 27964 h 223739"/>
                    <a:gd name="connsiteX8" fmla="*/ 68049 w 176278"/>
                    <a:gd name="connsiteY8" fmla="*/ 1748 h 22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78" h="223739">
                      <a:moveTo>
                        <a:pt x="68049" y="1748"/>
                      </a:moveTo>
                      <a:cubicBezTo>
                        <a:pt x="41832" y="7574"/>
                        <a:pt x="9790" y="25051"/>
                        <a:pt x="1050" y="54181"/>
                      </a:cubicBezTo>
                      <a:cubicBezTo>
                        <a:pt x="-1862" y="65833"/>
                        <a:pt x="1050" y="86223"/>
                        <a:pt x="12703" y="124092"/>
                      </a:cubicBezTo>
                      <a:cubicBezTo>
                        <a:pt x="21441" y="159047"/>
                        <a:pt x="24354" y="176525"/>
                        <a:pt x="33093" y="188176"/>
                      </a:cubicBezTo>
                      <a:cubicBezTo>
                        <a:pt x="36006" y="191089"/>
                        <a:pt x="65136" y="228958"/>
                        <a:pt x="108830" y="223132"/>
                      </a:cubicBezTo>
                      <a:cubicBezTo>
                        <a:pt x="152524" y="217306"/>
                        <a:pt x="170002" y="167786"/>
                        <a:pt x="172915" y="164873"/>
                      </a:cubicBezTo>
                      <a:cubicBezTo>
                        <a:pt x="178740" y="147395"/>
                        <a:pt x="175827" y="132830"/>
                        <a:pt x="172915" y="97875"/>
                      </a:cubicBezTo>
                      <a:cubicBezTo>
                        <a:pt x="170002" y="60007"/>
                        <a:pt x="167089" y="39616"/>
                        <a:pt x="155437" y="27964"/>
                      </a:cubicBezTo>
                      <a:cubicBezTo>
                        <a:pt x="132133" y="4661"/>
                        <a:pt x="94265" y="-4078"/>
                        <a:pt x="68049" y="1748"/>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6" name="Freeform: Shape 35">
                  <a:extLst>
                    <a:ext uri="{FF2B5EF4-FFF2-40B4-BE49-F238E27FC236}">
                      <a16:creationId xmlns:a16="http://schemas.microsoft.com/office/drawing/2014/main" id="{6308D65E-ACBD-4D46-A751-2F3013490E17}"/>
                    </a:ext>
                  </a:extLst>
                </p:cNvPr>
                <p:cNvSpPr/>
                <p:nvPr/>
              </p:nvSpPr>
              <p:spPr>
                <a:xfrm>
                  <a:off x="10777001" y="2540347"/>
                  <a:ext cx="187317" cy="151917"/>
                </a:xfrm>
                <a:custGeom>
                  <a:avLst/>
                  <a:gdLst>
                    <a:gd name="connsiteX0" fmla="*/ 16943 w 187317"/>
                    <a:gd name="connsiteY0" fmla="*/ 151918 h 151917"/>
                    <a:gd name="connsiteX1" fmla="*/ 2379 w 187317"/>
                    <a:gd name="connsiteY1" fmla="*/ 108223 h 151917"/>
                    <a:gd name="connsiteX2" fmla="*/ 11117 w 187317"/>
                    <a:gd name="connsiteY2" fmla="*/ 52877 h 151917"/>
                    <a:gd name="connsiteX3" fmla="*/ 37333 w 187317"/>
                    <a:gd name="connsiteY3" fmla="*/ 29574 h 151917"/>
                    <a:gd name="connsiteX4" fmla="*/ 69376 w 187317"/>
                    <a:gd name="connsiteY4" fmla="*/ 6270 h 151917"/>
                    <a:gd name="connsiteX5" fmla="*/ 165504 w 187317"/>
                    <a:gd name="connsiteY5" fmla="*/ 32487 h 151917"/>
                    <a:gd name="connsiteX6" fmla="*/ 177155 w 187317"/>
                    <a:gd name="connsiteY6" fmla="*/ 137353 h 151917"/>
                    <a:gd name="connsiteX7" fmla="*/ 165504 w 187317"/>
                    <a:gd name="connsiteY7" fmla="*/ 99485 h 151917"/>
                    <a:gd name="connsiteX8" fmla="*/ 159678 w 187317"/>
                    <a:gd name="connsiteY8" fmla="*/ 76181 h 151917"/>
                    <a:gd name="connsiteX9" fmla="*/ 121810 w 187317"/>
                    <a:gd name="connsiteY9" fmla="*/ 82007 h 151917"/>
                    <a:gd name="connsiteX10" fmla="*/ 37333 w 187317"/>
                    <a:gd name="connsiteY10" fmla="*/ 76181 h 151917"/>
                    <a:gd name="connsiteX11" fmla="*/ 28595 w 187317"/>
                    <a:gd name="connsiteY11" fmla="*/ 111136 h 151917"/>
                    <a:gd name="connsiteX12" fmla="*/ 16943 w 187317"/>
                    <a:gd name="connsiteY12" fmla="*/ 151918 h 151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317" h="151917">
                      <a:moveTo>
                        <a:pt x="16943" y="151918"/>
                      </a:moveTo>
                      <a:cubicBezTo>
                        <a:pt x="11117" y="140266"/>
                        <a:pt x="5292" y="128614"/>
                        <a:pt x="2379" y="108223"/>
                      </a:cubicBezTo>
                      <a:cubicBezTo>
                        <a:pt x="-535" y="96572"/>
                        <a:pt x="-3448" y="73268"/>
                        <a:pt x="11117" y="52877"/>
                      </a:cubicBezTo>
                      <a:cubicBezTo>
                        <a:pt x="19856" y="41226"/>
                        <a:pt x="31508" y="32487"/>
                        <a:pt x="37333" y="29574"/>
                      </a:cubicBezTo>
                      <a:cubicBezTo>
                        <a:pt x="43160" y="23748"/>
                        <a:pt x="51898" y="12096"/>
                        <a:pt x="69376" y="6270"/>
                      </a:cubicBezTo>
                      <a:cubicBezTo>
                        <a:pt x="101419" y="-8294"/>
                        <a:pt x="142200" y="3357"/>
                        <a:pt x="165504" y="32487"/>
                      </a:cubicBezTo>
                      <a:cubicBezTo>
                        <a:pt x="188807" y="58703"/>
                        <a:pt x="194633" y="102397"/>
                        <a:pt x="177155" y="137353"/>
                      </a:cubicBezTo>
                      <a:cubicBezTo>
                        <a:pt x="174242" y="125701"/>
                        <a:pt x="168416" y="114049"/>
                        <a:pt x="165504" y="99485"/>
                      </a:cubicBezTo>
                      <a:cubicBezTo>
                        <a:pt x="162591" y="90746"/>
                        <a:pt x="162591" y="82007"/>
                        <a:pt x="159678" y="76181"/>
                      </a:cubicBezTo>
                      <a:cubicBezTo>
                        <a:pt x="148026" y="79094"/>
                        <a:pt x="136374" y="82007"/>
                        <a:pt x="121810" y="82007"/>
                      </a:cubicBezTo>
                      <a:cubicBezTo>
                        <a:pt x="86854" y="84920"/>
                        <a:pt x="57724" y="82007"/>
                        <a:pt x="37333" y="76181"/>
                      </a:cubicBezTo>
                      <a:cubicBezTo>
                        <a:pt x="34421" y="87833"/>
                        <a:pt x="31508" y="99485"/>
                        <a:pt x="28595" y="111136"/>
                      </a:cubicBezTo>
                      <a:cubicBezTo>
                        <a:pt x="25682" y="122788"/>
                        <a:pt x="22769" y="137353"/>
                        <a:pt x="16943" y="151918"/>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7" name="Freeform: Shape 36">
                  <a:extLst>
                    <a:ext uri="{FF2B5EF4-FFF2-40B4-BE49-F238E27FC236}">
                      <a16:creationId xmlns:a16="http://schemas.microsoft.com/office/drawing/2014/main" id="{77A721DD-F492-40B8-BD21-806F926E915A}"/>
                    </a:ext>
                  </a:extLst>
                </p:cNvPr>
                <p:cNvSpPr/>
                <p:nvPr/>
              </p:nvSpPr>
              <p:spPr>
                <a:xfrm>
                  <a:off x="11178454" y="2065981"/>
                  <a:ext cx="23303" cy="2076931"/>
                </a:xfrm>
                <a:custGeom>
                  <a:avLst/>
                  <a:gdLst>
                    <a:gd name="connsiteX0" fmla="*/ 0 w 23303"/>
                    <a:gd name="connsiteY0" fmla="*/ 0 h 2076931"/>
                    <a:gd name="connsiteX1" fmla="*/ 23303 w 23303"/>
                    <a:gd name="connsiteY1" fmla="*/ 0 h 2076931"/>
                    <a:gd name="connsiteX2" fmla="*/ 23303 w 23303"/>
                    <a:gd name="connsiteY2" fmla="*/ 2076931 h 2076931"/>
                    <a:gd name="connsiteX3" fmla="*/ 0 w 23303"/>
                    <a:gd name="connsiteY3" fmla="*/ 2076931 h 2076931"/>
                  </a:gdLst>
                  <a:ahLst/>
                  <a:cxnLst>
                    <a:cxn ang="0">
                      <a:pos x="connsiteX0" y="connsiteY0"/>
                    </a:cxn>
                    <a:cxn ang="0">
                      <a:pos x="connsiteX1" y="connsiteY1"/>
                    </a:cxn>
                    <a:cxn ang="0">
                      <a:pos x="connsiteX2" y="connsiteY2"/>
                    </a:cxn>
                    <a:cxn ang="0">
                      <a:pos x="connsiteX3" y="connsiteY3"/>
                    </a:cxn>
                  </a:cxnLst>
                  <a:rect l="l" t="t" r="r" b="b"/>
                  <a:pathLst>
                    <a:path w="23303" h="2076931">
                      <a:moveTo>
                        <a:pt x="0" y="0"/>
                      </a:moveTo>
                      <a:lnTo>
                        <a:pt x="23303" y="0"/>
                      </a:lnTo>
                      <a:lnTo>
                        <a:pt x="23303" y="2076931"/>
                      </a:lnTo>
                      <a:lnTo>
                        <a:pt x="0" y="2076931"/>
                      </a:ln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8" name="Freeform: Shape 37">
                  <a:extLst>
                    <a:ext uri="{FF2B5EF4-FFF2-40B4-BE49-F238E27FC236}">
                      <a16:creationId xmlns:a16="http://schemas.microsoft.com/office/drawing/2014/main" id="{3A6DFE56-5D12-4DB3-9627-09A32ADB8508}"/>
                    </a:ext>
                  </a:extLst>
                </p:cNvPr>
                <p:cNvSpPr/>
                <p:nvPr/>
              </p:nvSpPr>
              <p:spPr>
                <a:xfrm>
                  <a:off x="11193439" y="2992035"/>
                  <a:ext cx="29303" cy="61434"/>
                </a:xfrm>
                <a:custGeom>
                  <a:avLst/>
                  <a:gdLst>
                    <a:gd name="connsiteX0" fmla="*/ 5406 w 29303"/>
                    <a:gd name="connsiteY0" fmla="*/ 3176 h 61434"/>
                    <a:gd name="connsiteX1" fmla="*/ 28709 w 29303"/>
                    <a:gd name="connsiteY1" fmla="*/ 6089 h 61434"/>
                    <a:gd name="connsiteX2" fmla="*/ 22884 w 29303"/>
                    <a:gd name="connsiteY2" fmla="*/ 17740 h 61434"/>
                    <a:gd name="connsiteX3" fmla="*/ 25797 w 29303"/>
                    <a:gd name="connsiteY3" fmla="*/ 29392 h 61434"/>
                    <a:gd name="connsiteX4" fmla="*/ 11232 w 29303"/>
                    <a:gd name="connsiteY4" fmla="*/ 61435 h 61434"/>
                    <a:gd name="connsiteX5" fmla="*/ 2493 w 29303"/>
                    <a:gd name="connsiteY5" fmla="*/ 41044 h 61434"/>
                    <a:gd name="connsiteX6" fmla="*/ 5406 w 29303"/>
                    <a:gd name="connsiteY6" fmla="*/ 3176 h 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03" h="61434">
                      <a:moveTo>
                        <a:pt x="5406" y="3176"/>
                      </a:moveTo>
                      <a:cubicBezTo>
                        <a:pt x="17057" y="-2650"/>
                        <a:pt x="25797" y="263"/>
                        <a:pt x="28709" y="6089"/>
                      </a:cubicBezTo>
                      <a:cubicBezTo>
                        <a:pt x="31622" y="11914"/>
                        <a:pt x="22884" y="17740"/>
                        <a:pt x="22884" y="17740"/>
                      </a:cubicBezTo>
                      <a:cubicBezTo>
                        <a:pt x="22884" y="20653"/>
                        <a:pt x="25797" y="23566"/>
                        <a:pt x="25797" y="29392"/>
                      </a:cubicBezTo>
                      <a:cubicBezTo>
                        <a:pt x="25797" y="46870"/>
                        <a:pt x="11232" y="58522"/>
                        <a:pt x="11232" y="61435"/>
                      </a:cubicBezTo>
                      <a:cubicBezTo>
                        <a:pt x="8319" y="58522"/>
                        <a:pt x="2493" y="49783"/>
                        <a:pt x="2493" y="41044"/>
                      </a:cubicBezTo>
                      <a:cubicBezTo>
                        <a:pt x="-3333" y="23566"/>
                        <a:pt x="2493" y="9002"/>
                        <a:pt x="5406" y="3176"/>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39" name="Freeform: Shape 38">
                  <a:extLst>
                    <a:ext uri="{FF2B5EF4-FFF2-40B4-BE49-F238E27FC236}">
                      <a16:creationId xmlns:a16="http://schemas.microsoft.com/office/drawing/2014/main" id="{7136B0D2-4D4D-4B94-9625-769BA4752D1D}"/>
                    </a:ext>
                  </a:extLst>
                </p:cNvPr>
                <p:cNvSpPr/>
                <p:nvPr/>
              </p:nvSpPr>
              <p:spPr>
                <a:xfrm>
                  <a:off x="11178453" y="2065981"/>
                  <a:ext cx="1022444" cy="262165"/>
                </a:xfrm>
                <a:custGeom>
                  <a:avLst/>
                  <a:gdLst>
                    <a:gd name="connsiteX0" fmla="*/ 0 w 1022444"/>
                    <a:gd name="connsiteY0" fmla="*/ 0 h 262165"/>
                    <a:gd name="connsiteX1" fmla="*/ 23304 w 1022444"/>
                    <a:gd name="connsiteY1" fmla="*/ 0 h 262165"/>
                    <a:gd name="connsiteX2" fmla="*/ 1022445 w 1022444"/>
                    <a:gd name="connsiteY2" fmla="*/ 131083 h 262165"/>
                    <a:gd name="connsiteX3" fmla="*/ 23304 w 1022444"/>
                    <a:gd name="connsiteY3" fmla="*/ 262165 h 262165"/>
                    <a:gd name="connsiteX4" fmla="*/ 0 w 1022444"/>
                    <a:gd name="connsiteY4" fmla="*/ 262165 h 262165"/>
                    <a:gd name="connsiteX5" fmla="*/ 0 w 1022444"/>
                    <a:gd name="connsiteY5" fmla="*/ 0 h 26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2444" h="262165">
                      <a:moveTo>
                        <a:pt x="0" y="0"/>
                      </a:moveTo>
                      <a:lnTo>
                        <a:pt x="23304" y="0"/>
                      </a:lnTo>
                      <a:cubicBezTo>
                        <a:pt x="355380" y="43694"/>
                        <a:pt x="690369" y="87388"/>
                        <a:pt x="1022445" y="131083"/>
                      </a:cubicBezTo>
                      <a:cubicBezTo>
                        <a:pt x="690369" y="174777"/>
                        <a:pt x="355380" y="218471"/>
                        <a:pt x="23304" y="262165"/>
                      </a:cubicBezTo>
                      <a:lnTo>
                        <a:pt x="0" y="262165"/>
                      </a:lnTo>
                      <a:lnTo>
                        <a:pt x="0" y="0"/>
                      </a:ln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40" name="Graphic 3">
                <a:extLst>
                  <a:ext uri="{FF2B5EF4-FFF2-40B4-BE49-F238E27FC236}">
                    <a16:creationId xmlns:a16="http://schemas.microsoft.com/office/drawing/2014/main" id="{6FBFC096-6C0C-4707-886C-BA6961170E01}"/>
                  </a:ext>
                </a:extLst>
              </p:cNvPr>
              <p:cNvGrpSpPr/>
              <p:nvPr/>
            </p:nvGrpSpPr>
            <p:grpSpPr>
              <a:xfrm>
                <a:off x="10499737" y="3857443"/>
                <a:ext cx="821451" cy="821451"/>
                <a:chOff x="10499737" y="3857443"/>
                <a:chExt cx="821451" cy="821451"/>
              </a:xfrm>
              <a:solidFill>
                <a:srgbClr val="000000"/>
              </a:solidFill>
            </p:grpSpPr>
            <p:sp>
              <p:nvSpPr>
                <p:cNvPr id="41" name="Freeform: Shape 40">
                  <a:extLst>
                    <a:ext uri="{FF2B5EF4-FFF2-40B4-BE49-F238E27FC236}">
                      <a16:creationId xmlns:a16="http://schemas.microsoft.com/office/drawing/2014/main" id="{F6484CFB-B9A6-4206-9588-C8F00CC83DE8}"/>
                    </a:ext>
                  </a:extLst>
                </p:cNvPr>
                <p:cNvSpPr/>
                <p:nvPr/>
              </p:nvSpPr>
              <p:spPr>
                <a:xfrm>
                  <a:off x="10499737" y="3857443"/>
                  <a:ext cx="821451" cy="821451"/>
                </a:xfrm>
                <a:custGeom>
                  <a:avLst/>
                  <a:gdLst>
                    <a:gd name="connsiteX0" fmla="*/ 821451 w 821451"/>
                    <a:gd name="connsiteY0" fmla="*/ 410726 h 821451"/>
                    <a:gd name="connsiteX1" fmla="*/ 410726 w 821451"/>
                    <a:gd name="connsiteY1" fmla="*/ 821451 h 821451"/>
                    <a:gd name="connsiteX2" fmla="*/ 0 w 821451"/>
                    <a:gd name="connsiteY2" fmla="*/ 410726 h 821451"/>
                    <a:gd name="connsiteX3" fmla="*/ 410726 w 821451"/>
                    <a:gd name="connsiteY3" fmla="*/ 0 h 821451"/>
                    <a:gd name="connsiteX4" fmla="*/ 821451 w 821451"/>
                    <a:gd name="connsiteY4" fmla="*/ 410726 h 82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451" h="821451">
                      <a:moveTo>
                        <a:pt x="821451" y="410726"/>
                      </a:moveTo>
                      <a:cubicBezTo>
                        <a:pt x="821451" y="637563"/>
                        <a:pt x="637564" y="821451"/>
                        <a:pt x="410726" y="821451"/>
                      </a:cubicBezTo>
                      <a:cubicBezTo>
                        <a:pt x="183889" y="821451"/>
                        <a:pt x="0" y="637563"/>
                        <a:pt x="0" y="410726"/>
                      </a:cubicBezTo>
                      <a:cubicBezTo>
                        <a:pt x="0" y="183888"/>
                        <a:pt x="183888" y="0"/>
                        <a:pt x="410726" y="0"/>
                      </a:cubicBezTo>
                      <a:cubicBezTo>
                        <a:pt x="637563" y="0"/>
                        <a:pt x="821451" y="183888"/>
                        <a:pt x="821451" y="410726"/>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42" name="Freeform: Shape 41">
                  <a:extLst>
                    <a:ext uri="{FF2B5EF4-FFF2-40B4-BE49-F238E27FC236}">
                      <a16:creationId xmlns:a16="http://schemas.microsoft.com/office/drawing/2014/main" id="{8621C160-635E-4C6C-B32B-17705DC0E83F}"/>
                    </a:ext>
                  </a:extLst>
                </p:cNvPr>
                <p:cNvSpPr/>
                <p:nvPr/>
              </p:nvSpPr>
              <p:spPr>
                <a:xfrm>
                  <a:off x="10651210" y="4008916"/>
                  <a:ext cx="518504" cy="518504"/>
                </a:xfrm>
                <a:custGeom>
                  <a:avLst/>
                  <a:gdLst>
                    <a:gd name="connsiteX0" fmla="*/ 518505 w 518504"/>
                    <a:gd name="connsiteY0" fmla="*/ 259252 h 518504"/>
                    <a:gd name="connsiteX1" fmla="*/ 259252 w 518504"/>
                    <a:gd name="connsiteY1" fmla="*/ 518504 h 518504"/>
                    <a:gd name="connsiteX2" fmla="*/ 0 w 518504"/>
                    <a:gd name="connsiteY2" fmla="*/ 259252 h 518504"/>
                    <a:gd name="connsiteX3" fmla="*/ 259252 w 518504"/>
                    <a:gd name="connsiteY3" fmla="*/ 0 h 518504"/>
                    <a:gd name="connsiteX4" fmla="*/ 518505 w 518504"/>
                    <a:gd name="connsiteY4" fmla="*/ 259252 h 518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04" h="518504">
                      <a:moveTo>
                        <a:pt x="518505" y="259252"/>
                      </a:moveTo>
                      <a:cubicBezTo>
                        <a:pt x="518505" y="402433"/>
                        <a:pt x="402433" y="518504"/>
                        <a:pt x="259252" y="518504"/>
                      </a:cubicBezTo>
                      <a:cubicBezTo>
                        <a:pt x="116071" y="518504"/>
                        <a:pt x="0" y="402433"/>
                        <a:pt x="0" y="259252"/>
                      </a:cubicBezTo>
                      <a:cubicBezTo>
                        <a:pt x="0" y="116071"/>
                        <a:pt x="116072" y="0"/>
                        <a:pt x="259252" y="0"/>
                      </a:cubicBezTo>
                      <a:cubicBezTo>
                        <a:pt x="402434" y="0"/>
                        <a:pt x="518505" y="116071"/>
                        <a:pt x="518505" y="259252"/>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43" name="Graphic 3">
                <a:extLst>
                  <a:ext uri="{FF2B5EF4-FFF2-40B4-BE49-F238E27FC236}">
                    <a16:creationId xmlns:a16="http://schemas.microsoft.com/office/drawing/2014/main" id="{6FBFC096-6C0C-4707-886C-BA6961170E01}"/>
                  </a:ext>
                </a:extLst>
              </p:cNvPr>
              <p:cNvGrpSpPr/>
              <p:nvPr/>
            </p:nvGrpSpPr>
            <p:grpSpPr>
              <a:xfrm>
                <a:off x="11525094" y="12514721"/>
                <a:ext cx="600067" cy="600067"/>
                <a:chOff x="11525094" y="12514721"/>
                <a:chExt cx="600067" cy="600067"/>
              </a:xfrm>
              <a:solidFill>
                <a:srgbClr val="000000"/>
              </a:solidFill>
            </p:grpSpPr>
            <p:sp>
              <p:nvSpPr>
                <p:cNvPr id="44" name="Freeform: Shape 43">
                  <a:extLst>
                    <a:ext uri="{FF2B5EF4-FFF2-40B4-BE49-F238E27FC236}">
                      <a16:creationId xmlns:a16="http://schemas.microsoft.com/office/drawing/2014/main" id="{54818421-C479-4C48-9F17-0A578C321685}"/>
                    </a:ext>
                  </a:extLst>
                </p:cNvPr>
                <p:cNvSpPr/>
                <p:nvPr/>
              </p:nvSpPr>
              <p:spPr>
                <a:xfrm>
                  <a:off x="11525094" y="12514721"/>
                  <a:ext cx="600067" cy="600067"/>
                </a:xfrm>
                <a:custGeom>
                  <a:avLst/>
                  <a:gdLst>
                    <a:gd name="connsiteX0" fmla="*/ 600067 w 600067"/>
                    <a:gd name="connsiteY0" fmla="*/ 300033 h 600067"/>
                    <a:gd name="connsiteX1" fmla="*/ 300034 w 600067"/>
                    <a:gd name="connsiteY1" fmla="*/ 600067 h 600067"/>
                    <a:gd name="connsiteX2" fmla="*/ 0 w 600067"/>
                    <a:gd name="connsiteY2" fmla="*/ 300033 h 600067"/>
                    <a:gd name="connsiteX3" fmla="*/ 300034 w 600067"/>
                    <a:gd name="connsiteY3" fmla="*/ 0 h 600067"/>
                    <a:gd name="connsiteX4" fmla="*/ 600067 w 600067"/>
                    <a:gd name="connsiteY4" fmla="*/ 300033 h 600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67" h="600067">
                      <a:moveTo>
                        <a:pt x="600067" y="300033"/>
                      </a:moveTo>
                      <a:cubicBezTo>
                        <a:pt x="600067" y="465737"/>
                        <a:pt x="465737" y="600067"/>
                        <a:pt x="300034" y="600067"/>
                      </a:cubicBezTo>
                      <a:cubicBezTo>
                        <a:pt x="134329" y="600067"/>
                        <a:pt x="0" y="465737"/>
                        <a:pt x="0" y="300033"/>
                      </a:cubicBezTo>
                      <a:cubicBezTo>
                        <a:pt x="0" y="134329"/>
                        <a:pt x="134330" y="0"/>
                        <a:pt x="300034" y="0"/>
                      </a:cubicBezTo>
                      <a:cubicBezTo>
                        <a:pt x="465738" y="0"/>
                        <a:pt x="600067" y="134330"/>
                        <a:pt x="600067" y="300033"/>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45" name="Freeform: Shape 44">
                  <a:extLst>
                    <a:ext uri="{FF2B5EF4-FFF2-40B4-BE49-F238E27FC236}">
                      <a16:creationId xmlns:a16="http://schemas.microsoft.com/office/drawing/2014/main" id="{6DE61295-820A-41AB-B014-06DDF9F5C106}"/>
                    </a:ext>
                  </a:extLst>
                </p:cNvPr>
                <p:cNvSpPr/>
                <p:nvPr/>
              </p:nvSpPr>
              <p:spPr>
                <a:xfrm>
                  <a:off x="11635786" y="12625413"/>
                  <a:ext cx="378683" cy="378683"/>
                </a:xfrm>
                <a:custGeom>
                  <a:avLst/>
                  <a:gdLst>
                    <a:gd name="connsiteX0" fmla="*/ 378683 w 378683"/>
                    <a:gd name="connsiteY0" fmla="*/ 189341 h 378683"/>
                    <a:gd name="connsiteX1" fmla="*/ 189342 w 378683"/>
                    <a:gd name="connsiteY1" fmla="*/ 378683 h 378683"/>
                    <a:gd name="connsiteX2" fmla="*/ 0 w 378683"/>
                    <a:gd name="connsiteY2" fmla="*/ 189341 h 378683"/>
                    <a:gd name="connsiteX3" fmla="*/ 189342 w 378683"/>
                    <a:gd name="connsiteY3" fmla="*/ 0 h 378683"/>
                    <a:gd name="connsiteX4" fmla="*/ 378683 w 378683"/>
                    <a:gd name="connsiteY4" fmla="*/ 189341 h 37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683" h="378683">
                      <a:moveTo>
                        <a:pt x="378683" y="189341"/>
                      </a:moveTo>
                      <a:cubicBezTo>
                        <a:pt x="378683" y="293912"/>
                        <a:pt x="293912" y="378683"/>
                        <a:pt x="189342" y="378683"/>
                      </a:cubicBezTo>
                      <a:cubicBezTo>
                        <a:pt x="84771" y="378683"/>
                        <a:pt x="0" y="293912"/>
                        <a:pt x="0" y="189341"/>
                      </a:cubicBezTo>
                      <a:cubicBezTo>
                        <a:pt x="0" y="84771"/>
                        <a:pt x="84771" y="0"/>
                        <a:pt x="189342" y="0"/>
                      </a:cubicBezTo>
                      <a:cubicBezTo>
                        <a:pt x="293912" y="0"/>
                        <a:pt x="378683" y="84771"/>
                        <a:pt x="378683" y="189341"/>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46" name="Graphic 3">
                <a:extLst>
                  <a:ext uri="{FF2B5EF4-FFF2-40B4-BE49-F238E27FC236}">
                    <a16:creationId xmlns:a16="http://schemas.microsoft.com/office/drawing/2014/main" id="{6FBFC096-6C0C-4707-886C-BA6961170E01}"/>
                  </a:ext>
                </a:extLst>
              </p:cNvPr>
              <p:cNvGrpSpPr/>
              <p:nvPr/>
            </p:nvGrpSpPr>
            <p:grpSpPr>
              <a:xfrm>
                <a:off x="9404469" y="12299163"/>
                <a:ext cx="524330" cy="524330"/>
                <a:chOff x="9404469" y="12299163"/>
                <a:chExt cx="524330" cy="524330"/>
              </a:xfrm>
              <a:solidFill>
                <a:srgbClr val="000000"/>
              </a:solidFill>
            </p:grpSpPr>
            <p:sp>
              <p:nvSpPr>
                <p:cNvPr id="47" name="Freeform: Shape 46">
                  <a:extLst>
                    <a:ext uri="{FF2B5EF4-FFF2-40B4-BE49-F238E27FC236}">
                      <a16:creationId xmlns:a16="http://schemas.microsoft.com/office/drawing/2014/main" id="{B69D936C-0CE1-4F7E-9AA9-13B6F055DC9B}"/>
                    </a:ext>
                  </a:extLst>
                </p:cNvPr>
                <p:cNvSpPr/>
                <p:nvPr/>
              </p:nvSpPr>
              <p:spPr>
                <a:xfrm>
                  <a:off x="9404469" y="12299163"/>
                  <a:ext cx="524330" cy="524330"/>
                </a:xfrm>
                <a:custGeom>
                  <a:avLst/>
                  <a:gdLst>
                    <a:gd name="connsiteX0" fmla="*/ 524330 w 524330"/>
                    <a:gd name="connsiteY0" fmla="*/ 262166 h 524330"/>
                    <a:gd name="connsiteX1" fmla="*/ 262165 w 524330"/>
                    <a:gd name="connsiteY1" fmla="*/ 524331 h 524330"/>
                    <a:gd name="connsiteX2" fmla="*/ 0 w 524330"/>
                    <a:gd name="connsiteY2" fmla="*/ 262166 h 524330"/>
                    <a:gd name="connsiteX3" fmla="*/ 262165 w 524330"/>
                    <a:gd name="connsiteY3" fmla="*/ 0 h 524330"/>
                    <a:gd name="connsiteX4" fmla="*/ 524330 w 524330"/>
                    <a:gd name="connsiteY4" fmla="*/ 262166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0" y="262166"/>
                      </a:moveTo>
                      <a:cubicBezTo>
                        <a:pt x="524330" y="406955"/>
                        <a:pt x="406955" y="524331"/>
                        <a:pt x="262165" y="524331"/>
                      </a:cubicBezTo>
                      <a:cubicBezTo>
                        <a:pt x="117376" y="524331"/>
                        <a:pt x="0" y="406955"/>
                        <a:pt x="0" y="262166"/>
                      </a:cubicBezTo>
                      <a:cubicBezTo>
                        <a:pt x="0" y="117376"/>
                        <a:pt x="117376" y="0"/>
                        <a:pt x="262165" y="0"/>
                      </a:cubicBezTo>
                      <a:cubicBezTo>
                        <a:pt x="406955" y="0"/>
                        <a:pt x="524330" y="117376"/>
                        <a:pt x="524330" y="262166"/>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48" name="Freeform: Shape 47">
                  <a:extLst>
                    <a:ext uri="{FF2B5EF4-FFF2-40B4-BE49-F238E27FC236}">
                      <a16:creationId xmlns:a16="http://schemas.microsoft.com/office/drawing/2014/main" id="{F01939C8-E6E2-429C-B7DD-A31FC83F69F0}"/>
                    </a:ext>
                  </a:extLst>
                </p:cNvPr>
                <p:cNvSpPr/>
                <p:nvPr/>
              </p:nvSpPr>
              <p:spPr>
                <a:xfrm>
                  <a:off x="9500596" y="12395291"/>
                  <a:ext cx="332075" cy="332075"/>
                </a:xfrm>
                <a:custGeom>
                  <a:avLst/>
                  <a:gdLst>
                    <a:gd name="connsiteX0" fmla="*/ 332076 w 332075"/>
                    <a:gd name="connsiteY0" fmla="*/ 166038 h 332075"/>
                    <a:gd name="connsiteX1" fmla="*/ 166038 w 332075"/>
                    <a:gd name="connsiteY1" fmla="*/ 332077 h 332075"/>
                    <a:gd name="connsiteX2" fmla="*/ -1 w 332075"/>
                    <a:gd name="connsiteY2" fmla="*/ 166038 h 332075"/>
                    <a:gd name="connsiteX3" fmla="*/ 166038 w 332075"/>
                    <a:gd name="connsiteY3" fmla="*/ 0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9" y="332077"/>
                        <a:pt x="166038" y="332077"/>
                      </a:cubicBezTo>
                      <a:cubicBezTo>
                        <a:pt x="74338" y="332077"/>
                        <a:pt x="-1" y="257739"/>
                        <a:pt x="-1" y="166038"/>
                      </a:cubicBezTo>
                      <a:cubicBezTo>
                        <a:pt x="-1" y="74338"/>
                        <a:pt x="74337" y="0"/>
                        <a:pt x="166038" y="0"/>
                      </a:cubicBezTo>
                      <a:cubicBezTo>
                        <a:pt x="257738" y="0"/>
                        <a:pt x="332076" y="74338"/>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49" name="Graphic 3">
                <a:extLst>
                  <a:ext uri="{FF2B5EF4-FFF2-40B4-BE49-F238E27FC236}">
                    <a16:creationId xmlns:a16="http://schemas.microsoft.com/office/drawing/2014/main" id="{6FBFC096-6C0C-4707-886C-BA6961170E01}"/>
                  </a:ext>
                </a:extLst>
              </p:cNvPr>
              <p:cNvGrpSpPr/>
              <p:nvPr/>
            </p:nvGrpSpPr>
            <p:grpSpPr>
              <a:xfrm>
                <a:off x="7502315" y="11308761"/>
                <a:ext cx="524330" cy="524330"/>
                <a:chOff x="7502315" y="11308761"/>
                <a:chExt cx="524330" cy="524330"/>
              </a:xfrm>
              <a:solidFill>
                <a:srgbClr val="000000"/>
              </a:solidFill>
            </p:grpSpPr>
            <p:sp>
              <p:nvSpPr>
                <p:cNvPr id="50" name="Freeform: Shape 49">
                  <a:extLst>
                    <a:ext uri="{FF2B5EF4-FFF2-40B4-BE49-F238E27FC236}">
                      <a16:creationId xmlns:a16="http://schemas.microsoft.com/office/drawing/2014/main" id="{91F78BC0-1DFA-4A3F-A007-72B9A820BF51}"/>
                    </a:ext>
                  </a:extLst>
                </p:cNvPr>
                <p:cNvSpPr/>
                <p:nvPr/>
              </p:nvSpPr>
              <p:spPr>
                <a:xfrm>
                  <a:off x="7502315" y="11308761"/>
                  <a:ext cx="524330" cy="524330"/>
                </a:xfrm>
                <a:custGeom>
                  <a:avLst/>
                  <a:gdLst>
                    <a:gd name="connsiteX0" fmla="*/ 524331 w 524330"/>
                    <a:gd name="connsiteY0" fmla="*/ 262166 h 524330"/>
                    <a:gd name="connsiteX1" fmla="*/ 262165 w 524330"/>
                    <a:gd name="connsiteY1" fmla="*/ 524331 h 524330"/>
                    <a:gd name="connsiteX2" fmla="*/ 0 w 524330"/>
                    <a:gd name="connsiteY2" fmla="*/ 262166 h 524330"/>
                    <a:gd name="connsiteX3" fmla="*/ 262165 w 524330"/>
                    <a:gd name="connsiteY3" fmla="*/ 0 h 524330"/>
                    <a:gd name="connsiteX4" fmla="*/ 524331 w 524330"/>
                    <a:gd name="connsiteY4" fmla="*/ 262166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1" y="262166"/>
                      </a:moveTo>
                      <a:cubicBezTo>
                        <a:pt x="524331" y="406955"/>
                        <a:pt x="406955" y="524331"/>
                        <a:pt x="262165" y="524331"/>
                      </a:cubicBezTo>
                      <a:cubicBezTo>
                        <a:pt x="117375" y="524331"/>
                        <a:pt x="0" y="406955"/>
                        <a:pt x="0" y="262166"/>
                      </a:cubicBezTo>
                      <a:cubicBezTo>
                        <a:pt x="0" y="117376"/>
                        <a:pt x="117375" y="0"/>
                        <a:pt x="262165" y="0"/>
                      </a:cubicBezTo>
                      <a:cubicBezTo>
                        <a:pt x="406955" y="0"/>
                        <a:pt x="524331" y="117376"/>
                        <a:pt x="524331" y="262166"/>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51" name="Freeform: Shape 50">
                  <a:extLst>
                    <a:ext uri="{FF2B5EF4-FFF2-40B4-BE49-F238E27FC236}">
                      <a16:creationId xmlns:a16="http://schemas.microsoft.com/office/drawing/2014/main" id="{07143E80-AE85-409C-95F6-821C6C78CDB1}"/>
                    </a:ext>
                  </a:extLst>
                </p:cNvPr>
                <p:cNvSpPr/>
                <p:nvPr/>
              </p:nvSpPr>
              <p:spPr>
                <a:xfrm>
                  <a:off x="7598442" y="11404889"/>
                  <a:ext cx="332075" cy="332075"/>
                </a:xfrm>
                <a:custGeom>
                  <a:avLst/>
                  <a:gdLst>
                    <a:gd name="connsiteX0" fmla="*/ 332076 w 332075"/>
                    <a:gd name="connsiteY0" fmla="*/ 166038 h 332075"/>
                    <a:gd name="connsiteX1" fmla="*/ 166038 w 332075"/>
                    <a:gd name="connsiteY1" fmla="*/ 332077 h 332075"/>
                    <a:gd name="connsiteX2" fmla="*/ 0 w 332075"/>
                    <a:gd name="connsiteY2" fmla="*/ 166038 h 332075"/>
                    <a:gd name="connsiteX3" fmla="*/ 166038 w 332075"/>
                    <a:gd name="connsiteY3" fmla="*/ 0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8" y="332077"/>
                        <a:pt x="166038" y="332077"/>
                      </a:cubicBezTo>
                      <a:cubicBezTo>
                        <a:pt x="74338" y="332077"/>
                        <a:pt x="0" y="257739"/>
                        <a:pt x="0" y="166038"/>
                      </a:cubicBezTo>
                      <a:cubicBezTo>
                        <a:pt x="0" y="74338"/>
                        <a:pt x="74338" y="0"/>
                        <a:pt x="166038" y="0"/>
                      </a:cubicBezTo>
                      <a:cubicBezTo>
                        <a:pt x="257738" y="0"/>
                        <a:pt x="332076" y="74338"/>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52" name="Graphic 3">
                <a:extLst>
                  <a:ext uri="{FF2B5EF4-FFF2-40B4-BE49-F238E27FC236}">
                    <a16:creationId xmlns:a16="http://schemas.microsoft.com/office/drawing/2014/main" id="{6FBFC096-6C0C-4707-886C-BA6961170E01}"/>
                  </a:ext>
                </a:extLst>
              </p:cNvPr>
              <p:cNvGrpSpPr/>
              <p:nvPr/>
            </p:nvGrpSpPr>
            <p:grpSpPr>
              <a:xfrm>
                <a:off x="6124491" y="11116507"/>
                <a:ext cx="524330" cy="524330"/>
                <a:chOff x="6124491" y="11116507"/>
                <a:chExt cx="524330" cy="524330"/>
              </a:xfrm>
              <a:solidFill>
                <a:srgbClr val="000000"/>
              </a:solidFill>
            </p:grpSpPr>
            <p:sp>
              <p:nvSpPr>
                <p:cNvPr id="53" name="Freeform: Shape 52">
                  <a:extLst>
                    <a:ext uri="{FF2B5EF4-FFF2-40B4-BE49-F238E27FC236}">
                      <a16:creationId xmlns:a16="http://schemas.microsoft.com/office/drawing/2014/main" id="{0DAD7F1F-DF8F-4D2A-8A58-240FCBAF9880}"/>
                    </a:ext>
                  </a:extLst>
                </p:cNvPr>
                <p:cNvSpPr/>
                <p:nvPr/>
              </p:nvSpPr>
              <p:spPr>
                <a:xfrm>
                  <a:off x="6124491" y="11116507"/>
                  <a:ext cx="524330" cy="524330"/>
                </a:xfrm>
                <a:custGeom>
                  <a:avLst/>
                  <a:gdLst>
                    <a:gd name="connsiteX0" fmla="*/ 524331 w 524330"/>
                    <a:gd name="connsiteY0" fmla="*/ 262165 h 524330"/>
                    <a:gd name="connsiteX1" fmla="*/ 262165 w 524330"/>
                    <a:gd name="connsiteY1" fmla="*/ 524331 h 524330"/>
                    <a:gd name="connsiteX2" fmla="*/ 0 w 524330"/>
                    <a:gd name="connsiteY2" fmla="*/ 262165 h 524330"/>
                    <a:gd name="connsiteX3" fmla="*/ 262165 w 524330"/>
                    <a:gd name="connsiteY3" fmla="*/ 0 h 524330"/>
                    <a:gd name="connsiteX4" fmla="*/ 524331 w 524330"/>
                    <a:gd name="connsiteY4" fmla="*/ 262165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1" y="262165"/>
                      </a:moveTo>
                      <a:cubicBezTo>
                        <a:pt x="524331" y="406955"/>
                        <a:pt x="406955" y="524331"/>
                        <a:pt x="262165" y="524331"/>
                      </a:cubicBezTo>
                      <a:cubicBezTo>
                        <a:pt x="117375" y="524331"/>
                        <a:pt x="0" y="406955"/>
                        <a:pt x="0" y="262165"/>
                      </a:cubicBezTo>
                      <a:cubicBezTo>
                        <a:pt x="0" y="117376"/>
                        <a:pt x="117375" y="0"/>
                        <a:pt x="262165" y="0"/>
                      </a:cubicBezTo>
                      <a:cubicBezTo>
                        <a:pt x="406955" y="0"/>
                        <a:pt x="524331" y="117376"/>
                        <a:pt x="524331" y="262165"/>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54" name="Freeform: Shape 53">
                  <a:extLst>
                    <a:ext uri="{FF2B5EF4-FFF2-40B4-BE49-F238E27FC236}">
                      <a16:creationId xmlns:a16="http://schemas.microsoft.com/office/drawing/2014/main" id="{99BD4349-86A9-4F01-AAE6-F1D61D72BADC}"/>
                    </a:ext>
                  </a:extLst>
                </p:cNvPr>
                <p:cNvSpPr/>
                <p:nvPr/>
              </p:nvSpPr>
              <p:spPr>
                <a:xfrm>
                  <a:off x="6220618" y="11212634"/>
                  <a:ext cx="332075" cy="332075"/>
                </a:xfrm>
                <a:custGeom>
                  <a:avLst/>
                  <a:gdLst>
                    <a:gd name="connsiteX0" fmla="*/ 332076 w 332075"/>
                    <a:gd name="connsiteY0" fmla="*/ 166038 h 332075"/>
                    <a:gd name="connsiteX1" fmla="*/ 166038 w 332075"/>
                    <a:gd name="connsiteY1" fmla="*/ 332076 h 332075"/>
                    <a:gd name="connsiteX2" fmla="*/ 0 w 332075"/>
                    <a:gd name="connsiteY2" fmla="*/ 166038 h 332075"/>
                    <a:gd name="connsiteX3" fmla="*/ 166038 w 332075"/>
                    <a:gd name="connsiteY3" fmla="*/ 0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8" y="332076"/>
                        <a:pt x="166038" y="332076"/>
                      </a:cubicBezTo>
                      <a:cubicBezTo>
                        <a:pt x="74338" y="332076"/>
                        <a:pt x="0" y="257739"/>
                        <a:pt x="0" y="166038"/>
                      </a:cubicBezTo>
                      <a:cubicBezTo>
                        <a:pt x="0" y="74338"/>
                        <a:pt x="74338" y="0"/>
                        <a:pt x="166038" y="0"/>
                      </a:cubicBezTo>
                      <a:cubicBezTo>
                        <a:pt x="257738" y="0"/>
                        <a:pt x="332076" y="74337"/>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55" name="Graphic 3">
                <a:extLst>
                  <a:ext uri="{FF2B5EF4-FFF2-40B4-BE49-F238E27FC236}">
                    <a16:creationId xmlns:a16="http://schemas.microsoft.com/office/drawing/2014/main" id="{6FBFC096-6C0C-4707-886C-BA6961170E01}"/>
                  </a:ext>
                </a:extLst>
              </p:cNvPr>
              <p:cNvGrpSpPr/>
              <p:nvPr/>
            </p:nvGrpSpPr>
            <p:grpSpPr>
              <a:xfrm>
                <a:off x="8148989" y="8969665"/>
                <a:ext cx="524330" cy="524330"/>
                <a:chOff x="8148989" y="8969665"/>
                <a:chExt cx="524330" cy="524330"/>
              </a:xfrm>
              <a:solidFill>
                <a:srgbClr val="000000"/>
              </a:solidFill>
            </p:grpSpPr>
            <p:sp>
              <p:nvSpPr>
                <p:cNvPr id="56" name="Freeform: Shape 55">
                  <a:extLst>
                    <a:ext uri="{FF2B5EF4-FFF2-40B4-BE49-F238E27FC236}">
                      <a16:creationId xmlns:a16="http://schemas.microsoft.com/office/drawing/2014/main" id="{E4598CE9-498A-4635-A806-B214A485327E}"/>
                    </a:ext>
                  </a:extLst>
                </p:cNvPr>
                <p:cNvSpPr/>
                <p:nvPr/>
              </p:nvSpPr>
              <p:spPr>
                <a:xfrm>
                  <a:off x="8148989" y="8969665"/>
                  <a:ext cx="524330" cy="524330"/>
                </a:xfrm>
                <a:custGeom>
                  <a:avLst/>
                  <a:gdLst>
                    <a:gd name="connsiteX0" fmla="*/ 524331 w 524330"/>
                    <a:gd name="connsiteY0" fmla="*/ 262165 h 524330"/>
                    <a:gd name="connsiteX1" fmla="*/ 262165 w 524330"/>
                    <a:gd name="connsiteY1" fmla="*/ 524330 h 524330"/>
                    <a:gd name="connsiteX2" fmla="*/ 0 w 524330"/>
                    <a:gd name="connsiteY2" fmla="*/ 262165 h 524330"/>
                    <a:gd name="connsiteX3" fmla="*/ 262165 w 524330"/>
                    <a:gd name="connsiteY3" fmla="*/ 0 h 524330"/>
                    <a:gd name="connsiteX4" fmla="*/ 524331 w 524330"/>
                    <a:gd name="connsiteY4" fmla="*/ 262165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1" y="262165"/>
                      </a:moveTo>
                      <a:cubicBezTo>
                        <a:pt x="524331" y="406955"/>
                        <a:pt x="406955" y="524330"/>
                        <a:pt x="262165" y="524330"/>
                      </a:cubicBezTo>
                      <a:cubicBezTo>
                        <a:pt x="117375" y="524330"/>
                        <a:pt x="0" y="406955"/>
                        <a:pt x="0" y="262165"/>
                      </a:cubicBezTo>
                      <a:cubicBezTo>
                        <a:pt x="0" y="117376"/>
                        <a:pt x="117375" y="0"/>
                        <a:pt x="262165" y="0"/>
                      </a:cubicBezTo>
                      <a:cubicBezTo>
                        <a:pt x="406955" y="0"/>
                        <a:pt x="524331" y="117376"/>
                        <a:pt x="524331" y="262165"/>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57" name="Freeform: Shape 56">
                  <a:extLst>
                    <a:ext uri="{FF2B5EF4-FFF2-40B4-BE49-F238E27FC236}">
                      <a16:creationId xmlns:a16="http://schemas.microsoft.com/office/drawing/2014/main" id="{56A7813E-6D85-42E2-B44A-3E3A97E1D656}"/>
                    </a:ext>
                  </a:extLst>
                </p:cNvPr>
                <p:cNvSpPr/>
                <p:nvPr/>
              </p:nvSpPr>
              <p:spPr>
                <a:xfrm>
                  <a:off x="8245116" y="9065792"/>
                  <a:ext cx="332075" cy="332075"/>
                </a:xfrm>
                <a:custGeom>
                  <a:avLst/>
                  <a:gdLst>
                    <a:gd name="connsiteX0" fmla="*/ 332076 w 332075"/>
                    <a:gd name="connsiteY0" fmla="*/ 166038 h 332075"/>
                    <a:gd name="connsiteX1" fmla="*/ 166038 w 332075"/>
                    <a:gd name="connsiteY1" fmla="*/ 332076 h 332075"/>
                    <a:gd name="connsiteX2" fmla="*/ 0 w 332075"/>
                    <a:gd name="connsiteY2" fmla="*/ 166038 h 332075"/>
                    <a:gd name="connsiteX3" fmla="*/ 166038 w 332075"/>
                    <a:gd name="connsiteY3" fmla="*/ -1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8" y="332076"/>
                        <a:pt x="166038" y="332076"/>
                      </a:cubicBezTo>
                      <a:cubicBezTo>
                        <a:pt x="74338" y="332076"/>
                        <a:pt x="0" y="257739"/>
                        <a:pt x="0" y="166038"/>
                      </a:cubicBezTo>
                      <a:cubicBezTo>
                        <a:pt x="0" y="74338"/>
                        <a:pt x="74338" y="-1"/>
                        <a:pt x="166038" y="-1"/>
                      </a:cubicBezTo>
                      <a:cubicBezTo>
                        <a:pt x="257738" y="-1"/>
                        <a:pt x="332076" y="74337"/>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58" name="Graphic 3">
                <a:extLst>
                  <a:ext uri="{FF2B5EF4-FFF2-40B4-BE49-F238E27FC236}">
                    <a16:creationId xmlns:a16="http://schemas.microsoft.com/office/drawing/2014/main" id="{6FBFC096-6C0C-4707-886C-BA6961170E01}"/>
                  </a:ext>
                </a:extLst>
              </p:cNvPr>
              <p:cNvGrpSpPr/>
              <p:nvPr/>
            </p:nvGrpSpPr>
            <p:grpSpPr>
              <a:xfrm>
                <a:off x="10429826" y="7463671"/>
                <a:ext cx="524330" cy="524330"/>
                <a:chOff x="10429826" y="7463671"/>
                <a:chExt cx="524330" cy="524330"/>
              </a:xfrm>
              <a:solidFill>
                <a:srgbClr val="000000"/>
              </a:solidFill>
            </p:grpSpPr>
            <p:sp>
              <p:nvSpPr>
                <p:cNvPr id="59" name="Freeform: Shape 58">
                  <a:extLst>
                    <a:ext uri="{FF2B5EF4-FFF2-40B4-BE49-F238E27FC236}">
                      <a16:creationId xmlns:a16="http://schemas.microsoft.com/office/drawing/2014/main" id="{EC84252B-E5C1-4C83-9D4C-CC601D1EE96C}"/>
                    </a:ext>
                  </a:extLst>
                </p:cNvPr>
                <p:cNvSpPr/>
                <p:nvPr/>
              </p:nvSpPr>
              <p:spPr>
                <a:xfrm>
                  <a:off x="10429826" y="7463671"/>
                  <a:ext cx="524330" cy="524330"/>
                </a:xfrm>
                <a:custGeom>
                  <a:avLst/>
                  <a:gdLst>
                    <a:gd name="connsiteX0" fmla="*/ 524331 w 524330"/>
                    <a:gd name="connsiteY0" fmla="*/ 262165 h 524330"/>
                    <a:gd name="connsiteX1" fmla="*/ 262165 w 524330"/>
                    <a:gd name="connsiteY1" fmla="*/ 524330 h 524330"/>
                    <a:gd name="connsiteX2" fmla="*/ 0 w 524330"/>
                    <a:gd name="connsiteY2" fmla="*/ 262165 h 524330"/>
                    <a:gd name="connsiteX3" fmla="*/ 262165 w 524330"/>
                    <a:gd name="connsiteY3" fmla="*/ 0 h 524330"/>
                    <a:gd name="connsiteX4" fmla="*/ 524331 w 524330"/>
                    <a:gd name="connsiteY4" fmla="*/ 262165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1" y="262165"/>
                      </a:moveTo>
                      <a:cubicBezTo>
                        <a:pt x="524331" y="406955"/>
                        <a:pt x="406955" y="524330"/>
                        <a:pt x="262165" y="524330"/>
                      </a:cubicBezTo>
                      <a:cubicBezTo>
                        <a:pt x="117376" y="524330"/>
                        <a:pt x="0" y="406955"/>
                        <a:pt x="0" y="262165"/>
                      </a:cubicBezTo>
                      <a:cubicBezTo>
                        <a:pt x="0" y="117375"/>
                        <a:pt x="117376" y="0"/>
                        <a:pt x="262165" y="0"/>
                      </a:cubicBezTo>
                      <a:cubicBezTo>
                        <a:pt x="406955" y="0"/>
                        <a:pt x="524331" y="117375"/>
                        <a:pt x="524331" y="262165"/>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60" name="Freeform: Shape 59">
                  <a:extLst>
                    <a:ext uri="{FF2B5EF4-FFF2-40B4-BE49-F238E27FC236}">
                      <a16:creationId xmlns:a16="http://schemas.microsoft.com/office/drawing/2014/main" id="{D9205CAB-33FF-49CD-ADDD-484D30C9923B}"/>
                    </a:ext>
                  </a:extLst>
                </p:cNvPr>
                <p:cNvSpPr/>
                <p:nvPr/>
              </p:nvSpPr>
              <p:spPr>
                <a:xfrm>
                  <a:off x="10525953" y="7559799"/>
                  <a:ext cx="332075" cy="332075"/>
                </a:xfrm>
                <a:custGeom>
                  <a:avLst/>
                  <a:gdLst>
                    <a:gd name="connsiteX0" fmla="*/ 332076 w 332075"/>
                    <a:gd name="connsiteY0" fmla="*/ 166038 h 332075"/>
                    <a:gd name="connsiteX1" fmla="*/ 166037 w 332075"/>
                    <a:gd name="connsiteY1" fmla="*/ 332076 h 332075"/>
                    <a:gd name="connsiteX2" fmla="*/ -1 w 332075"/>
                    <a:gd name="connsiteY2" fmla="*/ 166038 h 332075"/>
                    <a:gd name="connsiteX3" fmla="*/ 166037 w 332075"/>
                    <a:gd name="connsiteY3" fmla="*/ 0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8" y="332076"/>
                        <a:pt x="166037" y="332076"/>
                      </a:cubicBezTo>
                      <a:cubicBezTo>
                        <a:pt x="74337" y="332076"/>
                        <a:pt x="-1" y="257738"/>
                        <a:pt x="-1" y="166038"/>
                      </a:cubicBezTo>
                      <a:cubicBezTo>
                        <a:pt x="-1" y="74338"/>
                        <a:pt x="74337" y="0"/>
                        <a:pt x="166037" y="0"/>
                      </a:cubicBezTo>
                      <a:cubicBezTo>
                        <a:pt x="257737" y="0"/>
                        <a:pt x="332076" y="74338"/>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61" name="Graphic 3">
                <a:extLst>
                  <a:ext uri="{FF2B5EF4-FFF2-40B4-BE49-F238E27FC236}">
                    <a16:creationId xmlns:a16="http://schemas.microsoft.com/office/drawing/2014/main" id="{6FBFC096-6C0C-4707-886C-BA6961170E01}"/>
                  </a:ext>
                </a:extLst>
              </p:cNvPr>
              <p:cNvGrpSpPr/>
              <p:nvPr/>
            </p:nvGrpSpPr>
            <p:grpSpPr>
              <a:xfrm>
                <a:off x="9675373" y="6307232"/>
                <a:ext cx="524330" cy="524330"/>
                <a:chOff x="9675373" y="6307232"/>
                <a:chExt cx="524330" cy="524330"/>
              </a:xfrm>
              <a:solidFill>
                <a:srgbClr val="000000"/>
              </a:solidFill>
            </p:grpSpPr>
            <p:sp>
              <p:nvSpPr>
                <p:cNvPr id="62" name="Freeform: Shape 61">
                  <a:extLst>
                    <a:ext uri="{FF2B5EF4-FFF2-40B4-BE49-F238E27FC236}">
                      <a16:creationId xmlns:a16="http://schemas.microsoft.com/office/drawing/2014/main" id="{53F86FDB-436D-4225-A03D-8740F02C45D6}"/>
                    </a:ext>
                  </a:extLst>
                </p:cNvPr>
                <p:cNvSpPr/>
                <p:nvPr/>
              </p:nvSpPr>
              <p:spPr>
                <a:xfrm>
                  <a:off x="9675373" y="6307232"/>
                  <a:ext cx="524330" cy="524330"/>
                </a:xfrm>
                <a:custGeom>
                  <a:avLst/>
                  <a:gdLst>
                    <a:gd name="connsiteX0" fmla="*/ 524331 w 524330"/>
                    <a:gd name="connsiteY0" fmla="*/ 262165 h 524330"/>
                    <a:gd name="connsiteX1" fmla="*/ 262166 w 524330"/>
                    <a:gd name="connsiteY1" fmla="*/ 524330 h 524330"/>
                    <a:gd name="connsiteX2" fmla="*/ 0 w 524330"/>
                    <a:gd name="connsiteY2" fmla="*/ 262165 h 524330"/>
                    <a:gd name="connsiteX3" fmla="*/ 262166 w 524330"/>
                    <a:gd name="connsiteY3" fmla="*/ 0 h 524330"/>
                    <a:gd name="connsiteX4" fmla="*/ 524331 w 524330"/>
                    <a:gd name="connsiteY4" fmla="*/ 262165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1" y="262165"/>
                      </a:moveTo>
                      <a:cubicBezTo>
                        <a:pt x="524331" y="406955"/>
                        <a:pt x="406955" y="524330"/>
                        <a:pt x="262166" y="524330"/>
                      </a:cubicBezTo>
                      <a:cubicBezTo>
                        <a:pt x="117376" y="524330"/>
                        <a:pt x="0" y="406955"/>
                        <a:pt x="0" y="262165"/>
                      </a:cubicBezTo>
                      <a:cubicBezTo>
                        <a:pt x="0" y="117375"/>
                        <a:pt x="117376" y="0"/>
                        <a:pt x="262166" y="0"/>
                      </a:cubicBezTo>
                      <a:cubicBezTo>
                        <a:pt x="406955" y="0"/>
                        <a:pt x="524331" y="117375"/>
                        <a:pt x="524331" y="262165"/>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63" name="Freeform: Shape 62">
                  <a:extLst>
                    <a:ext uri="{FF2B5EF4-FFF2-40B4-BE49-F238E27FC236}">
                      <a16:creationId xmlns:a16="http://schemas.microsoft.com/office/drawing/2014/main" id="{2737C8DA-AD88-4F9B-B760-D0EA97DCDB95}"/>
                    </a:ext>
                  </a:extLst>
                </p:cNvPr>
                <p:cNvSpPr/>
                <p:nvPr/>
              </p:nvSpPr>
              <p:spPr>
                <a:xfrm>
                  <a:off x="9771500" y="6403359"/>
                  <a:ext cx="332075" cy="332075"/>
                </a:xfrm>
                <a:custGeom>
                  <a:avLst/>
                  <a:gdLst>
                    <a:gd name="connsiteX0" fmla="*/ 332076 w 332075"/>
                    <a:gd name="connsiteY0" fmla="*/ 166038 h 332075"/>
                    <a:gd name="connsiteX1" fmla="*/ 166037 w 332075"/>
                    <a:gd name="connsiteY1" fmla="*/ 332076 h 332075"/>
                    <a:gd name="connsiteX2" fmla="*/ -1 w 332075"/>
                    <a:gd name="connsiteY2" fmla="*/ 166038 h 332075"/>
                    <a:gd name="connsiteX3" fmla="*/ 166037 w 332075"/>
                    <a:gd name="connsiteY3" fmla="*/ 0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8" y="332076"/>
                        <a:pt x="166037" y="332076"/>
                      </a:cubicBezTo>
                      <a:cubicBezTo>
                        <a:pt x="74338" y="332076"/>
                        <a:pt x="-1" y="257738"/>
                        <a:pt x="-1" y="166038"/>
                      </a:cubicBezTo>
                      <a:cubicBezTo>
                        <a:pt x="-1" y="74338"/>
                        <a:pt x="74337" y="0"/>
                        <a:pt x="166037" y="0"/>
                      </a:cubicBezTo>
                      <a:cubicBezTo>
                        <a:pt x="257737" y="0"/>
                        <a:pt x="332076" y="74338"/>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nvGrpSpPr>
              <p:cNvPr id="64" name="Graphic 3">
                <a:extLst>
                  <a:ext uri="{FF2B5EF4-FFF2-40B4-BE49-F238E27FC236}">
                    <a16:creationId xmlns:a16="http://schemas.microsoft.com/office/drawing/2014/main" id="{6FBFC096-6C0C-4707-886C-BA6961170E01}"/>
                  </a:ext>
                </a:extLst>
              </p:cNvPr>
              <p:cNvGrpSpPr/>
              <p:nvPr/>
            </p:nvGrpSpPr>
            <p:grpSpPr>
              <a:xfrm>
                <a:off x="10290005" y="5433347"/>
                <a:ext cx="524330" cy="524330"/>
                <a:chOff x="10290005" y="5433347"/>
                <a:chExt cx="524330" cy="524330"/>
              </a:xfrm>
              <a:solidFill>
                <a:srgbClr val="000000"/>
              </a:solidFill>
            </p:grpSpPr>
            <p:sp>
              <p:nvSpPr>
                <p:cNvPr id="65" name="Freeform: Shape 64">
                  <a:extLst>
                    <a:ext uri="{FF2B5EF4-FFF2-40B4-BE49-F238E27FC236}">
                      <a16:creationId xmlns:a16="http://schemas.microsoft.com/office/drawing/2014/main" id="{C80CC998-B514-45E8-B6A0-BE9AE30AB469}"/>
                    </a:ext>
                  </a:extLst>
                </p:cNvPr>
                <p:cNvSpPr/>
                <p:nvPr/>
              </p:nvSpPr>
              <p:spPr>
                <a:xfrm>
                  <a:off x="10290005" y="5433347"/>
                  <a:ext cx="524330" cy="524330"/>
                </a:xfrm>
                <a:custGeom>
                  <a:avLst/>
                  <a:gdLst>
                    <a:gd name="connsiteX0" fmla="*/ 524330 w 524330"/>
                    <a:gd name="connsiteY0" fmla="*/ 262165 h 524330"/>
                    <a:gd name="connsiteX1" fmla="*/ 262165 w 524330"/>
                    <a:gd name="connsiteY1" fmla="*/ 524330 h 524330"/>
                    <a:gd name="connsiteX2" fmla="*/ 0 w 524330"/>
                    <a:gd name="connsiteY2" fmla="*/ 262165 h 524330"/>
                    <a:gd name="connsiteX3" fmla="*/ 262165 w 524330"/>
                    <a:gd name="connsiteY3" fmla="*/ 0 h 524330"/>
                    <a:gd name="connsiteX4" fmla="*/ 524330 w 524330"/>
                    <a:gd name="connsiteY4" fmla="*/ 262165 h 52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30" h="524330">
                      <a:moveTo>
                        <a:pt x="524330" y="262165"/>
                      </a:moveTo>
                      <a:cubicBezTo>
                        <a:pt x="524330" y="406955"/>
                        <a:pt x="406954" y="524330"/>
                        <a:pt x="262165" y="524330"/>
                      </a:cubicBezTo>
                      <a:cubicBezTo>
                        <a:pt x="117375" y="524330"/>
                        <a:pt x="0" y="406955"/>
                        <a:pt x="0" y="262165"/>
                      </a:cubicBezTo>
                      <a:cubicBezTo>
                        <a:pt x="0" y="117375"/>
                        <a:pt x="117375" y="0"/>
                        <a:pt x="262165" y="0"/>
                      </a:cubicBezTo>
                      <a:cubicBezTo>
                        <a:pt x="406954" y="0"/>
                        <a:pt x="524330" y="117375"/>
                        <a:pt x="524330" y="262165"/>
                      </a:cubicBezTo>
                      <a:close/>
                    </a:path>
                  </a:pathLst>
                </a:custGeom>
                <a:solidFill>
                  <a:srgbClr val="243B47"/>
                </a:solidFill>
                <a:ln w="29117" cap="flat">
                  <a:noFill/>
                  <a:prstDash val="solid"/>
                  <a:miter/>
                </a:ln>
              </p:spPr>
              <p:txBody>
                <a:bodyPr rtlCol="0" anchor="ctr"/>
                <a:lstStyle/>
                <a:p>
                  <a:pPr>
                    <a:defRPr/>
                  </a:pPr>
                  <a:endParaRPr lang="en-US">
                    <a:solidFill>
                      <a:srgbClr val="272E3A"/>
                    </a:solidFill>
                    <a:latin typeface="Montserrat Light"/>
                  </a:endParaRPr>
                </a:p>
              </p:txBody>
            </p:sp>
            <p:sp>
              <p:nvSpPr>
                <p:cNvPr id="66" name="Freeform: Shape 65">
                  <a:extLst>
                    <a:ext uri="{FF2B5EF4-FFF2-40B4-BE49-F238E27FC236}">
                      <a16:creationId xmlns:a16="http://schemas.microsoft.com/office/drawing/2014/main" id="{5EAE54AD-9A0A-425C-82F7-88251FF86147}"/>
                    </a:ext>
                  </a:extLst>
                </p:cNvPr>
                <p:cNvSpPr/>
                <p:nvPr/>
              </p:nvSpPr>
              <p:spPr>
                <a:xfrm>
                  <a:off x="10386132" y="5529475"/>
                  <a:ext cx="332075" cy="332075"/>
                </a:xfrm>
                <a:custGeom>
                  <a:avLst/>
                  <a:gdLst>
                    <a:gd name="connsiteX0" fmla="*/ 332076 w 332075"/>
                    <a:gd name="connsiteY0" fmla="*/ 166038 h 332075"/>
                    <a:gd name="connsiteX1" fmla="*/ 166038 w 332075"/>
                    <a:gd name="connsiteY1" fmla="*/ 332076 h 332075"/>
                    <a:gd name="connsiteX2" fmla="*/ -1 w 332075"/>
                    <a:gd name="connsiteY2" fmla="*/ 166038 h 332075"/>
                    <a:gd name="connsiteX3" fmla="*/ 166038 w 332075"/>
                    <a:gd name="connsiteY3" fmla="*/ 0 h 332075"/>
                    <a:gd name="connsiteX4" fmla="*/ 332076 w 332075"/>
                    <a:gd name="connsiteY4" fmla="*/ 166038 h 33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75" h="332075">
                      <a:moveTo>
                        <a:pt x="332076" y="166038"/>
                      </a:moveTo>
                      <a:cubicBezTo>
                        <a:pt x="332076" y="257738"/>
                        <a:pt x="257738" y="332076"/>
                        <a:pt x="166038" y="332076"/>
                      </a:cubicBezTo>
                      <a:cubicBezTo>
                        <a:pt x="74338" y="332076"/>
                        <a:pt x="-1" y="257738"/>
                        <a:pt x="-1" y="166038"/>
                      </a:cubicBezTo>
                      <a:cubicBezTo>
                        <a:pt x="-1" y="74338"/>
                        <a:pt x="74337" y="0"/>
                        <a:pt x="166038" y="0"/>
                      </a:cubicBezTo>
                      <a:cubicBezTo>
                        <a:pt x="257737" y="0"/>
                        <a:pt x="332076" y="74338"/>
                        <a:pt x="332076" y="166038"/>
                      </a:cubicBezTo>
                      <a:close/>
                    </a:path>
                  </a:pathLst>
                </a:custGeom>
                <a:solidFill>
                  <a:schemeClr val="accent5"/>
                </a:solidFill>
                <a:ln w="29117" cap="flat">
                  <a:noFill/>
                  <a:prstDash val="solid"/>
                  <a:miter/>
                </a:ln>
              </p:spPr>
              <p:txBody>
                <a:bodyPr rtlCol="0" anchor="ctr"/>
                <a:lstStyle/>
                <a:p>
                  <a:pPr>
                    <a:defRPr/>
                  </a:pPr>
                  <a:endParaRPr lang="en-US">
                    <a:solidFill>
                      <a:srgbClr val="272E3A"/>
                    </a:solidFill>
                    <a:latin typeface="Montserrat Light"/>
                  </a:endParaRPr>
                </a:p>
              </p:txBody>
            </p:sp>
          </p:grpSp>
        </p:grpSp>
      </p:grpSp>
      <p:grpSp>
        <p:nvGrpSpPr>
          <p:cNvPr id="67" name="Group 66">
            <a:extLst>
              <a:ext uri="{FF2B5EF4-FFF2-40B4-BE49-F238E27FC236}">
                <a16:creationId xmlns:a16="http://schemas.microsoft.com/office/drawing/2014/main" id="{9C805B66-7DF3-42CE-BE48-D0CBEF6F810B}"/>
              </a:ext>
            </a:extLst>
          </p:cNvPr>
          <p:cNvGrpSpPr/>
          <p:nvPr/>
        </p:nvGrpSpPr>
        <p:grpSpPr>
          <a:xfrm>
            <a:off x="4441371" y="10607041"/>
            <a:ext cx="18653760" cy="369332"/>
            <a:chOff x="9196251" y="12279086"/>
            <a:chExt cx="18653760" cy="369332"/>
          </a:xfrm>
        </p:grpSpPr>
        <p:cxnSp>
          <p:nvCxnSpPr>
            <p:cNvPr id="3" name="Straight Connector 2">
              <a:extLst>
                <a:ext uri="{FF2B5EF4-FFF2-40B4-BE49-F238E27FC236}">
                  <a16:creationId xmlns:a16="http://schemas.microsoft.com/office/drawing/2014/main" id="{302CEF5E-2A4F-46B1-B398-F8D88515242B}"/>
                </a:ext>
              </a:extLst>
            </p:cNvPr>
            <p:cNvCxnSpPr>
              <a:cxnSpLocks/>
            </p:cNvCxnSpPr>
            <p:nvPr/>
          </p:nvCxnSpPr>
          <p:spPr>
            <a:xfrm>
              <a:off x="9196251" y="12473747"/>
              <a:ext cx="1261872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C591903-2745-485F-900B-19D40CDE9C21}"/>
                </a:ext>
              </a:extLst>
            </p:cNvPr>
            <p:cNvSpPr txBox="1"/>
            <p:nvPr/>
          </p:nvSpPr>
          <p:spPr>
            <a:xfrm>
              <a:off x="21867222" y="12279086"/>
              <a:ext cx="5982789" cy="369332"/>
            </a:xfrm>
            <a:prstGeom prst="rect">
              <a:avLst/>
            </a:prstGeom>
            <a:noFill/>
          </p:spPr>
          <p:txBody>
            <a:bodyPr wrap="square" rtlCol="0">
              <a:spAutoFit/>
            </a:bodyPr>
            <a:lstStyle/>
            <a:p>
              <a:r>
                <a:rPr lang="en-US" b="1" spc="150" dirty="0">
                  <a:solidFill>
                    <a:srgbClr val="606060"/>
                  </a:solidFill>
                  <a:latin typeface="Montserrat" panose="00000500000000000000" pitchFamily="2" charset="0"/>
                </a:rPr>
                <a:t>PRAPARING DATA TO BIILD DATA MODEL  </a:t>
              </a:r>
              <a:endParaRPr lang="en-IN" b="1" spc="150" dirty="0">
                <a:solidFill>
                  <a:srgbClr val="606060"/>
                </a:solidFill>
                <a:latin typeface="Montserrat" panose="00000500000000000000" pitchFamily="2" charset="0"/>
              </a:endParaRPr>
            </a:p>
          </p:txBody>
        </p:sp>
      </p:grpSp>
      <p:grpSp>
        <p:nvGrpSpPr>
          <p:cNvPr id="91" name="Group 90">
            <a:extLst>
              <a:ext uri="{FF2B5EF4-FFF2-40B4-BE49-F238E27FC236}">
                <a16:creationId xmlns:a16="http://schemas.microsoft.com/office/drawing/2014/main" id="{3CBCDDBA-4134-417C-AE37-EB7AE9BD2251}"/>
              </a:ext>
            </a:extLst>
          </p:cNvPr>
          <p:cNvGrpSpPr/>
          <p:nvPr/>
        </p:nvGrpSpPr>
        <p:grpSpPr>
          <a:xfrm>
            <a:off x="7583879" y="11830594"/>
            <a:ext cx="15877011" cy="369332"/>
            <a:chOff x="9312530" y="12226834"/>
            <a:chExt cx="15877011" cy="369332"/>
          </a:xfrm>
        </p:grpSpPr>
        <p:cxnSp>
          <p:nvCxnSpPr>
            <p:cNvPr id="92" name="Straight Connector 91">
              <a:extLst>
                <a:ext uri="{FF2B5EF4-FFF2-40B4-BE49-F238E27FC236}">
                  <a16:creationId xmlns:a16="http://schemas.microsoft.com/office/drawing/2014/main" id="{A033E972-CC06-442A-A309-93E27A730722}"/>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971203C-16D3-46D8-88E6-3C9B43BB685B}"/>
                </a:ext>
              </a:extLst>
            </p:cNvPr>
            <p:cNvSpPr txBox="1"/>
            <p:nvPr/>
          </p:nvSpPr>
          <p:spPr>
            <a:xfrm>
              <a:off x="19855542" y="12226834"/>
              <a:ext cx="5333999" cy="369332"/>
            </a:xfrm>
            <a:prstGeom prst="rect">
              <a:avLst/>
            </a:prstGeom>
            <a:noFill/>
          </p:spPr>
          <p:txBody>
            <a:bodyPr wrap="square" rtlCol="0">
              <a:spAutoFit/>
            </a:bodyPr>
            <a:lstStyle/>
            <a:p>
              <a:r>
                <a:rPr lang="en-US" b="1" spc="150" dirty="0">
                  <a:solidFill>
                    <a:srgbClr val="606060"/>
                  </a:solidFill>
                  <a:latin typeface="Montserrat" panose="00000500000000000000" pitchFamily="2" charset="0"/>
                </a:rPr>
                <a:t>EXPLORATORY DATA ANALYSIS </a:t>
              </a:r>
              <a:endParaRPr lang="en-IN" b="1" spc="150" dirty="0">
                <a:solidFill>
                  <a:srgbClr val="606060"/>
                </a:solidFill>
                <a:latin typeface="Montserrat" panose="00000500000000000000" pitchFamily="2" charset="0"/>
              </a:endParaRPr>
            </a:p>
          </p:txBody>
        </p:sp>
      </p:grpSp>
      <p:grpSp>
        <p:nvGrpSpPr>
          <p:cNvPr id="94" name="Group 93">
            <a:extLst>
              <a:ext uri="{FF2B5EF4-FFF2-40B4-BE49-F238E27FC236}">
                <a16:creationId xmlns:a16="http://schemas.microsoft.com/office/drawing/2014/main" id="{6C6D638E-CE90-4E19-B7C6-BCEC09E85FF3}"/>
              </a:ext>
            </a:extLst>
          </p:cNvPr>
          <p:cNvGrpSpPr/>
          <p:nvPr/>
        </p:nvGrpSpPr>
        <p:grpSpPr>
          <a:xfrm>
            <a:off x="5937958" y="11203576"/>
            <a:ext cx="14910361" cy="369332"/>
            <a:chOff x="9469284" y="12514216"/>
            <a:chExt cx="14910361" cy="369332"/>
          </a:xfrm>
        </p:grpSpPr>
        <p:cxnSp>
          <p:nvCxnSpPr>
            <p:cNvPr id="95" name="Straight Connector 94">
              <a:extLst>
                <a:ext uri="{FF2B5EF4-FFF2-40B4-BE49-F238E27FC236}">
                  <a16:creationId xmlns:a16="http://schemas.microsoft.com/office/drawing/2014/main" id="{FFB28024-9BD9-4C53-B475-62306004D0B7}"/>
                </a:ext>
              </a:extLst>
            </p:cNvPr>
            <p:cNvCxnSpPr>
              <a:cxnSpLocks/>
            </p:cNvCxnSpPr>
            <p:nvPr/>
          </p:nvCxnSpPr>
          <p:spPr>
            <a:xfrm>
              <a:off x="9469284" y="12682753"/>
              <a:ext cx="11252762"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959B7BC-A822-4D5E-8972-6D66123BBF2E}"/>
                </a:ext>
              </a:extLst>
            </p:cNvPr>
            <p:cNvSpPr txBox="1"/>
            <p:nvPr/>
          </p:nvSpPr>
          <p:spPr>
            <a:xfrm>
              <a:off x="20691564" y="12514216"/>
              <a:ext cx="3688081" cy="369332"/>
            </a:xfrm>
            <a:prstGeom prst="rect">
              <a:avLst/>
            </a:prstGeom>
            <a:noFill/>
          </p:spPr>
          <p:txBody>
            <a:bodyPr wrap="square" rtlCol="0">
              <a:spAutoFit/>
            </a:bodyPr>
            <a:lstStyle/>
            <a:p>
              <a:r>
                <a:rPr lang="en-US" b="1" spc="150" dirty="0">
                  <a:solidFill>
                    <a:srgbClr val="606060"/>
                  </a:solidFill>
                  <a:latin typeface="Montserrat" panose="00000500000000000000" pitchFamily="2" charset="0"/>
                </a:rPr>
                <a:t>FEATURE SELECTION  </a:t>
              </a:r>
              <a:endParaRPr lang="en-IN" b="1" spc="150" dirty="0">
                <a:solidFill>
                  <a:srgbClr val="606060"/>
                </a:solidFill>
                <a:latin typeface="Montserrat" panose="00000500000000000000" pitchFamily="2" charset="0"/>
              </a:endParaRPr>
            </a:p>
          </p:txBody>
        </p:sp>
      </p:grpSp>
      <p:grpSp>
        <p:nvGrpSpPr>
          <p:cNvPr id="97" name="Group 96">
            <a:extLst>
              <a:ext uri="{FF2B5EF4-FFF2-40B4-BE49-F238E27FC236}">
                <a16:creationId xmlns:a16="http://schemas.microsoft.com/office/drawing/2014/main" id="{8FE1096C-2BDC-469C-8F93-CB0008446591}"/>
              </a:ext>
            </a:extLst>
          </p:cNvPr>
          <p:cNvGrpSpPr/>
          <p:nvPr/>
        </p:nvGrpSpPr>
        <p:grpSpPr>
          <a:xfrm>
            <a:off x="7714508" y="6187440"/>
            <a:ext cx="16216645" cy="646331"/>
            <a:chOff x="9312530" y="12226834"/>
            <a:chExt cx="16216645" cy="646331"/>
          </a:xfrm>
        </p:grpSpPr>
        <p:cxnSp>
          <p:nvCxnSpPr>
            <p:cNvPr id="98" name="Straight Connector 97">
              <a:extLst>
                <a:ext uri="{FF2B5EF4-FFF2-40B4-BE49-F238E27FC236}">
                  <a16:creationId xmlns:a16="http://schemas.microsoft.com/office/drawing/2014/main" id="{70375506-60EC-4B37-8714-ABCABE3C5911}"/>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8EDCDBA-C201-4752-A8F2-D4C3CCEE53D7}"/>
                </a:ext>
              </a:extLst>
            </p:cNvPr>
            <p:cNvSpPr txBox="1"/>
            <p:nvPr/>
          </p:nvSpPr>
          <p:spPr>
            <a:xfrm>
              <a:off x="19855542" y="12226834"/>
              <a:ext cx="5673633" cy="646331"/>
            </a:xfrm>
            <a:prstGeom prst="rect">
              <a:avLst/>
            </a:prstGeom>
            <a:noFill/>
          </p:spPr>
          <p:txBody>
            <a:bodyPr wrap="square" rtlCol="0">
              <a:spAutoFit/>
            </a:bodyPr>
            <a:lstStyle/>
            <a:p>
              <a:r>
                <a:rPr lang="en-US" b="1" spc="150" dirty="0">
                  <a:solidFill>
                    <a:srgbClr val="606060"/>
                  </a:solidFill>
                  <a:latin typeface="Montserrat" panose="00000500000000000000" pitchFamily="2" charset="0"/>
                </a:rPr>
                <a:t>MODEL OPTIMISATION THROUGH FEATURE SCALING  </a:t>
              </a:r>
              <a:endParaRPr lang="en-IN" b="1" spc="150" dirty="0">
                <a:solidFill>
                  <a:srgbClr val="606060"/>
                </a:solidFill>
                <a:latin typeface="Montserrat" panose="00000500000000000000" pitchFamily="2" charset="0"/>
              </a:endParaRPr>
            </a:p>
          </p:txBody>
        </p:sp>
      </p:grpSp>
      <p:grpSp>
        <p:nvGrpSpPr>
          <p:cNvPr id="100" name="Group 99">
            <a:extLst>
              <a:ext uri="{FF2B5EF4-FFF2-40B4-BE49-F238E27FC236}">
                <a16:creationId xmlns:a16="http://schemas.microsoft.com/office/drawing/2014/main" id="{00F6D0C5-737C-4167-90DC-1F4A727202EB}"/>
              </a:ext>
            </a:extLst>
          </p:cNvPr>
          <p:cNvGrpSpPr/>
          <p:nvPr/>
        </p:nvGrpSpPr>
        <p:grpSpPr>
          <a:xfrm>
            <a:off x="8424255" y="7289074"/>
            <a:ext cx="15115013" cy="369332"/>
            <a:chOff x="9312530" y="12226834"/>
            <a:chExt cx="15115013" cy="369332"/>
          </a:xfrm>
        </p:grpSpPr>
        <p:cxnSp>
          <p:nvCxnSpPr>
            <p:cNvPr id="101" name="Straight Connector 100">
              <a:extLst>
                <a:ext uri="{FF2B5EF4-FFF2-40B4-BE49-F238E27FC236}">
                  <a16:creationId xmlns:a16="http://schemas.microsoft.com/office/drawing/2014/main" id="{54A40B79-6C3D-48A0-8239-26AE59F79AA9}"/>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3E1D33B-408F-47D2-9413-69F2955E6AFC}"/>
                </a:ext>
              </a:extLst>
            </p:cNvPr>
            <p:cNvSpPr txBox="1"/>
            <p:nvPr/>
          </p:nvSpPr>
          <p:spPr>
            <a:xfrm>
              <a:off x="19855542" y="12226834"/>
              <a:ext cx="4572001" cy="369332"/>
            </a:xfrm>
            <a:prstGeom prst="rect">
              <a:avLst/>
            </a:prstGeom>
            <a:noFill/>
          </p:spPr>
          <p:txBody>
            <a:bodyPr wrap="square" rtlCol="0">
              <a:spAutoFit/>
            </a:bodyPr>
            <a:lstStyle/>
            <a:p>
              <a:r>
                <a:rPr lang="en-US" dirty="0"/>
                <a:t> </a:t>
              </a:r>
              <a:r>
                <a:rPr lang="en-US" b="1" spc="150" dirty="0">
                  <a:solidFill>
                    <a:srgbClr val="606060"/>
                  </a:solidFill>
                  <a:latin typeface="Montserrat" panose="00000500000000000000" pitchFamily="2" charset="0"/>
                </a:rPr>
                <a:t>EVALUATION OF THE MODEL </a:t>
              </a:r>
              <a:endParaRPr lang="en-IN" b="1" spc="150" dirty="0">
                <a:solidFill>
                  <a:srgbClr val="606060"/>
                </a:solidFill>
                <a:latin typeface="Montserrat" panose="00000500000000000000" pitchFamily="2" charset="0"/>
              </a:endParaRPr>
            </a:p>
          </p:txBody>
        </p:sp>
      </p:grpSp>
      <p:grpSp>
        <p:nvGrpSpPr>
          <p:cNvPr id="103" name="Group 102">
            <a:extLst>
              <a:ext uri="{FF2B5EF4-FFF2-40B4-BE49-F238E27FC236}">
                <a16:creationId xmlns:a16="http://schemas.microsoft.com/office/drawing/2014/main" id="{13144EB6-E8BA-42B2-99A3-BD8A163FC845}"/>
              </a:ext>
            </a:extLst>
          </p:cNvPr>
          <p:cNvGrpSpPr/>
          <p:nvPr/>
        </p:nvGrpSpPr>
        <p:grpSpPr>
          <a:xfrm>
            <a:off x="9364782" y="12357463"/>
            <a:ext cx="14226737" cy="369332"/>
            <a:chOff x="9312530" y="12226834"/>
            <a:chExt cx="14226737" cy="369332"/>
          </a:xfrm>
        </p:grpSpPr>
        <p:cxnSp>
          <p:nvCxnSpPr>
            <p:cNvPr id="104" name="Straight Connector 103">
              <a:extLst>
                <a:ext uri="{FF2B5EF4-FFF2-40B4-BE49-F238E27FC236}">
                  <a16:creationId xmlns:a16="http://schemas.microsoft.com/office/drawing/2014/main" id="{023D0AD1-5CC7-429D-B593-65208560BD11}"/>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0049440-5A10-4892-B28C-671157EA14E6}"/>
                </a:ext>
              </a:extLst>
            </p:cNvPr>
            <p:cNvSpPr txBox="1"/>
            <p:nvPr/>
          </p:nvSpPr>
          <p:spPr>
            <a:xfrm>
              <a:off x="19855542" y="12226834"/>
              <a:ext cx="3683725" cy="369332"/>
            </a:xfrm>
            <a:prstGeom prst="rect">
              <a:avLst/>
            </a:prstGeom>
            <a:noFill/>
          </p:spPr>
          <p:txBody>
            <a:bodyPr wrap="square" rtlCol="0">
              <a:spAutoFit/>
            </a:bodyPr>
            <a:lstStyle/>
            <a:p>
              <a:r>
                <a:rPr lang="en-US" b="1" spc="150" dirty="0">
                  <a:solidFill>
                    <a:srgbClr val="606060"/>
                  </a:solidFill>
                  <a:latin typeface="Montserrat" panose="00000500000000000000" pitchFamily="2" charset="0"/>
                </a:rPr>
                <a:t>DATA PREPARATION </a:t>
              </a:r>
              <a:endParaRPr lang="en-IN" b="1" spc="150" dirty="0">
                <a:solidFill>
                  <a:srgbClr val="606060"/>
                </a:solidFill>
                <a:latin typeface="Montserrat" panose="00000500000000000000" pitchFamily="2" charset="0"/>
              </a:endParaRPr>
            </a:p>
          </p:txBody>
        </p:sp>
      </p:grpSp>
      <p:grpSp>
        <p:nvGrpSpPr>
          <p:cNvPr id="107" name="Group 106">
            <a:extLst>
              <a:ext uri="{FF2B5EF4-FFF2-40B4-BE49-F238E27FC236}">
                <a16:creationId xmlns:a16="http://schemas.microsoft.com/office/drawing/2014/main" id="{79DB4801-3A86-4BA6-B725-3EA9D3EDB277}"/>
              </a:ext>
            </a:extLst>
          </p:cNvPr>
          <p:cNvGrpSpPr/>
          <p:nvPr/>
        </p:nvGrpSpPr>
        <p:grpSpPr>
          <a:xfrm>
            <a:off x="6486599" y="8852262"/>
            <a:ext cx="14805857" cy="369332"/>
            <a:chOff x="9312530" y="12226834"/>
            <a:chExt cx="14805857" cy="369332"/>
          </a:xfrm>
        </p:grpSpPr>
        <p:cxnSp>
          <p:nvCxnSpPr>
            <p:cNvPr id="108" name="Straight Connector 107">
              <a:extLst>
                <a:ext uri="{FF2B5EF4-FFF2-40B4-BE49-F238E27FC236}">
                  <a16:creationId xmlns:a16="http://schemas.microsoft.com/office/drawing/2014/main" id="{2B84A9C0-7888-42E0-A9FC-7714037EF89A}"/>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8B2DCEE-C79D-42F7-B4D2-62BDEF25DCF7}"/>
                </a:ext>
              </a:extLst>
            </p:cNvPr>
            <p:cNvSpPr txBox="1"/>
            <p:nvPr/>
          </p:nvSpPr>
          <p:spPr>
            <a:xfrm>
              <a:off x="19855542" y="12226834"/>
              <a:ext cx="4262845" cy="369332"/>
            </a:xfrm>
            <a:prstGeom prst="rect">
              <a:avLst/>
            </a:prstGeom>
            <a:noFill/>
          </p:spPr>
          <p:txBody>
            <a:bodyPr wrap="square" rtlCol="0">
              <a:spAutoFit/>
            </a:bodyPr>
            <a:lstStyle/>
            <a:p>
              <a:r>
                <a:rPr lang="en-US" dirty="0"/>
                <a:t> </a:t>
              </a:r>
              <a:r>
                <a:rPr lang="en-US" b="1" spc="150" dirty="0">
                  <a:solidFill>
                    <a:srgbClr val="606060"/>
                  </a:solidFill>
                  <a:latin typeface="Montserrat" panose="00000500000000000000" pitchFamily="2" charset="0"/>
                </a:rPr>
                <a:t>ALGORITM SELECTION </a:t>
              </a:r>
              <a:endParaRPr lang="en-IN" b="1" spc="150" dirty="0">
                <a:solidFill>
                  <a:srgbClr val="606060"/>
                </a:solidFill>
                <a:latin typeface="Montserrat" panose="00000500000000000000" pitchFamily="2" charset="0"/>
              </a:endParaRPr>
            </a:p>
          </p:txBody>
        </p:sp>
      </p:grpSp>
      <p:grpSp>
        <p:nvGrpSpPr>
          <p:cNvPr id="110" name="Group 109">
            <a:extLst>
              <a:ext uri="{FF2B5EF4-FFF2-40B4-BE49-F238E27FC236}">
                <a16:creationId xmlns:a16="http://schemas.microsoft.com/office/drawing/2014/main" id="{B2086AC2-53D0-43A9-A505-77FADF079433}"/>
              </a:ext>
            </a:extLst>
          </p:cNvPr>
          <p:cNvGrpSpPr/>
          <p:nvPr/>
        </p:nvGrpSpPr>
        <p:grpSpPr>
          <a:xfrm>
            <a:off x="8289272" y="5194662"/>
            <a:ext cx="15014865" cy="646331"/>
            <a:chOff x="9312530" y="12226834"/>
            <a:chExt cx="15014865" cy="646331"/>
          </a:xfrm>
        </p:grpSpPr>
        <p:cxnSp>
          <p:nvCxnSpPr>
            <p:cNvPr id="111" name="Straight Connector 110">
              <a:extLst>
                <a:ext uri="{FF2B5EF4-FFF2-40B4-BE49-F238E27FC236}">
                  <a16:creationId xmlns:a16="http://schemas.microsoft.com/office/drawing/2014/main" id="{DEFB8341-9957-4413-BFB6-D55346404CA0}"/>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F082640F-4403-459D-940B-92FF820A10FD}"/>
                </a:ext>
              </a:extLst>
            </p:cNvPr>
            <p:cNvSpPr txBox="1"/>
            <p:nvPr/>
          </p:nvSpPr>
          <p:spPr>
            <a:xfrm>
              <a:off x="19855543" y="12226834"/>
              <a:ext cx="4471852" cy="646331"/>
            </a:xfrm>
            <a:prstGeom prst="rect">
              <a:avLst/>
            </a:prstGeom>
            <a:noFill/>
          </p:spPr>
          <p:txBody>
            <a:bodyPr wrap="square" rtlCol="0">
              <a:spAutoFit/>
            </a:bodyPr>
            <a:lstStyle/>
            <a:p>
              <a:r>
                <a:rPr lang="en-US" dirty="0"/>
                <a:t> </a:t>
              </a:r>
              <a:r>
                <a:rPr lang="en-US" b="1" spc="150" dirty="0">
                  <a:solidFill>
                    <a:srgbClr val="606060"/>
                  </a:solidFill>
                  <a:latin typeface="Montserrat" panose="00000500000000000000" pitchFamily="2" charset="0"/>
                </a:rPr>
                <a:t>EVALUATION OF OPTIMISED   MODEL </a:t>
              </a:r>
              <a:endParaRPr lang="en-IN" b="1" spc="150" dirty="0">
                <a:solidFill>
                  <a:srgbClr val="606060"/>
                </a:solidFill>
                <a:latin typeface="Montserrat" panose="00000500000000000000" pitchFamily="2" charset="0"/>
              </a:endParaRPr>
            </a:p>
          </p:txBody>
        </p:sp>
      </p:grpSp>
      <p:grpSp>
        <p:nvGrpSpPr>
          <p:cNvPr id="114" name="Group 113">
            <a:extLst>
              <a:ext uri="{FF2B5EF4-FFF2-40B4-BE49-F238E27FC236}">
                <a16:creationId xmlns:a16="http://schemas.microsoft.com/office/drawing/2014/main" id="{624A13C6-7B2F-4AD9-9102-58353C0A0034}"/>
              </a:ext>
            </a:extLst>
          </p:cNvPr>
          <p:cNvGrpSpPr/>
          <p:nvPr/>
        </p:nvGrpSpPr>
        <p:grpSpPr>
          <a:xfrm>
            <a:off x="8681159" y="3862251"/>
            <a:ext cx="14596851" cy="369332"/>
            <a:chOff x="9312530" y="12226834"/>
            <a:chExt cx="14596851" cy="369332"/>
          </a:xfrm>
        </p:grpSpPr>
        <p:cxnSp>
          <p:nvCxnSpPr>
            <p:cNvPr id="115" name="Straight Connector 114">
              <a:extLst>
                <a:ext uri="{FF2B5EF4-FFF2-40B4-BE49-F238E27FC236}">
                  <a16:creationId xmlns:a16="http://schemas.microsoft.com/office/drawing/2014/main" id="{6FE77E8E-4E6E-4FE6-8CAA-CD69DE73CBB6}"/>
                </a:ext>
              </a:extLst>
            </p:cNvPr>
            <p:cNvCxnSpPr>
              <a:cxnSpLocks/>
            </p:cNvCxnSpPr>
            <p:nvPr/>
          </p:nvCxnSpPr>
          <p:spPr>
            <a:xfrm>
              <a:off x="9312530" y="12447621"/>
              <a:ext cx="10386259"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09586D18-5133-4E1D-8C54-D4CCDC9872DB}"/>
                </a:ext>
              </a:extLst>
            </p:cNvPr>
            <p:cNvSpPr txBox="1"/>
            <p:nvPr/>
          </p:nvSpPr>
          <p:spPr>
            <a:xfrm>
              <a:off x="19855542" y="12226834"/>
              <a:ext cx="4053839" cy="369332"/>
            </a:xfrm>
            <a:prstGeom prst="rect">
              <a:avLst/>
            </a:prstGeom>
            <a:noFill/>
          </p:spPr>
          <p:txBody>
            <a:bodyPr wrap="square" rtlCol="0">
              <a:spAutoFit/>
            </a:bodyPr>
            <a:lstStyle/>
            <a:p>
              <a:r>
                <a:rPr lang="en-US" b="1" spc="150" dirty="0">
                  <a:solidFill>
                    <a:srgbClr val="606060"/>
                  </a:solidFill>
                  <a:latin typeface="Montserrat" panose="00000500000000000000" pitchFamily="2" charset="0"/>
                </a:rPr>
                <a:t>DEPLOYING DATA MODEL  </a:t>
              </a:r>
              <a:endParaRPr lang="en-IN" b="1" spc="150" dirty="0">
                <a:solidFill>
                  <a:srgbClr val="606060"/>
                </a:solidFill>
                <a:latin typeface="Montserrat" panose="00000500000000000000" pitchFamily="2" charset="0"/>
              </a:endParaRPr>
            </a:p>
          </p:txBody>
        </p:sp>
      </p:grpSp>
    </p:spTree>
    <p:extLst>
      <p:ext uri="{BB962C8B-B14F-4D97-AF65-F5344CB8AC3E}">
        <p14:creationId xmlns:p14="http://schemas.microsoft.com/office/powerpoint/2010/main" val="215601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Shape 186">
            <a:extLst>
              <a:ext uri="{FF2B5EF4-FFF2-40B4-BE49-F238E27FC236}">
                <a16:creationId xmlns:a16="http://schemas.microsoft.com/office/drawing/2014/main" id="{CB573899-0083-4A27-A3A6-E3910973561D}"/>
              </a:ext>
            </a:extLst>
          </p:cNvPr>
          <p:cNvSpPr/>
          <p:nvPr/>
        </p:nvSpPr>
        <p:spPr>
          <a:xfrm>
            <a:off x="1490637" y="4631328"/>
            <a:ext cx="4836977" cy="8327579"/>
          </a:xfrm>
          <a:custGeom>
            <a:avLst/>
            <a:gdLst>
              <a:gd name="connsiteX0" fmla="*/ 3267476 w 3357997"/>
              <a:gd name="connsiteY0" fmla="*/ 159284 h 5781293"/>
              <a:gd name="connsiteX1" fmla="*/ 3164313 w 3357997"/>
              <a:gd name="connsiteY1" fmla="*/ 100432 h 5781293"/>
              <a:gd name="connsiteX2" fmla="*/ 3157043 w 3357997"/>
              <a:gd name="connsiteY2" fmla="*/ 96278 h 5781293"/>
              <a:gd name="connsiteX3" fmla="*/ 3157043 w 3357997"/>
              <a:gd name="connsiteY3" fmla="*/ 96278 h 5781293"/>
              <a:gd name="connsiteX4" fmla="*/ 3157043 w 3357997"/>
              <a:gd name="connsiteY4" fmla="*/ 96278 h 5781293"/>
              <a:gd name="connsiteX5" fmla="*/ 3120347 w 3357997"/>
              <a:gd name="connsiteY5" fmla="*/ 102163 h 5781293"/>
              <a:gd name="connsiteX6" fmla="*/ 151808 w 3357997"/>
              <a:gd name="connsiteY6" fmla="*/ 1815780 h 5781293"/>
              <a:gd name="connsiteX7" fmla="*/ 94342 w 3357997"/>
              <a:gd name="connsiteY7" fmla="*/ 1915482 h 5781293"/>
              <a:gd name="connsiteX8" fmla="*/ 94342 w 3357997"/>
              <a:gd name="connsiteY8" fmla="*/ 5589546 h 5781293"/>
              <a:gd name="connsiteX9" fmla="*/ 111305 w 3357997"/>
              <a:gd name="connsiteY9" fmla="*/ 5626934 h 5781293"/>
              <a:gd name="connsiteX10" fmla="*/ 116151 w 3357997"/>
              <a:gd name="connsiteY10" fmla="*/ 5629011 h 5781293"/>
              <a:gd name="connsiteX11" fmla="*/ 218968 w 3357997"/>
              <a:gd name="connsiteY11" fmla="*/ 5688209 h 5781293"/>
              <a:gd name="connsiteX12" fmla="*/ 240432 w 3357997"/>
              <a:gd name="connsiteY12" fmla="*/ 5577083 h 5781293"/>
              <a:gd name="connsiteX13" fmla="*/ 209621 w 3357997"/>
              <a:gd name="connsiteY13" fmla="*/ 5589892 h 5781293"/>
              <a:gd name="connsiteX14" fmla="*/ 3120694 w 3357997"/>
              <a:gd name="connsiteY14" fmla="*/ 3909163 h 5781293"/>
              <a:gd name="connsiteX15" fmla="*/ 3178160 w 3357997"/>
              <a:gd name="connsiteY15" fmla="*/ 3809461 h 5781293"/>
              <a:gd name="connsiteX16" fmla="*/ 3178160 w 3357997"/>
              <a:gd name="connsiteY16" fmla="*/ 221597 h 5781293"/>
              <a:gd name="connsiteX17" fmla="*/ 3267476 w 3357997"/>
              <a:gd name="connsiteY17" fmla="*/ 159284 h 578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7997" h="5781293">
                <a:moveTo>
                  <a:pt x="3267476" y="159284"/>
                </a:moveTo>
                <a:lnTo>
                  <a:pt x="3164313" y="100432"/>
                </a:lnTo>
                <a:cubicBezTo>
                  <a:pt x="3162236" y="98702"/>
                  <a:pt x="3159812" y="97317"/>
                  <a:pt x="3157043" y="96278"/>
                </a:cubicBezTo>
                <a:lnTo>
                  <a:pt x="3157043" y="96278"/>
                </a:lnTo>
                <a:lnTo>
                  <a:pt x="3157043" y="96278"/>
                </a:lnTo>
                <a:cubicBezTo>
                  <a:pt x="3147004" y="92470"/>
                  <a:pt x="3134195" y="94201"/>
                  <a:pt x="3120347" y="102163"/>
                </a:cubicBezTo>
                <a:lnTo>
                  <a:pt x="151808" y="1815780"/>
                </a:lnTo>
                <a:cubicBezTo>
                  <a:pt x="119959" y="1834128"/>
                  <a:pt x="94342" y="1878786"/>
                  <a:pt x="94342" y="1915482"/>
                </a:cubicBezTo>
                <a:lnTo>
                  <a:pt x="94342" y="5589546"/>
                </a:lnTo>
                <a:cubicBezTo>
                  <a:pt x="94342" y="5607894"/>
                  <a:pt x="100919" y="5620703"/>
                  <a:pt x="111305" y="5626934"/>
                </a:cubicBezTo>
                <a:cubicBezTo>
                  <a:pt x="112690" y="5627972"/>
                  <a:pt x="114420" y="5628665"/>
                  <a:pt x="116151" y="5629011"/>
                </a:cubicBezTo>
                <a:lnTo>
                  <a:pt x="218968" y="5688209"/>
                </a:lnTo>
                <a:lnTo>
                  <a:pt x="240432" y="5577083"/>
                </a:lnTo>
                <a:lnTo>
                  <a:pt x="209621" y="5589892"/>
                </a:lnTo>
                <a:lnTo>
                  <a:pt x="3120694" y="3909163"/>
                </a:lnTo>
                <a:cubicBezTo>
                  <a:pt x="3152543" y="3890815"/>
                  <a:pt x="3178160" y="3846157"/>
                  <a:pt x="3178160" y="3809461"/>
                </a:cubicBezTo>
                <a:lnTo>
                  <a:pt x="3178160" y="221597"/>
                </a:lnTo>
                <a:lnTo>
                  <a:pt x="3267476" y="159284"/>
                </a:lnTo>
                <a:close/>
              </a:path>
            </a:pathLst>
          </a:custGeom>
          <a:solidFill>
            <a:schemeClr val="tx1">
              <a:lumMod val="65000"/>
              <a:lumOff val="3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188" name="Freeform: Shape 187">
            <a:extLst>
              <a:ext uri="{FF2B5EF4-FFF2-40B4-BE49-F238E27FC236}">
                <a16:creationId xmlns:a16="http://schemas.microsoft.com/office/drawing/2014/main" id="{7DDEB604-A6DB-4B1F-91BD-22BA4F3D09BC}"/>
              </a:ext>
            </a:extLst>
          </p:cNvPr>
          <p:cNvSpPr/>
          <p:nvPr/>
        </p:nvSpPr>
        <p:spPr>
          <a:xfrm>
            <a:off x="1521055" y="4631328"/>
            <a:ext cx="4787112" cy="5734559"/>
          </a:xfrm>
          <a:custGeom>
            <a:avLst/>
            <a:gdLst>
              <a:gd name="connsiteX0" fmla="*/ 3143196 w 3323378"/>
              <a:gd name="connsiteY0" fmla="*/ 100432 h 3981130"/>
              <a:gd name="connsiteX1" fmla="*/ 3135925 w 3323378"/>
              <a:gd name="connsiteY1" fmla="*/ 96278 h 3981130"/>
              <a:gd name="connsiteX2" fmla="*/ 3135925 w 3323378"/>
              <a:gd name="connsiteY2" fmla="*/ 96278 h 3981130"/>
              <a:gd name="connsiteX3" fmla="*/ 3135925 w 3323378"/>
              <a:gd name="connsiteY3" fmla="*/ 96278 h 3981130"/>
              <a:gd name="connsiteX4" fmla="*/ 3099230 w 3323378"/>
              <a:gd name="connsiteY4" fmla="*/ 102163 h 3981130"/>
              <a:gd name="connsiteX5" fmla="*/ 130691 w 3323378"/>
              <a:gd name="connsiteY5" fmla="*/ 1815780 h 3981130"/>
              <a:gd name="connsiteX6" fmla="*/ 94342 w 3323378"/>
              <a:gd name="connsiteY6" fmla="*/ 1852130 h 3981130"/>
              <a:gd name="connsiteX7" fmla="*/ 2130950 w 3323378"/>
              <a:gd name="connsiteY7" fmla="*/ 3206060 h 3981130"/>
              <a:gd name="connsiteX8" fmla="*/ 3099230 w 3323378"/>
              <a:gd name="connsiteY8" fmla="*/ 3909509 h 3981130"/>
              <a:gd name="connsiteX9" fmla="*/ 3156697 w 3323378"/>
              <a:gd name="connsiteY9" fmla="*/ 3809808 h 3981130"/>
              <a:gd name="connsiteX10" fmla="*/ 3156697 w 3323378"/>
              <a:gd name="connsiteY10" fmla="*/ 221597 h 3981130"/>
              <a:gd name="connsiteX11" fmla="*/ 3246013 w 3323378"/>
              <a:gd name="connsiteY11" fmla="*/ 159284 h 3981130"/>
              <a:gd name="connsiteX12" fmla="*/ 3143196 w 3323378"/>
              <a:gd name="connsiteY12" fmla="*/ 100432 h 398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3378" h="3981130">
                <a:moveTo>
                  <a:pt x="3143196" y="100432"/>
                </a:moveTo>
                <a:cubicBezTo>
                  <a:pt x="3141119" y="98702"/>
                  <a:pt x="3138695" y="97317"/>
                  <a:pt x="3135925" y="96278"/>
                </a:cubicBezTo>
                <a:lnTo>
                  <a:pt x="3135925" y="96278"/>
                </a:lnTo>
                <a:lnTo>
                  <a:pt x="3135925" y="96278"/>
                </a:lnTo>
                <a:cubicBezTo>
                  <a:pt x="3125886" y="92470"/>
                  <a:pt x="3113078" y="94201"/>
                  <a:pt x="3099230" y="102163"/>
                </a:cubicBezTo>
                <a:lnTo>
                  <a:pt x="130691" y="1815780"/>
                </a:lnTo>
                <a:cubicBezTo>
                  <a:pt x="116844" y="1823743"/>
                  <a:pt x="104381" y="1836897"/>
                  <a:pt x="94342" y="1852130"/>
                </a:cubicBezTo>
                <a:lnTo>
                  <a:pt x="2130950" y="3206060"/>
                </a:lnTo>
                <a:lnTo>
                  <a:pt x="3099230" y="3909509"/>
                </a:lnTo>
                <a:cubicBezTo>
                  <a:pt x="3131079" y="3891161"/>
                  <a:pt x="3156697" y="3846503"/>
                  <a:pt x="3156697" y="3809808"/>
                </a:cubicBezTo>
                <a:lnTo>
                  <a:pt x="3156697" y="221597"/>
                </a:lnTo>
                <a:lnTo>
                  <a:pt x="3246013" y="159284"/>
                </a:lnTo>
                <a:lnTo>
                  <a:pt x="3143196" y="100432"/>
                </a:lnTo>
                <a:close/>
              </a:path>
            </a:pathLst>
          </a:custGeom>
          <a:solidFill>
            <a:schemeClr val="bg1">
              <a:lumMod val="50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189" name="Freeform: Shape 188">
            <a:extLst>
              <a:ext uri="{FF2B5EF4-FFF2-40B4-BE49-F238E27FC236}">
                <a16:creationId xmlns:a16="http://schemas.microsoft.com/office/drawing/2014/main" id="{189CEC63-1481-4A94-8D9A-B5A8EBB28462}"/>
              </a:ext>
            </a:extLst>
          </p:cNvPr>
          <p:cNvSpPr/>
          <p:nvPr/>
        </p:nvSpPr>
        <p:spPr>
          <a:xfrm>
            <a:off x="1644223" y="4719540"/>
            <a:ext cx="4687381" cy="8227848"/>
          </a:xfrm>
          <a:custGeom>
            <a:avLst/>
            <a:gdLst>
              <a:gd name="connsiteX0" fmla="*/ 3178160 w 3254141"/>
              <a:gd name="connsiteY0" fmla="*/ 3809150 h 5712056"/>
              <a:gd name="connsiteX1" fmla="*/ 3120347 w 3254141"/>
              <a:gd name="connsiteY1" fmla="*/ 3908852 h 5712056"/>
              <a:gd name="connsiteX2" fmla="*/ 152155 w 3254141"/>
              <a:gd name="connsiteY2" fmla="*/ 5622469 h 5712056"/>
              <a:gd name="connsiteX3" fmla="*/ 94342 w 3254141"/>
              <a:gd name="connsiteY3" fmla="*/ 5589234 h 5712056"/>
              <a:gd name="connsiteX4" fmla="*/ 94342 w 3254141"/>
              <a:gd name="connsiteY4" fmla="*/ 1915517 h 5712056"/>
              <a:gd name="connsiteX5" fmla="*/ 152155 w 3254141"/>
              <a:gd name="connsiteY5" fmla="*/ 1815815 h 5712056"/>
              <a:gd name="connsiteX6" fmla="*/ 3120347 w 3254141"/>
              <a:gd name="connsiteY6" fmla="*/ 102198 h 5712056"/>
              <a:gd name="connsiteX7" fmla="*/ 3178160 w 3254141"/>
              <a:gd name="connsiteY7" fmla="*/ 135432 h 5712056"/>
              <a:gd name="connsiteX8" fmla="*/ 3178160 w 3254141"/>
              <a:gd name="connsiteY8" fmla="*/ 3809150 h 571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141" h="5712056">
                <a:moveTo>
                  <a:pt x="3178160" y="3809150"/>
                </a:moveTo>
                <a:cubicBezTo>
                  <a:pt x="3178160" y="3845846"/>
                  <a:pt x="3152543" y="3890503"/>
                  <a:pt x="3120347" y="3908852"/>
                </a:cubicBezTo>
                <a:lnTo>
                  <a:pt x="152155" y="5622469"/>
                </a:lnTo>
                <a:cubicBezTo>
                  <a:pt x="120306" y="5640816"/>
                  <a:pt x="94342" y="5625931"/>
                  <a:pt x="94342" y="5589234"/>
                </a:cubicBezTo>
                <a:lnTo>
                  <a:pt x="94342" y="1915517"/>
                </a:lnTo>
                <a:cubicBezTo>
                  <a:pt x="94342" y="1878821"/>
                  <a:pt x="120306" y="1834163"/>
                  <a:pt x="152155" y="1815815"/>
                </a:cubicBezTo>
                <a:lnTo>
                  <a:pt x="3120347" y="102198"/>
                </a:lnTo>
                <a:cubicBezTo>
                  <a:pt x="3152196" y="83850"/>
                  <a:pt x="3178160" y="98736"/>
                  <a:pt x="3178160" y="135432"/>
                </a:cubicBezTo>
                <a:lnTo>
                  <a:pt x="3178160" y="3809150"/>
                </a:lnTo>
                <a:close/>
              </a:path>
            </a:pathLst>
          </a:custGeom>
          <a:solidFill>
            <a:schemeClr val="bg1">
              <a:lumMod val="50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190" name="Freeform: Shape 189">
            <a:extLst>
              <a:ext uri="{FF2B5EF4-FFF2-40B4-BE49-F238E27FC236}">
                <a16:creationId xmlns:a16="http://schemas.microsoft.com/office/drawing/2014/main" id="{3FAECCDB-901A-429E-8E25-9B135B549FA3}"/>
              </a:ext>
            </a:extLst>
          </p:cNvPr>
          <p:cNvSpPr/>
          <p:nvPr/>
        </p:nvSpPr>
        <p:spPr>
          <a:xfrm>
            <a:off x="1725005" y="4865493"/>
            <a:ext cx="4537783" cy="7679324"/>
          </a:xfrm>
          <a:custGeom>
            <a:avLst/>
            <a:gdLst>
              <a:gd name="connsiteX0" fmla="*/ 3065996 w 3150285"/>
              <a:gd name="connsiteY0" fmla="*/ 3540962 h 5331252"/>
              <a:gd name="connsiteX1" fmla="*/ 94342 w 3150285"/>
              <a:gd name="connsiteY1" fmla="*/ 5256656 h 5331252"/>
              <a:gd name="connsiteX2" fmla="*/ 94342 w 3150285"/>
              <a:gd name="connsiteY2" fmla="*/ 1810036 h 5331252"/>
              <a:gd name="connsiteX3" fmla="*/ 3065996 w 3150285"/>
              <a:gd name="connsiteY3" fmla="*/ 94342 h 5331252"/>
            </a:gdLst>
            <a:ahLst/>
            <a:cxnLst>
              <a:cxn ang="0">
                <a:pos x="connsiteX0" y="connsiteY0"/>
              </a:cxn>
              <a:cxn ang="0">
                <a:pos x="connsiteX1" y="connsiteY1"/>
              </a:cxn>
              <a:cxn ang="0">
                <a:pos x="connsiteX2" y="connsiteY2"/>
              </a:cxn>
              <a:cxn ang="0">
                <a:pos x="connsiteX3" y="connsiteY3"/>
              </a:cxn>
            </a:cxnLst>
            <a:rect l="l" t="t" r="r" b="b"/>
            <a:pathLst>
              <a:path w="3150285" h="5331252">
                <a:moveTo>
                  <a:pt x="3065996" y="3540962"/>
                </a:moveTo>
                <a:lnTo>
                  <a:pt x="94342" y="5256656"/>
                </a:lnTo>
                <a:lnTo>
                  <a:pt x="94342" y="1810036"/>
                </a:lnTo>
                <a:lnTo>
                  <a:pt x="3065996" y="94342"/>
                </a:lnTo>
                <a:close/>
              </a:path>
            </a:pathLst>
          </a:custGeom>
          <a:solidFill>
            <a:schemeClr val="bg1">
              <a:lumMod val="9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191" name="Freeform: Shape 190">
            <a:extLst>
              <a:ext uri="{FF2B5EF4-FFF2-40B4-BE49-F238E27FC236}">
                <a16:creationId xmlns:a16="http://schemas.microsoft.com/office/drawing/2014/main" id="{892B75DB-3489-48BF-A9E8-A0BAD07C2DCC}"/>
              </a:ext>
            </a:extLst>
          </p:cNvPr>
          <p:cNvSpPr/>
          <p:nvPr/>
        </p:nvSpPr>
        <p:spPr>
          <a:xfrm>
            <a:off x="2366039" y="7243629"/>
            <a:ext cx="1097047" cy="1396241"/>
          </a:xfrm>
          <a:custGeom>
            <a:avLst/>
            <a:gdLst>
              <a:gd name="connsiteX0" fmla="*/ 387728 w 761607"/>
              <a:gd name="connsiteY0" fmla="*/ 910275 h 969318"/>
              <a:gd name="connsiteX1" fmla="*/ 25964 w 761607"/>
              <a:gd name="connsiteY1" fmla="*/ 701524 h 969318"/>
              <a:gd name="connsiteX2" fmla="*/ 387728 w 761607"/>
              <a:gd name="connsiteY2" fmla="*/ 75275 h 969318"/>
              <a:gd name="connsiteX3" fmla="*/ 749145 w 761607"/>
              <a:gd name="connsiteY3" fmla="*/ 284025 h 969318"/>
              <a:gd name="connsiteX4" fmla="*/ 387728 w 761607"/>
              <a:gd name="connsiteY4" fmla="*/ 910275 h 969318"/>
              <a:gd name="connsiteX5" fmla="*/ 387728 w 761607"/>
              <a:gd name="connsiteY5" fmla="*/ 198517 h 969318"/>
              <a:gd name="connsiteX6" fmla="*/ 132935 w 761607"/>
              <a:gd name="connsiteY6" fmla="*/ 639904 h 969318"/>
              <a:gd name="connsiteX7" fmla="*/ 387728 w 761607"/>
              <a:gd name="connsiteY7" fmla="*/ 787032 h 969318"/>
              <a:gd name="connsiteX8" fmla="*/ 642520 w 761607"/>
              <a:gd name="connsiteY8" fmla="*/ 345646 h 969318"/>
              <a:gd name="connsiteX9" fmla="*/ 387728 w 761607"/>
              <a:gd name="connsiteY9" fmla="*/ 198517 h 96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607" h="969318">
                <a:moveTo>
                  <a:pt x="387728" y="910275"/>
                </a:moveTo>
                <a:cubicBezTo>
                  <a:pt x="188325" y="1025554"/>
                  <a:pt x="25964" y="931738"/>
                  <a:pt x="25964" y="701524"/>
                </a:cubicBezTo>
                <a:cubicBezTo>
                  <a:pt x="25964" y="471311"/>
                  <a:pt x="188325" y="190209"/>
                  <a:pt x="387728" y="75275"/>
                </a:cubicBezTo>
                <a:cubicBezTo>
                  <a:pt x="587130" y="-40004"/>
                  <a:pt x="749145" y="53812"/>
                  <a:pt x="749145" y="284025"/>
                </a:cubicBezTo>
                <a:cubicBezTo>
                  <a:pt x="749491" y="514239"/>
                  <a:pt x="587130" y="795341"/>
                  <a:pt x="387728" y="910275"/>
                </a:cubicBezTo>
                <a:close/>
                <a:moveTo>
                  <a:pt x="387728" y="198517"/>
                </a:moveTo>
                <a:cubicBezTo>
                  <a:pt x="247176" y="279525"/>
                  <a:pt x="132935" y="477889"/>
                  <a:pt x="132935" y="639904"/>
                </a:cubicBezTo>
                <a:cubicBezTo>
                  <a:pt x="132935" y="802265"/>
                  <a:pt x="247176" y="868040"/>
                  <a:pt x="387728" y="787032"/>
                </a:cubicBezTo>
                <a:cubicBezTo>
                  <a:pt x="528279" y="706025"/>
                  <a:pt x="642520" y="508007"/>
                  <a:pt x="642520" y="345646"/>
                </a:cubicBezTo>
                <a:cubicBezTo>
                  <a:pt x="642866" y="183286"/>
                  <a:pt x="528279" y="117510"/>
                  <a:pt x="387728" y="198517"/>
                </a:cubicBezTo>
                <a:close/>
              </a:path>
            </a:pathLst>
          </a:custGeom>
          <a:solidFill>
            <a:schemeClr val="bg1">
              <a:lumMod val="75000"/>
            </a:schemeClr>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193" name="Freeform: Shape 192">
            <a:extLst>
              <a:ext uri="{FF2B5EF4-FFF2-40B4-BE49-F238E27FC236}">
                <a16:creationId xmlns:a16="http://schemas.microsoft.com/office/drawing/2014/main" id="{A910AAF6-F03E-44A6-A9FD-EA9252F177A0}"/>
              </a:ext>
            </a:extLst>
          </p:cNvPr>
          <p:cNvSpPr/>
          <p:nvPr/>
        </p:nvSpPr>
        <p:spPr>
          <a:xfrm>
            <a:off x="3451858" y="6461695"/>
            <a:ext cx="1296510" cy="1595704"/>
          </a:xfrm>
          <a:custGeom>
            <a:avLst/>
            <a:gdLst>
              <a:gd name="connsiteX0" fmla="*/ 456105 w 900081"/>
              <a:gd name="connsiteY0" fmla="*/ 978500 h 1107792"/>
              <a:gd name="connsiteX1" fmla="*/ 94342 w 900081"/>
              <a:gd name="connsiteY1" fmla="*/ 769751 h 1107792"/>
              <a:gd name="connsiteX2" fmla="*/ 456105 w 900081"/>
              <a:gd name="connsiteY2" fmla="*/ 143502 h 1107792"/>
              <a:gd name="connsiteX3" fmla="*/ 817869 w 900081"/>
              <a:gd name="connsiteY3" fmla="*/ 352251 h 1107792"/>
              <a:gd name="connsiteX4" fmla="*/ 456105 w 900081"/>
              <a:gd name="connsiteY4" fmla="*/ 978500 h 1107792"/>
              <a:gd name="connsiteX5" fmla="*/ 456105 w 900081"/>
              <a:gd name="connsiteY5" fmla="*/ 266743 h 1107792"/>
              <a:gd name="connsiteX6" fmla="*/ 201313 w 900081"/>
              <a:gd name="connsiteY6" fmla="*/ 708130 h 1107792"/>
              <a:gd name="connsiteX7" fmla="*/ 456105 w 900081"/>
              <a:gd name="connsiteY7" fmla="*/ 855258 h 1107792"/>
              <a:gd name="connsiteX8" fmla="*/ 710898 w 900081"/>
              <a:gd name="connsiteY8" fmla="*/ 413872 h 1107792"/>
              <a:gd name="connsiteX9" fmla="*/ 456105 w 900081"/>
              <a:gd name="connsiteY9" fmla="*/ 266743 h 110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0081" h="1107792">
                <a:moveTo>
                  <a:pt x="456105" y="978500"/>
                </a:moveTo>
                <a:cubicBezTo>
                  <a:pt x="256702" y="1093780"/>
                  <a:pt x="94342" y="999964"/>
                  <a:pt x="94342" y="769751"/>
                </a:cubicBezTo>
                <a:cubicBezTo>
                  <a:pt x="94342" y="539537"/>
                  <a:pt x="256702" y="258781"/>
                  <a:pt x="456105" y="143502"/>
                </a:cubicBezTo>
                <a:cubicBezTo>
                  <a:pt x="655508" y="28568"/>
                  <a:pt x="817523" y="122038"/>
                  <a:pt x="817869" y="352251"/>
                </a:cubicBezTo>
                <a:cubicBezTo>
                  <a:pt x="817523" y="582464"/>
                  <a:pt x="655508" y="863567"/>
                  <a:pt x="456105" y="978500"/>
                </a:cubicBezTo>
                <a:close/>
                <a:moveTo>
                  <a:pt x="456105" y="266743"/>
                </a:moveTo>
                <a:cubicBezTo>
                  <a:pt x="315554" y="347751"/>
                  <a:pt x="201313" y="545769"/>
                  <a:pt x="201313" y="708130"/>
                </a:cubicBezTo>
                <a:cubicBezTo>
                  <a:pt x="201313" y="870491"/>
                  <a:pt x="315554" y="936612"/>
                  <a:pt x="456105" y="855258"/>
                </a:cubicBezTo>
                <a:cubicBezTo>
                  <a:pt x="596656" y="774251"/>
                  <a:pt x="710898" y="576233"/>
                  <a:pt x="710898" y="413872"/>
                </a:cubicBezTo>
                <a:cubicBezTo>
                  <a:pt x="710898" y="251857"/>
                  <a:pt x="596656" y="185736"/>
                  <a:pt x="456105" y="266743"/>
                </a:cubicBezTo>
                <a:close/>
              </a:path>
            </a:pathLst>
          </a:custGeom>
          <a:solidFill>
            <a:schemeClr val="bg1">
              <a:lumMod val="7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195" name="Freeform: Shape 194">
            <a:extLst>
              <a:ext uri="{FF2B5EF4-FFF2-40B4-BE49-F238E27FC236}">
                <a16:creationId xmlns:a16="http://schemas.microsoft.com/office/drawing/2014/main" id="{630AC1BF-5560-4AE0-ACA4-93693626ABD7}"/>
              </a:ext>
            </a:extLst>
          </p:cNvPr>
          <p:cNvSpPr/>
          <p:nvPr/>
        </p:nvSpPr>
        <p:spPr>
          <a:xfrm>
            <a:off x="4808462" y="5833925"/>
            <a:ext cx="1097047" cy="1396241"/>
          </a:xfrm>
          <a:custGeom>
            <a:avLst/>
            <a:gdLst>
              <a:gd name="connsiteX0" fmla="*/ 387728 w 761607"/>
              <a:gd name="connsiteY0" fmla="*/ 910274 h 969318"/>
              <a:gd name="connsiteX1" fmla="*/ 25964 w 761607"/>
              <a:gd name="connsiteY1" fmla="*/ 701525 h 969318"/>
              <a:gd name="connsiteX2" fmla="*/ 387381 w 761607"/>
              <a:gd name="connsiteY2" fmla="*/ 75275 h 969318"/>
              <a:gd name="connsiteX3" fmla="*/ 749145 w 761607"/>
              <a:gd name="connsiteY3" fmla="*/ 284025 h 969318"/>
              <a:gd name="connsiteX4" fmla="*/ 387728 w 761607"/>
              <a:gd name="connsiteY4" fmla="*/ 910274 h 969318"/>
              <a:gd name="connsiteX5" fmla="*/ 387728 w 761607"/>
              <a:gd name="connsiteY5" fmla="*/ 198518 h 969318"/>
              <a:gd name="connsiteX6" fmla="*/ 132935 w 761607"/>
              <a:gd name="connsiteY6" fmla="*/ 639904 h 969318"/>
              <a:gd name="connsiteX7" fmla="*/ 387728 w 761607"/>
              <a:gd name="connsiteY7" fmla="*/ 787033 h 969318"/>
              <a:gd name="connsiteX8" fmla="*/ 642520 w 761607"/>
              <a:gd name="connsiteY8" fmla="*/ 345646 h 969318"/>
              <a:gd name="connsiteX9" fmla="*/ 387728 w 761607"/>
              <a:gd name="connsiteY9" fmla="*/ 198518 h 96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607" h="969318">
                <a:moveTo>
                  <a:pt x="387728" y="910274"/>
                </a:moveTo>
                <a:cubicBezTo>
                  <a:pt x="188325" y="1025554"/>
                  <a:pt x="25964" y="931738"/>
                  <a:pt x="25964" y="701525"/>
                </a:cubicBezTo>
                <a:cubicBezTo>
                  <a:pt x="25964" y="471311"/>
                  <a:pt x="188325" y="190209"/>
                  <a:pt x="387381" y="75275"/>
                </a:cubicBezTo>
                <a:cubicBezTo>
                  <a:pt x="586784" y="-40004"/>
                  <a:pt x="749145" y="53812"/>
                  <a:pt x="749145" y="284025"/>
                </a:cubicBezTo>
                <a:cubicBezTo>
                  <a:pt x="749145" y="514238"/>
                  <a:pt x="586784" y="794995"/>
                  <a:pt x="387728" y="910274"/>
                </a:cubicBezTo>
                <a:close/>
                <a:moveTo>
                  <a:pt x="387728" y="198518"/>
                </a:moveTo>
                <a:cubicBezTo>
                  <a:pt x="247176" y="279525"/>
                  <a:pt x="132935" y="477889"/>
                  <a:pt x="132935" y="639904"/>
                </a:cubicBezTo>
                <a:cubicBezTo>
                  <a:pt x="132935" y="802264"/>
                  <a:pt x="247176" y="868040"/>
                  <a:pt x="387728" y="787033"/>
                </a:cubicBezTo>
                <a:cubicBezTo>
                  <a:pt x="528279" y="706025"/>
                  <a:pt x="642520" y="508007"/>
                  <a:pt x="642520" y="345646"/>
                </a:cubicBezTo>
                <a:cubicBezTo>
                  <a:pt x="642520" y="183285"/>
                  <a:pt x="527933" y="117164"/>
                  <a:pt x="387728" y="198518"/>
                </a:cubicBezTo>
                <a:close/>
              </a:path>
            </a:pathLst>
          </a:custGeom>
          <a:solidFill>
            <a:schemeClr val="bg1">
              <a:lumMod val="75000"/>
            </a:schemeClr>
          </a:solidFill>
          <a:ln w="9525" cap="flat">
            <a:noFill/>
            <a:prstDash val="solid"/>
            <a:miter/>
          </a:ln>
        </p:spPr>
        <p:txBody>
          <a:bodyPr rtlCol="0" anchor="ctr"/>
          <a:lstStyle/>
          <a:p>
            <a:pPr>
              <a:defRPr/>
            </a:pPr>
            <a:endParaRPr lang="en-US">
              <a:solidFill>
                <a:srgbClr val="272E3A"/>
              </a:solidFill>
              <a:latin typeface="Montserrat Light"/>
            </a:endParaRPr>
          </a:p>
        </p:txBody>
      </p:sp>
      <p:grpSp>
        <p:nvGrpSpPr>
          <p:cNvPr id="4" name="Group 3">
            <a:extLst>
              <a:ext uri="{FF2B5EF4-FFF2-40B4-BE49-F238E27FC236}">
                <a16:creationId xmlns:a16="http://schemas.microsoft.com/office/drawing/2014/main" id="{444BD3FD-2F95-46EE-A302-2DFF1FC7892E}"/>
              </a:ext>
            </a:extLst>
          </p:cNvPr>
          <p:cNvGrpSpPr/>
          <p:nvPr/>
        </p:nvGrpSpPr>
        <p:grpSpPr>
          <a:xfrm>
            <a:off x="2366039" y="5905454"/>
            <a:ext cx="2990947" cy="2756578"/>
            <a:chOff x="1634827" y="5906123"/>
            <a:chExt cx="2991336" cy="2756937"/>
          </a:xfrm>
          <a:solidFill>
            <a:schemeClr val="bg1">
              <a:lumMod val="50000"/>
            </a:schemeClr>
          </a:solidFill>
        </p:grpSpPr>
        <p:sp>
          <p:nvSpPr>
            <p:cNvPr id="192" name="Freeform: Shape 191">
              <a:extLst>
                <a:ext uri="{FF2B5EF4-FFF2-40B4-BE49-F238E27FC236}">
                  <a16:creationId xmlns:a16="http://schemas.microsoft.com/office/drawing/2014/main" id="{F20E7B45-784E-4289-9740-E3AE287D0D0D}"/>
                </a:ext>
              </a:extLst>
            </p:cNvPr>
            <p:cNvSpPr/>
            <p:nvPr/>
          </p:nvSpPr>
          <p:spPr>
            <a:xfrm>
              <a:off x="1634827" y="7316510"/>
              <a:ext cx="1097190" cy="1346550"/>
            </a:xfrm>
            <a:custGeom>
              <a:avLst/>
              <a:gdLst>
                <a:gd name="connsiteX0" fmla="*/ 387728 w 761607"/>
                <a:gd name="connsiteY0" fmla="*/ 737028 h 934700"/>
                <a:gd name="connsiteX1" fmla="*/ 132935 w 761607"/>
                <a:gd name="connsiteY1" fmla="*/ 589899 h 934700"/>
                <a:gd name="connsiteX2" fmla="*/ 386689 w 761607"/>
                <a:gd name="connsiteY2" fmla="*/ 149206 h 934700"/>
                <a:gd name="connsiteX3" fmla="*/ 386689 w 761607"/>
                <a:gd name="connsiteY3" fmla="*/ 25964 h 934700"/>
                <a:gd name="connsiteX4" fmla="*/ 25964 w 761607"/>
                <a:gd name="connsiteY4" fmla="*/ 651867 h 934700"/>
                <a:gd name="connsiteX5" fmla="*/ 387728 w 761607"/>
                <a:gd name="connsiteY5" fmla="*/ 860617 h 934700"/>
                <a:gd name="connsiteX6" fmla="*/ 749145 w 761607"/>
                <a:gd name="connsiteY6" fmla="*/ 234368 h 934700"/>
                <a:gd name="connsiteX7" fmla="*/ 642520 w 761607"/>
                <a:gd name="connsiteY7" fmla="*/ 295989 h 934700"/>
                <a:gd name="connsiteX8" fmla="*/ 387728 w 761607"/>
                <a:gd name="connsiteY8" fmla="*/ 737028 h 93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607" h="934700">
                  <a:moveTo>
                    <a:pt x="387728" y="737028"/>
                  </a:moveTo>
                  <a:cubicBezTo>
                    <a:pt x="247176" y="818036"/>
                    <a:pt x="132935" y="752260"/>
                    <a:pt x="132935" y="589899"/>
                  </a:cubicBezTo>
                  <a:cubicBezTo>
                    <a:pt x="132935" y="427885"/>
                    <a:pt x="246830" y="230560"/>
                    <a:pt x="386689" y="149206"/>
                  </a:cubicBezTo>
                  <a:lnTo>
                    <a:pt x="386689" y="25964"/>
                  </a:lnTo>
                  <a:cubicBezTo>
                    <a:pt x="187632" y="141590"/>
                    <a:pt x="25964" y="422000"/>
                    <a:pt x="25964" y="651867"/>
                  </a:cubicBezTo>
                  <a:cubicBezTo>
                    <a:pt x="25964" y="882080"/>
                    <a:pt x="188325" y="975896"/>
                    <a:pt x="387728" y="860617"/>
                  </a:cubicBezTo>
                  <a:cubicBezTo>
                    <a:pt x="587130" y="745337"/>
                    <a:pt x="749145" y="464581"/>
                    <a:pt x="749145" y="234368"/>
                  </a:cubicBezTo>
                  <a:lnTo>
                    <a:pt x="642520" y="295989"/>
                  </a:lnTo>
                  <a:cubicBezTo>
                    <a:pt x="642866" y="458003"/>
                    <a:pt x="528279" y="656021"/>
                    <a:pt x="387728" y="737028"/>
                  </a:cubicBez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194" name="Freeform: Shape 193">
              <a:extLst>
                <a:ext uri="{FF2B5EF4-FFF2-40B4-BE49-F238E27FC236}">
                  <a16:creationId xmlns:a16="http://schemas.microsoft.com/office/drawing/2014/main" id="{814C5896-F9C6-4F2E-9393-CA4B3311F55E}"/>
                </a:ext>
              </a:extLst>
            </p:cNvPr>
            <p:cNvSpPr/>
            <p:nvPr/>
          </p:nvSpPr>
          <p:spPr>
            <a:xfrm>
              <a:off x="2818793" y="6633260"/>
              <a:ext cx="548595" cy="1346550"/>
            </a:xfrm>
            <a:custGeom>
              <a:avLst/>
              <a:gdLst>
                <a:gd name="connsiteX0" fmla="*/ 383919 w 380803"/>
                <a:gd name="connsiteY0" fmla="*/ 739105 h 934700"/>
                <a:gd name="connsiteX1" fmla="*/ 132935 w 380803"/>
                <a:gd name="connsiteY1" fmla="*/ 589899 h 934700"/>
                <a:gd name="connsiteX2" fmla="*/ 386689 w 380803"/>
                <a:gd name="connsiteY2" fmla="*/ 149206 h 934700"/>
                <a:gd name="connsiteX3" fmla="*/ 386689 w 380803"/>
                <a:gd name="connsiteY3" fmla="*/ 25964 h 934700"/>
                <a:gd name="connsiteX4" fmla="*/ 25964 w 380803"/>
                <a:gd name="connsiteY4" fmla="*/ 651520 h 934700"/>
                <a:gd name="connsiteX5" fmla="*/ 383573 w 380803"/>
                <a:gd name="connsiteY5" fmla="*/ 862347 h 934700"/>
                <a:gd name="connsiteX6" fmla="*/ 383573 w 380803"/>
                <a:gd name="connsiteY6" fmla="*/ 739105 h 93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803" h="934700">
                  <a:moveTo>
                    <a:pt x="383919" y="739105"/>
                  </a:moveTo>
                  <a:cubicBezTo>
                    <a:pt x="245099" y="816651"/>
                    <a:pt x="132935" y="750529"/>
                    <a:pt x="132935" y="589899"/>
                  </a:cubicBezTo>
                  <a:cubicBezTo>
                    <a:pt x="132935" y="428231"/>
                    <a:pt x="246830" y="230559"/>
                    <a:pt x="386689" y="149206"/>
                  </a:cubicBezTo>
                  <a:lnTo>
                    <a:pt x="386689" y="25964"/>
                  </a:lnTo>
                  <a:cubicBezTo>
                    <a:pt x="187632" y="141590"/>
                    <a:pt x="25964" y="421653"/>
                    <a:pt x="25964" y="651520"/>
                  </a:cubicBezTo>
                  <a:cubicBezTo>
                    <a:pt x="25964" y="880349"/>
                    <a:pt x="185902" y="974165"/>
                    <a:pt x="383573" y="862347"/>
                  </a:cubicBezTo>
                  <a:lnTo>
                    <a:pt x="383573" y="739105"/>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196" name="Freeform: Shape 195">
              <a:extLst>
                <a:ext uri="{FF2B5EF4-FFF2-40B4-BE49-F238E27FC236}">
                  <a16:creationId xmlns:a16="http://schemas.microsoft.com/office/drawing/2014/main" id="{E67595EF-9C2D-47E1-9B26-DF68EEA441C0}"/>
                </a:ext>
              </a:extLst>
            </p:cNvPr>
            <p:cNvSpPr/>
            <p:nvPr/>
          </p:nvSpPr>
          <p:spPr>
            <a:xfrm>
              <a:off x="4077568" y="5906123"/>
              <a:ext cx="548595" cy="947572"/>
            </a:xfrm>
            <a:custGeom>
              <a:avLst/>
              <a:gdLst>
                <a:gd name="connsiteX0" fmla="*/ 132935 w 380803"/>
                <a:gd name="connsiteY0" fmla="*/ 580899 h 657751"/>
                <a:gd name="connsiteX1" fmla="*/ 386343 w 380803"/>
                <a:gd name="connsiteY1" fmla="*/ 149206 h 657751"/>
                <a:gd name="connsiteX2" fmla="*/ 386343 w 380803"/>
                <a:gd name="connsiteY2" fmla="*/ 25964 h 657751"/>
                <a:gd name="connsiteX3" fmla="*/ 25964 w 380803"/>
                <a:gd name="connsiteY3" fmla="*/ 642520 h 657751"/>
                <a:gd name="connsiteX4" fmla="*/ 132935 w 380803"/>
                <a:gd name="connsiteY4" fmla="*/ 580899 h 65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03" h="657751">
                  <a:moveTo>
                    <a:pt x="132935" y="580899"/>
                  </a:moveTo>
                  <a:cubicBezTo>
                    <a:pt x="137089" y="420615"/>
                    <a:pt x="248907" y="229174"/>
                    <a:pt x="386343" y="149206"/>
                  </a:cubicBezTo>
                  <a:lnTo>
                    <a:pt x="386343" y="25964"/>
                  </a:lnTo>
                  <a:cubicBezTo>
                    <a:pt x="190056" y="139859"/>
                    <a:pt x="30118" y="414384"/>
                    <a:pt x="25964" y="642520"/>
                  </a:cubicBezTo>
                  <a:lnTo>
                    <a:pt x="132935" y="580899"/>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grpSp>
      <p:grpSp>
        <p:nvGrpSpPr>
          <p:cNvPr id="9" name="Group 8">
            <a:extLst>
              <a:ext uri="{FF2B5EF4-FFF2-40B4-BE49-F238E27FC236}">
                <a16:creationId xmlns:a16="http://schemas.microsoft.com/office/drawing/2014/main" id="{94160CF1-C5DC-4231-9A17-14959FAD5664}"/>
              </a:ext>
            </a:extLst>
          </p:cNvPr>
          <p:cNvGrpSpPr/>
          <p:nvPr/>
        </p:nvGrpSpPr>
        <p:grpSpPr>
          <a:xfrm>
            <a:off x="2546054" y="7253823"/>
            <a:ext cx="3091676" cy="4360757"/>
            <a:chOff x="1814864" y="7254668"/>
            <a:chExt cx="3092079" cy="4361325"/>
          </a:xfrm>
          <a:solidFill>
            <a:schemeClr val="bg1">
              <a:lumMod val="85000"/>
            </a:schemeClr>
          </a:solidFill>
        </p:grpSpPr>
        <p:sp>
          <p:nvSpPr>
            <p:cNvPr id="197" name="Freeform: Shape 196">
              <a:extLst>
                <a:ext uri="{FF2B5EF4-FFF2-40B4-BE49-F238E27FC236}">
                  <a16:creationId xmlns:a16="http://schemas.microsoft.com/office/drawing/2014/main" id="{77F665DA-52C6-451B-B0DD-3E08D9DC0213}"/>
                </a:ext>
              </a:extLst>
            </p:cNvPr>
            <p:cNvSpPr/>
            <p:nvPr/>
          </p:nvSpPr>
          <p:spPr>
            <a:xfrm>
              <a:off x="1814864" y="9770721"/>
              <a:ext cx="3092079" cy="1845272"/>
            </a:xfrm>
            <a:custGeom>
              <a:avLst/>
              <a:gdLst>
                <a:gd name="connsiteX0" fmla="*/ 25964 w 2146348"/>
                <a:gd name="connsiteY0" fmla="*/ 1257345 h 1280885"/>
                <a:gd name="connsiteX1" fmla="*/ 2128347 w 2146348"/>
                <a:gd name="connsiteY1" fmla="*/ 43620 h 1280885"/>
                <a:gd name="connsiteX2" fmla="*/ 2128347 w 2146348"/>
                <a:gd name="connsiteY2" fmla="*/ 25964 h 1280885"/>
                <a:gd name="connsiteX3" fmla="*/ 25964 w 2146348"/>
                <a:gd name="connsiteY3" fmla="*/ 1240036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620"/>
                  </a:lnTo>
                  <a:lnTo>
                    <a:pt x="2128347" y="25964"/>
                  </a:lnTo>
                  <a:lnTo>
                    <a:pt x="25964" y="1240036"/>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198" name="Freeform: Shape 197">
              <a:extLst>
                <a:ext uri="{FF2B5EF4-FFF2-40B4-BE49-F238E27FC236}">
                  <a16:creationId xmlns:a16="http://schemas.microsoft.com/office/drawing/2014/main" id="{1DF8C868-ABEA-49EB-99D6-1F9C5B0E5F03}"/>
                </a:ext>
              </a:extLst>
            </p:cNvPr>
            <p:cNvSpPr/>
            <p:nvPr/>
          </p:nvSpPr>
          <p:spPr>
            <a:xfrm>
              <a:off x="1814864" y="9493432"/>
              <a:ext cx="3092079" cy="1845272"/>
            </a:xfrm>
            <a:custGeom>
              <a:avLst/>
              <a:gdLst>
                <a:gd name="connsiteX0" fmla="*/ 25964 w 2146348"/>
                <a:gd name="connsiteY0" fmla="*/ 1256999 h 1280885"/>
                <a:gd name="connsiteX1" fmla="*/ 2128347 w 2146348"/>
                <a:gd name="connsiteY1" fmla="*/ 43273 h 1280885"/>
                <a:gd name="connsiteX2" fmla="*/ 2128347 w 2146348"/>
                <a:gd name="connsiteY2" fmla="*/ 25964 h 1280885"/>
                <a:gd name="connsiteX3" fmla="*/ 25964 w 2146348"/>
                <a:gd name="connsiteY3" fmla="*/ 1239689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6999"/>
                  </a:moveTo>
                  <a:lnTo>
                    <a:pt x="2128347" y="43273"/>
                  </a:lnTo>
                  <a:lnTo>
                    <a:pt x="2128347" y="25964"/>
                  </a:lnTo>
                  <a:lnTo>
                    <a:pt x="25964" y="1239689"/>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199" name="Freeform: Shape 198">
              <a:extLst>
                <a:ext uri="{FF2B5EF4-FFF2-40B4-BE49-F238E27FC236}">
                  <a16:creationId xmlns:a16="http://schemas.microsoft.com/office/drawing/2014/main" id="{90FAD758-4AD4-4854-B76A-93A55DDCE493}"/>
                </a:ext>
              </a:extLst>
            </p:cNvPr>
            <p:cNvSpPr/>
            <p:nvPr/>
          </p:nvSpPr>
          <p:spPr>
            <a:xfrm>
              <a:off x="1814864" y="9215645"/>
              <a:ext cx="3092079" cy="1845272"/>
            </a:xfrm>
            <a:custGeom>
              <a:avLst/>
              <a:gdLst>
                <a:gd name="connsiteX0" fmla="*/ 25964 w 2146348"/>
                <a:gd name="connsiteY0" fmla="*/ 1257345 h 1280885"/>
                <a:gd name="connsiteX1" fmla="*/ 2128347 w 2146348"/>
                <a:gd name="connsiteY1" fmla="*/ 43273 h 1280885"/>
                <a:gd name="connsiteX2" fmla="*/ 2128347 w 2146348"/>
                <a:gd name="connsiteY2" fmla="*/ 25964 h 1280885"/>
                <a:gd name="connsiteX3" fmla="*/ 25964 w 2146348"/>
                <a:gd name="connsiteY3" fmla="*/ 1239689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273"/>
                  </a:lnTo>
                  <a:lnTo>
                    <a:pt x="2128347" y="25964"/>
                  </a:lnTo>
                  <a:lnTo>
                    <a:pt x="25964" y="1239689"/>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0" name="Freeform: Shape 199">
              <a:extLst>
                <a:ext uri="{FF2B5EF4-FFF2-40B4-BE49-F238E27FC236}">
                  <a16:creationId xmlns:a16="http://schemas.microsoft.com/office/drawing/2014/main" id="{1BF226B8-0DF4-4F16-B56F-988E9A22A019}"/>
                </a:ext>
              </a:extLst>
            </p:cNvPr>
            <p:cNvSpPr/>
            <p:nvPr/>
          </p:nvSpPr>
          <p:spPr>
            <a:xfrm>
              <a:off x="1814864" y="8937856"/>
              <a:ext cx="3092079" cy="1845272"/>
            </a:xfrm>
            <a:custGeom>
              <a:avLst/>
              <a:gdLst>
                <a:gd name="connsiteX0" fmla="*/ 25964 w 2146348"/>
                <a:gd name="connsiteY0" fmla="*/ 1257345 h 1280885"/>
                <a:gd name="connsiteX1" fmla="*/ 2128347 w 2146348"/>
                <a:gd name="connsiteY1" fmla="*/ 43273 h 1280885"/>
                <a:gd name="connsiteX2" fmla="*/ 2128347 w 2146348"/>
                <a:gd name="connsiteY2" fmla="*/ 25964 h 1280885"/>
                <a:gd name="connsiteX3" fmla="*/ 25964 w 2146348"/>
                <a:gd name="connsiteY3" fmla="*/ 1239690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273"/>
                  </a:lnTo>
                  <a:lnTo>
                    <a:pt x="2128347" y="25964"/>
                  </a:lnTo>
                  <a:lnTo>
                    <a:pt x="25964" y="1239690"/>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1" name="Freeform: Shape 200">
              <a:extLst>
                <a:ext uri="{FF2B5EF4-FFF2-40B4-BE49-F238E27FC236}">
                  <a16:creationId xmlns:a16="http://schemas.microsoft.com/office/drawing/2014/main" id="{C1CB5BC4-06D1-4E9C-A269-DB12DD78D797}"/>
                </a:ext>
              </a:extLst>
            </p:cNvPr>
            <p:cNvSpPr/>
            <p:nvPr/>
          </p:nvSpPr>
          <p:spPr>
            <a:xfrm>
              <a:off x="1814864" y="8660068"/>
              <a:ext cx="3092079" cy="1845272"/>
            </a:xfrm>
            <a:custGeom>
              <a:avLst/>
              <a:gdLst>
                <a:gd name="connsiteX0" fmla="*/ 25964 w 2146348"/>
                <a:gd name="connsiteY0" fmla="*/ 1257345 h 1280885"/>
                <a:gd name="connsiteX1" fmla="*/ 2128347 w 2146348"/>
                <a:gd name="connsiteY1" fmla="*/ 43273 h 1280885"/>
                <a:gd name="connsiteX2" fmla="*/ 2128347 w 2146348"/>
                <a:gd name="connsiteY2" fmla="*/ 25964 h 1280885"/>
                <a:gd name="connsiteX3" fmla="*/ 25964 w 2146348"/>
                <a:gd name="connsiteY3" fmla="*/ 1240036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273"/>
                  </a:lnTo>
                  <a:lnTo>
                    <a:pt x="2128347" y="25964"/>
                  </a:lnTo>
                  <a:lnTo>
                    <a:pt x="25964" y="1240036"/>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2" name="Freeform: Shape 201">
              <a:extLst>
                <a:ext uri="{FF2B5EF4-FFF2-40B4-BE49-F238E27FC236}">
                  <a16:creationId xmlns:a16="http://schemas.microsoft.com/office/drawing/2014/main" id="{E699B62B-09F8-4233-BC00-1FFC2CF513FB}"/>
                </a:ext>
              </a:extLst>
            </p:cNvPr>
            <p:cNvSpPr/>
            <p:nvPr/>
          </p:nvSpPr>
          <p:spPr>
            <a:xfrm>
              <a:off x="1814864" y="8382280"/>
              <a:ext cx="3092079" cy="1845272"/>
            </a:xfrm>
            <a:custGeom>
              <a:avLst/>
              <a:gdLst>
                <a:gd name="connsiteX0" fmla="*/ 25964 w 2146348"/>
                <a:gd name="connsiteY0" fmla="*/ 1257345 h 1280885"/>
                <a:gd name="connsiteX1" fmla="*/ 2128347 w 2146348"/>
                <a:gd name="connsiteY1" fmla="*/ 43273 h 1280885"/>
                <a:gd name="connsiteX2" fmla="*/ 2128347 w 2146348"/>
                <a:gd name="connsiteY2" fmla="*/ 25964 h 1280885"/>
                <a:gd name="connsiteX3" fmla="*/ 25964 w 2146348"/>
                <a:gd name="connsiteY3" fmla="*/ 1240036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273"/>
                  </a:lnTo>
                  <a:lnTo>
                    <a:pt x="2128347" y="25964"/>
                  </a:lnTo>
                  <a:lnTo>
                    <a:pt x="25964" y="1240036"/>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3" name="Freeform: Shape 202">
              <a:extLst>
                <a:ext uri="{FF2B5EF4-FFF2-40B4-BE49-F238E27FC236}">
                  <a16:creationId xmlns:a16="http://schemas.microsoft.com/office/drawing/2014/main" id="{53973445-F94D-40F8-9252-5258711C53F8}"/>
                </a:ext>
              </a:extLst>
            </p:cNvPr>
            <p:cNvSpPr/>
            <p:nvPr/>
          </p:nvSpPr>
          <p:spPr>
            <a:xfrm>
              <a:off x="1814864" y="8104492"/>
              <a:ext cx="3092079" cy="1845272"/>
            </a:xfrm>
            <a:custGeom>
              <a:avLst/>
              <a:gdLst>
                <a:gd name="connsiteX0" fmla="*/ 25964 w 2146348"/>
                <a:gd name="connsiteY0" fmla="*/ 1257345 h 1280885"/>
                <a:gd name="connsiteX1" fmla="*/ 2128347 w 2146348"/>
                <a:gd name="connsiteY1" fmla="*/ 43273 h 1280885"/>
                <a:gd name="connsiteX2" fmla="*/ 2128347 w 2146348"/>
                <a:gd name="connsiteY2" fmla="*/ 25964 h 1280885"/>
                <a:gd name="connsiteX3" fmla="*/ 25964 w 2146348"/>
                <a:gd name="connsiteY3" fmla="*/ 1240035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273"/>
                  </a:lnTo>
                  <a:lnTo>
                    <a:pt x="2128347" y="25964"/>
                  </a:lnTo>
                  <a:lnTo>
                    <a:pt x="25964" y="1240035"/>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4" name="Freeform: Shape 203">
              <a:extLst>
                <a:ext uri="{FF2B5EF4-FFF2-40B4-BE49-F238E27FC236}">
                  <a16:creationId xmlns:a16="http://schemas.microsoft.com/office/drawing/2014/main" id="{62C7E5B1-2F67-4832-BEF6-445F0179B699}"/>
                </a:ext>
              </a:extLst>
            </p:cNvPr>
            <p:cNvSpPr/>
            <p:nvPr/>
          </p:nvSpPr>
          <p:spPr>
            <a:xfrm>
              <a:off x="1814864" y="7809746"/>
              <a:ext cx="3092079" cy="1845272"/>
            </a:xfrm>
            <a:custGeom>
              <a:avLst/>
              <a:gdLst>
                <a:gd name="connsiteX0" fmla="*/ 25964 w 2146348"/>
                <a:gd name="connsiteY0" fmla="*/ 1257345 h 1280885"/>
                <a:gd name="connsiteX1" fmla="*/ 2128347 w 2146348"/>
                <a:gd name="connsiteY1" fmla="*/ 43619 h 1280885"/>
                <a:gd name="connsiteX2" fmla="*/ 2128347 w 2146348"/>
                <a:gd name="connsiteY2" fmla="*/ 25964 h 1280885"/>
                <a:gd name="connsiteX3" fmla="*/ 25964 w 2146348"/>
                <a:gd name="connsiteY3" fmla="*/ 1240035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619"/>
                  </a:lnTo>
                  <a:lnTo>
                    <a:pt x="2128347" y="25964"/>
                  </a:lnTo>
                  <a:lnTo>
                    <a:pt x="25964" y="1240035"/>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5" name="Freeform: Shape 204">
              <a:extLst>
                <a:ext uri="{FF2B5EF4-FFF2-40B4-BE49-F238E27FC236}">
                  <a16:creationId xmlns:a16="http://schemas.microsoft.com/office/drawing/2014/main" id="{73628467-9524-4BE4-8DAF-B79C476FB0BF}"/>
                </a:ext>
              </a:extLst>
            </p:cNvPr>
            <p:cNvSpPr/>
            <p:nvPr/>
          </p:nvSpPr>
          <p:spPr>
            <a:xfrm>
              <a:off x="1814864" y="7531958"/>
              <a:ext cx="3092079" cy="1845272"/>
            </a:xfrm>
            <a:custGeom>
              <a:avLst/>
              <a:gdLst>
                <a:gd name="connsiteX0" fmla="*/ 25964 w 2146348"/>
                <a:gd name="connsiteY0" fmla="*/ 1257345 h 1280885"/>
                <a:gd name="connsiteX1" fmla="*/ 2128347 w 2146348"/>
                <a:gd name="connsiteY1" fmla="*/ 43620 h 1280885"/>
                <a:gd name="connsiteX2" fmla="*/ 2128347 w 2146348"/>
                <a:gd name="connsiteY2" fmla="*/ 25964 h 1280885"/>
                <a:gd name="connsiteX3" fmla="*/ 25964 w 2146348"/>
                <a:gd name="connsiteY3" fmla="*/ 1240036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7345"/>
                  </a:moveTo>
                  <a:lnTo>
                    <a:pt x="2128347" y="43620"/>
                  </a:lnTo>
                  <a:lnTo>
                    <a:pt x="2128347" y="25964"/>
                  </a:lnTo>
                  <a:lnTo>
                    <a:pt x="25964" y="1240036"/>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sp>
          <p:nvSpPr>
            <p:cNvPr id="206" name="Freeform: Shape 205">
              <a:extLst>
                <a:ext uri="{FF2B5EF4-FFF2-40B4-BE49-F238E27FC236}">
                  <a16:creationId xmlns:a16="http://schemas.microsoft.com/office/drawing/2014/main" id="{3121C8E5-3BDA-44F4-9E22-FE09927EBF06}"/>
                </a:ext>
              </a:extLst>
            </p:cNvPr>
            <p:cNvSpPr/>
            <p:nvPr/>
          </p:nvSpPr>
          <p:spPr>
            <a:xfrm>
              <a:off x="1814864" y="7254668"/>
              <a:ext cx="3092079" cy="1845272"/>
            </a:xfrm>
            <a:custGeom>
              <a:avLst/>
              <a:gdLst>
                <a:gd name="connsiteX0" fmla="*/ 25964 w 2146348"/>
                <a:gd name="connsiteY0" fmla="*/ 1256999 h 1280885"/>
                <a:gd name="connsiteX1" fmla="*/ 2128347 w 2146348"/>
                <a:gd name="connsiteY1" fmla="*/ 43273 h 1280885"/>
                <a:gd name="connsiteX2" fmla="*/ 2128347 w 2146348"/>
                <a:gd name="connsiteY2" fmla="*/ 25964 h 1280885"/>
                <a:gd name="connsiteX3" fmla="*/ 25964 w 2146348"/>
                <a:gd name="connsiteY3" fmla="*/ 1239689 h 1280885"/>
              </a:gdLst>
              <a:ahLst/>
              <a:cxnLst>
                <a:cxn ang="0">
                  <a:pos x="connsiteX0" y="connsiteY0"/>
                </a:cxn>
                <a:cxn ang="0">
                  <a:pos x="connsiteX1" y="connsiteY1"/>
                </a:cxn>
                <a:cxn ang="0">
                  <a:pos x="connsiteX2" y="connsiteY2"/>
                </a:cxn>
                <a:cxn ang="0">
                  <a:pos x="connsiteX3" y="connsiteY3"/>
                </a:cxn>
              </a:cxnLst>
              <a:rect l="l" t="t" r="r" b="b"/>
              <a:pathLst>
                <a:path w="2146348" h="1280885">
                  <a:moveTo>
                    <a:pt x="25964" y="1256999"/>
                  </a:moveTo>
                  <a:lnTo>
                    <a:pt x="2128347" y="43273"/>
                  </a:lnTo>
                  <a:lnTo>
                    <a:pt x="2128347" y="25964"/>
                  </a:lnTo>
                  <a:lnTo>
                    <a:pt x="25964" y="1239689"/>
                  </a:lnTo>
                  <a:close/>
                </a:path>
              </a:pathLst>
            </a:custGeom>
            <a:grpFill/>
            <a:ln w="9525" cap="flat">
              <a:noFill/>
              <a:prstDash val="solid"/>
              <a:miter/>
            </a:ln>
          </p:spPr>
          <p:txBody>
            <a:bodyPr rtlCol="0" anchor="ctr"/>
            <a:lstStyle/>
            <a:p>
              <a:pPr>
                <a:defRPr/>
              </a:pPr>
              <a:endParaRPr lang="en-US">
                <a:solidFill>
                  <a:srgbClr val="272E3A"/>
                </a:solidFill>
                <a:latin typeface="Montserrat Light"/>
              </a:endParaRPr>
            </a:p>
          </p:txBody>
        </p:sp>
      </p:grpSp>
      <p:sp>
        <p:nvSpPr>
          <p:cNvPr id="211" name="Freeform: Shape 210">
            <a:extLst>
              <a:ext uri="{FF2B5EF4-FFF2-40B4-BE49-F238E27FC236}">
                <a16:creationId xmlns:a16="http://schemas.microsoft.com/office/drawing/2014/main" id="{70DDCC8E-8850-424A-B70A-D9D1E860A7DB}"/>
              </a:ext>
            </a:extLst>
          </p:cNvPr>
          <p:cNvSpPr/>
          <p:nvPr/>
        </p:nvSpPr>
        <p:spPr>
          <a:xfrm>
            <a:off x="5371687" y="9671553"/>
            <a:ext cx="349061" cy="349061"/>
          </a:xfrm>
          <a:custGeom>
            <a:avLst/>
            <a:gdLst>
              <a:gd name="connsiteX0" fmla="*/ 94342 w 242329"/>
              <a:gd name="connsiteY0" fmla="*/ 133461 h 242329"/>
              <a:gd name="connsiteX1" fmla="*/ 122729 w 242329"/>
              <a:gd name="connsiteY1" fmla="*/ 172926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0"/>
                  <a:pt x="107150" y="172926"/>
                  <a:pt x="122729" y="172926"/>
                </a:cubicBezTo>
                <a:cubicBezTo>
                  <a:pt x="138307" y="172926"/>
                  <a:pt x="151116" y="155270"/>
                  <a:pt x="151116" y="133461"/>
                </a:cubicBezTo>
                <a:cubicBezTo>
                  <a:pt x="151116" y="111997"/>
                  <a:pt x="138307" y="94342"/>
                  <a:pt x="122729" y="94342"/>
                </a:cubicBezTo>
                <a:cubicBezTo>
                  <a:pt x="106804" y="94342"/>
                  <a:pt x="94342" y="111997"/>
                  <a:pt x="94342" y="133461"/>
                </a:cubicBezTo>
                <a:close/>
              </a:path>
            </a:pathLst>
          </a:custGeom>
          <a:solidFill>
            <a:schemeClr val="bg1">
              <a:lumMod val="65000"/>
            </a:schemeClr>
          </a:solidFill>
          <a:ln w="34610" cap="flat">
            <a:noFill/>
            <a:prstDash val="solid"/>
            <a:miter/>
          </a:ln>
        </p:spPr>
        <p:txBody>
          <a:bodyPr rtlCol="0" anchor="ctr"/>
          <a:lstStyle/>
          <a:p>
            <a:pPr>
              <a:defRPr/>
            </a:pPr>
            <a:endParaRPr lang="en-US">
              <a:solidFill>
                <a:srgbClr val="272E3A"/>
              </a:solidFill>
              <a:latin typeface="Montserrat Light"/>
            </a:endParaRPr>
          </a:p>
        </p:txBody>
      </p:sp>
      <p:grpSp>
        <p:nvGrpSpPr>
          <p:cNvPr id="7" name="Group 6">
            <a:extLst>
              <a:ext uri="{FF2B5EF4-FFF2-40B4-BE49-F238E27FC236}">
                <a16:creationId xmlns:a16="http://schemas.microsoft.com/office/drawing/2014/main" id="{16C306BB-C341-463A-AD03-927A0B975357}"/>
              </a:ext>
            </a:extLst>
          </p:cNvPr>
          <p:cNvGrpSpPr/>
          <p:nvPr/>
        </p:nvGrpSpPr>
        <p:grpSpPr>
          <a:xfrm>
            <a:off x="2406670" y="9093111"/>
            <a:ext cx="3263713" cy="2630917"/>
            <a:chOff x="1675463" y="9094196"/>
            <a:chExt cx="3264138" cy="2631260"/>
          </a:xfrm>
          <a:solidFill>
            <a:schemeClr val="accent2"/>
          </a:solidFill>
        </p:grpSpPr>
        <p:sp>
          <p:nvSpPr>
            <p:cNvPr id="209" name="Freeform: Shape 208">
              <a:extLst>
                <a:ext uri="{FF2B5EF4-FFF2-40B4-BE49-F238E27FC236}">
                  <a16:creationId xmlns:a16="http://schemas.microsoft.com/office/drawing/2014/main" id="{B0E5BA4F-A620-42B4-8BD7-D238C13B60A5}"/>
                </a:ext>
              </a:extLst>
            </p:cNvPr>
            <p:cNvSpPr/>
            <p:nvPr/>
          </p:nvSpPr>
          <p:spPr>
            <a:xfrm>
              <a:off x="1697906" y="9128110"/>
              <a:ext cx="3241695" cy="2593356"/>
            </a:xfrm>
            <a:custGeom>
              <a:avLst/>
              <a:gdLst>
                <a:gd name="connsiteX0" fmla="*/ 119613 w 2250204"/>
                <a:gd name="connsiteY0" fmla="*/ 1708258 h 1800163"/>
                <a:gd name="connsiteX1" fmla="*/ 418371 w 2250204"/>
                <a:gd name="connsiteY1" fmla="*/ 901992 h 1800163"/>
                <a:gd name="connsiteX2" fmla="*/ 681472 w 2250204"/>
                <a:gd name="connsiteY2" fmla="*/ 916878 h 1800163"/>
                <a:gd name="connsiteX3" fmla="*/ 910300 w 2250204"/>
                <a:gd name="connsiteY3" fmla="*/ 384099 h 1800163"/>
                <a:gd name="connsiteX4" fmla="*/ 1140167 w 2250204"/>
                <a:gd name="connsiteY4" fmla="*/ 632313 h 1800163"/>
                <a:gd name="connsiteX5" fmla="*/ 1394268 w 2250204"/>
                <a:gd name="connsiteY5" fmla="*/ 316593 h 1800163"/>
                <a:gd name="connsiteX6" fmla="*/ 1613057 w 2250204"/>
                <a:gd name="connsiteY6" fmla="*/ 412832 h 1800163"/>
                <a:gd name="connsiteX7" fmla="*/ 1884120 w 2250204"/>
                <a:gd name="connsiteY7" fmla="*/ 136576 h 1800163"/>
                <a:gd name="connsiteX8" fmla="*/ 2148605 w 2250204"/>
                <a:gd name="connsiteY8" fmla="*/ 526035 h 1800163"/>
                <a:gd name="connsiteX9" fmla="*/ 2170761 w 2250204"/>
                <a:gd name="connsiteY9" fmla="*/ 510803 h 1800163"/>
                <a:gd name="connsiteX10" fmla="*/ 1887928 w 2250204"/>
                <a:gd name="connsiteY10" fmla="*/ 94342 h 1800163"/>
                <a:gd name="connsiteX11" fmla="*/ 1606825 w 2250204"/>
                <a:gd name="connsiteY11" fmla="*/ 380637 h 1800163"/>
                <a:gd name="connsiteX12" fmla="*/ 1386305 w 2250204"/>
                <a:gd name="connsiteY12" fmla="*/ 284051 h 1800163"/>
                <a:gd name="connsiteX13" fmla="*/ 1138783 w 2250204"/>
                <a:gd name="connsiteY13" fmla="*/ 591464 h 1800163"/>
                <a:gd name="connsiteX14" fmla="*/ 901646 w 2250204"/>
                <a:gd name="connsiteY14" fmla="*/ 335633 h 1800163"/>
                <a:gd name="connsiteX15" fmla="*/ 664163 w 2250204"/>
                <a:gd name="connsiteY15" fmla="*/ 889183 h 1800163"/>
                <a:gd name="connsiteX16" fmla="*/ 400023 w 2250204"/>
                <a:gd name="connsiteY16" fmla="*/ 874297 h 1800163"/>
                <a:gd name="connsiteX17" fmla="*/ 94342 w 2250204"/>
                <a:gd name="connsiteY17" fmla="*/ 1698910 h 18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50204" h="1800163">
                  <a:moveTo>
                    <a:pt x="119613" y="1708258"/>
                  </a:moveTo>
                  <a:lnTo>
                    <a:pt x="418371" y="901992"/>
                  </a:lnTo>
                  <a:lnTo>
                    <a:pt x="681472" y="916878"/>
                  </a:lnTo>
                  <a:lnTo>
                    <a:pt x="910300" y="384099"/>
                  </a:lnTo>
                  <a:lnTo>
                    <a:pt x="1140167" y="632313"/>
                  </a:lnTo>
                  <a:lnTo>
                    <a:pt x="1394268" y="316593"/>
                  </a:lnTo>
                  <a:lnTo>
                    <a:pt x="1613057" y="412832"/>
                  </a:lnTo>
                  <a:lnTo>
                    <a:pt x="1884120" y="136576"/>
                  </a:lnTo>
                  <a:lnTo>
                    <a:pt x="2148605" y="526035"/>
                  </a:lnTo>
                  <a:lnTo>
                    <a:pt x="2170761" y="510803"/>
                  </a:lnTo>
                  <a:lnTo>
                    <a:pt x="1887928" y="94342"/>
                  </a:lnTo>
                  <a:lnTo>
                    <a:pt x="1606825" y="380637"/>
                  </a:lnTo>
                  <a:lnTo>
                    <a:pt x="1386305" y="284051"/>
                  </a:lnTo>
                  <a:lnTo>
                    <a:pt x="1138783" y="591464"/>
                  </a:lnTo>
                  <a:lnTo>
                    <a:pt x="901646" y="335633"/>
                  </a:lnTo>
                  <a:lnTo>
                    <a:pt x="664163" y="889183"/>
                  </a:lnTo>
                  <a:lnTo>
                    <a:pt x="400023" y="874297"/>
                  </a:lnTo>
                  <a:lnTo>
                    <a:pt x="94342" y="1698910"/>
                  </a:ln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13" name="Freeform: Shape 212">
              <a:extLst>
                <a:ext uri="{FF2B5EF4-FFF2-40B4-BE49-F238E27FC236}">
                  <a16:creationId xmlns:a16="http://schemas.microsoft.com/office/drawing/2014/main" id="{E81D821D-519F-4EB7-8524-1B52F0766A78}"/>
                </a:ext>
              </a:extLst>
            </p:cNvPr>
            <p:cNvSpPr/>
            <p:nvPr/>
          </p:nvSpPr>
          <p:spPr>
            <a:xfrm>
              <a:off x="4239893" y="9094196"/>
              <a:ext cx="349106" cy="349106"/>
            </a:xfrm>
            <a:custGeom>
              <a:avLst/>
              <a:gdLst>
                <a:gd name="connsiteX0" fmla="*/ 94342 w 242329"/>
                <a:gd name="connsiteY0" fmla="*/ 133807 h 242329"/>
                <a:gd name="connsiteX1" fmla="*/ 122729 w 242329"/>
                <a:gd name="connsiteY1" fmla="*/ 172926 h 242329"/>
                <a:gd name="connsiteX2" fmla="*/ 151116 w 242329"/>
                <a:gd name="connsiteY2" fmla="*/ 133807 h 242329"/>
                <a:gd name="connsiteX3" fmla="*/ 122729 w 242329"/>
                <a:gd name="connsiteY3" fmla="*/ 94342 h 242329"/>
                <a:gd name="connsiteX4" fmla="*/ 94342 w 242329"/>
                <a:gd name="connsiteY4" fmla="*/ 133807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807"/>
                  </a:moveTo>
                  <a:cubicBezTo>
                    <a:pt x="94342" y="155617"/>
                    <a:pt x="107150" y="172926"/>
                    <a:pt x="122729" y="172926"/>
                  </a:cubicBezTo>
                  <a:cubicBezTo>
                    <a:pt x="138307" y="172926"/>
                    <a:pt x="151116" y="155271"/>
                    <a:pt x="151116" y="133807"/>
                  </a:cubicBezTo>
                  <a:cubicBezTo>
                    <a:pt x="151116" y="111998"/>
                    <a:pt x="138307" y="94342"/>
                    <a:pt x="122729" y="94342"/>
                  </a:cubicBezTo>
                  <a:cubicBezTo>
                    <a:pt x="107150" y="94342"/>
                    <a:pt x="94342" y="111998"/>
                    <a:pt x="94342" y="133807"/>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18" name="Freeform: Shape 217">
              <a:extLst>
                <a:ext uri="{FF2B5EF4-FFF2-40B4-BE49-F238E27FC236}">
                  <a16:creationId xmlns:a16="http://schemas.microsoft.com/office/drawing/2014/main" id="{F332CC11-8876-4723-A027-6F234B7F2818}"/>
                </a:ext>
              </a:extLst>
            </p:cNvPr>
            <p:cNvSpPr/>
            <p:nvPr/>
          </p:nvSpPr>
          <p:spPr>
            <a:xfrm>
              <a:off x="3528716" y="9372483"/>
              <a:ext cx="349106" cy="349106"/>
            </a:xfrm>
            <a:custGeom>
              <a:avLst/>
              <a:gdLst>
                <a:gd name="connsiteX0" fmla="*/ 151116 w 242329"/>
                <a:gd name="connsiteY0" fmla="*/ 133461 h 242329"/>
                <a:gd name="connsiteX1" fmla="*/ 122729 w 242329"/>
                <a:gd name="connsiteY1" fmla="*/ 172580 h 242329"/>
                <a:gd name="connsiteX2" fmla="*/ 94342 w 242329"/>
                <a:gd name="connsiteY2" fmla="*/ 133461 h 242329"/>
                <a:gd name="connsiteX3" fmla="*/ 122729 w 242329"/>
                <a:gd name="connsiteY3" fmla="*/ 94342 h 242329"/>
                <a:gd name="connsiteX4" fmla="*/ 151116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151116" y="133461"/>
                  </a:moveTo>
                  <a:cubicBezTo>
                    <a:pt x="151116" y="155066"/>
                    <a:pt x="138407" y="172580"/>
                    <a:pt x="122729" y="172580"/>
                  </a:cubicBezTo>
                  <a:cubicBezTo>
                    <a:pt x="107051" y="172580"/>
                    <a:pt x="94342" y="155066"/>
                    <a:pt x="94342" y="133461"/>
                  </a:cubicBezTo>
                  <a:cubicBezTo>
                    <a:pt x="94342" y="111856"/>
                    <a:pt x="107051" y="94342"/>
                    <a:pt x="122729" y="94342"/>
                  </a:cubicBezTo>
                  <a:cubicBezTo>
                    <a:pt x="138407" y="94342"/>
                    <a:pt x="151116" y="111856"/>
                    <a:pt x="151116"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21" name="Freeform: Shape 220">
              <a:extLst>
                <a:ext uri="{FF2B5EF4-FFF2-40B4-BE49-F238E27FC236}">
                  <a16:creationId xmlns:a16="http://schemas.microsoft.com/office/drawing/2014/main" id="{A7915C15-3BAA-476E-BFC1-BDDEA051E03E}"/>
                </a:ext>
              </a:extLst>
            </p:cNvPr>
            <p:cNvSpPr/>
            <p:nvPr/>
          </p:nvSpPr>
          <p:spPr>
            <a:xfrm>
              <a:off x="3164150" y="9802382"/>
              <a:ext cx="349106" cy="349106"/>
            </a:xfrm>
            <a:custGeom>
              <a:avLst/>
              <a:gdLst>
                <a:gd name="connsiteX0" fmla="*/ 94342 w 242329"/>
                <a:gd name="connsiteY0" fmla="*/ 133461 h 242329"/>
                <a:gd name="connsiteX1" fmla="*/ 122729 w 242329"/>
                <a:gd name="connsiteY1" fmla="*/ 172580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1"/>
                    <a:pt x="107150" y="172580"/>
                    <a:pt x="122729" y="172580"/>
                  </a:cubicBezTo>
                  <a:cubicBezTo>
                    <a:pt x="138307" y="172580"/>
                    <a:pt x="151116" y="154924"/>
                    <a:pt x="151116" y="133461"/>
                  </a:cubicBezTo>
                  <a:cubicBezTo>
                    <a:pt x="151116" y="111651"/>
                    <a:pt x="138307" y="94342"/>
                    <a:pt x="122729" y="94342"/>
                  </a:cubicBezTo>
                  <a:cubicBezTo>
                    <a:pt x="107150" y="94342"/>
                    <a:pt x="94342" y="111651"/>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26" name="Freeform: Shape 225">
              <a:extLst>
                <a:ext uri="{FF2B5EF4-FFF2-40B4-BE49-F238E27FC236}">
                  <a16:creationId xmlns:a16="http://schemas.microsoft.com/office/drawing/2014/main" id="{5DF337A5-905E-42AC-9DE4-8855392961FE}"/>
                </a:ext>
              </a:extLst>
            </p:cNvPr>
            <p:cNvSpPr/>
            <p:nvPr/>
          </p:nvSpPr>
          <p:spPr>
            <a:xfrm>
              <a:off x="2826016" y="9459262"/>
              <a:ext cx="349106" cy="349106"/>
            </a:xfrm>
            <a:custGeom>
              <a:avLst/>
              <a:gdLst>
                <a:gd name="connsiteX0" fmla="*/ 94342 w 242329"/>
                <a:gd name="connsiteY0" fmla="*/ 133460 h 242329"/>
                <a:gd name="connsiteX1" fmla="*/ 122729 w 242329"/>
                <a:gd name="connsiteY1" fmla="*/ 172579 h 242329"/>
                <a:gd name="connsiteX2" fmla="*/ 151116 w 242329"/>
                <a:gd name="connsiteY2" fmla="*/ 133460 h 242329"/>
                <a:gd name="connsiteX3" fmla="*/ 122729 w 242329"/>
                <a:gd name="connsiteY3" fmla="*/ 94342 h 242329"/>
                <a:gd name="connsiteX4" fmla="*/ 94342 w 242329"/>
                <a:gd name="connsiteY4" fmla="*/ 133460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0"/>
                  </a:moveTo>
                  <a:cubicBezTo>
                    <a:pt x="94342" y="155270"/>
                    <a:pt x="107150" y="172579"/>
                    <a:pt x="122729" y="172579"/>
                  </a:cubicBezTo>
                  <a:cubicBezTo>
                    <a:pt x="138307" y="172579"/>
                    <a:pt x="151116" y="154924"/>
                    <a:pt x="151116" y="133460"/>
                  </a:cubicBezTo>
                  <a:cubicBezTo>
                    <a:pt x="151116" y="111651"/>
                    <a:pt x="138307" y="94342"/>
                    <a:pt x="122729" y="94342"/>
                  </a:cubicBezTo>
                  <a:cubicBezTo>
                    <a:pt x="107150" y="94342"/>
                    <a:pt x="94342" y="111651"/>
                    <a:pt x="94342" y="133460"/>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29" name="Freeform: Shape 228">
              <a:extLst>
                <a:ext uri="{FF2B5EF4-FFF2-40B4-BE49-F238E27FC236}">
                  <a16:creationId xmlns:a16="http://schemas.microsoft.com/office/drawing/2014/main" id="{30A3DE72-4BB5-4445-90FC-654792BE2C71}"/>
                </a:ext>
              </a:extLst>
            </p:cNvPr>
            <p:cNvSpPr/>
            <p:nvPr/>
          </p:nvSpPr>
          <p:spPr>
            <a:xfrm>
              <a:off x="2485388" y="10234276"/>
              <a:ext cx="349106" cy="349106"/>
            </a:xfrm>
            <a:custGeom>
              <a:avLst/>
              <a:gdLst>
                <a:gd name="connsiteX0" fmla="*/ 94342 w 242329"/>
                <a:gd name="connsiteY0" fmla="*/ 133460 h 242329"/>
                <a:gd name="connsiteX1" fmla="*/ 122729 w 242329"/>
                <a:gd name="connsiteY1" fmla="*/ 172579 h 242329"/>
                <a:gd name="connsiteX2" fmla="*/ 151116 w 242329"/>
                <a:gd name="connsiteY2" fmla="*/ 133460 h 242329"/>
                <a:gd name="connsiteX3" fmla="*/ 122729 w 242329"/>
                <a:gd name="connsiteY3" fmla="*/ 94342 h 242329"/>
                <a:gd name="connsiteX4" fmla="*/ 94342 w 242329"/>
                <a:gd name="connsiteY4" fmla="*/ 133460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0"/>
                  </a:moveTo>
                  <a:cubicBezTo>
                    <a:pt x="94342" y="155270"/>
                    <a:pt x="107150" y="172579"/>
                    <a:pt x="122729" y="172579"/>
                  </a:cubicBezTo>
                  <a:cubicBezTo>
                    <a:pt x="138307" y="172579"/>
                    <a:pt x="151116" y="154924"/>
                    <a:pt x="151116" y="133460"/>
                  </a:cubicBezTo>
                  <a:cubicBezTo>
                    <a:pt x="151116" y="111651"/>
                    <a:pt x="138307" y="94342"/>
                    <a:pt x="122729" y="94342"/>
                  </a:cubicBezTo>
                  <a:cubicBezTo>
                    <a:pt x="107150" y="94342"/>
                    <a:pt x="94342" y="111651"/>
                    <a:pt x="94342" y="133460"/>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34" name="Freeform: Shape 233">
              <a:extLst>
                <a:ext uri="{FF2B5EF4-FFF2-40B4-BE49-F238E27FC236}">
                  <a16:creationId xmlns:a16="http://schemas.microsoft.com/office/drawing/2014/main" id="{8FE65112-D1FD-4D8E-8E79-9758AA1F4DB9}"/>
                </a:ext>
              </a:extLst>
            </p:cNvPr>
            <p:cNvSpPr/>
            <p:nvPr/>
          </p:nvSpPr>
          <p:spPr>
            <a:xfrm>
              <a:off x="2110848" y="10225291"/>
              <a:ext cx="349106" cy="349106"/>
            </a:xfrm>
            <a:custGeom>
              <a:avLst/>
              <a:gdLst>
                <a:gd name="connsiteX0" fmla="*/ 94342 w 242329"/>
                <a:gd name="connsiteY0" fmla="*/ 133466 h 242329"/>
                <a:gd name="connsiteX1" fmla="*/ 122729 w 242329"/>
                <a:gd name="connsiteY1" fmla="*/ 172585 h 242329"/>
                <a:gd name="connsiteX2" fmla="*/ 151116 w 242329"/>
                <a:gd name="connsiteY2" fmla="*/ 133466 h 242329"/>
                <a:gd name="connsiteX3" fmla="*/ 122729 w 242329"/>
                <a:gd name="connsiteY3" fmla="*/ 94347 h 242329"/>
                <a:gd name="connsiteX4" fmla="*/ 94342 w 242329"/>
                <a:gd name="connsiteY4" fmla="*/ 133466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6"/>
                  </a:moveTo>
                  <a:cubicBezTo>
                    <a:pt x="94342" y="155276"/>
                    <a:pt x="107151" y="172585"/>
                    <a:pt x="122729" y="172585"/>
                  </a:cubicBezTo>
                  <a:cubicBezTo>
                    <a:pt x="138307" y="172585"/>
                    <a:pt x="151116" y="154929"/>
                    <a:pt x="151116" y="133466"/>
                  </a:cubicBezTo>
                  <a:cubicBezTo>
                    <a:pt x="151116" y="112003"/>
                    <a:pt x="138307" y="94347"/>
                    <a:pt x="122729" y="94347"/>
                  </a:cubicBezTo>
                  <a:cubicBezTo>
                    <a:pt x="107151" y="94001"/>
                    <a:pt x="94342" y="111656"/>
                    <a:pt x="94342" y="133466"/>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36" name="Freeform: Shape 235">
              <a:extLst>
                <a:ext uri="{FF2B5EF4-FFF2-40B4-BE49-F238E27FC236}">
                  <a16:creationId xmlns:a16="http://schemas.microsoft.com/office/drawing/2014/main" id="{2DC2B59F-188E-4314-B9FB-DE0A3E7B7FEE}"/>
                </a:ext>
              </a:extLst>
            </p:cNvPr>
            <p:cNvSpPr/>
            <p:nvPr/>
          </p:nvSpPr>
          <p:spPr>
            <a:xfrm>
              <a:off x="1675463" y="11376350"/>
              <a:ext cx="349106" cy="349106"/>
            </a:xfrm>
            <a:custGeom>
              <a:avLst/>
              <a:gdLst>
                <a:gd name="connsiteX0" fmla="*/ 94342 w 242329"/>
                <a:gd name="connsiteY0" fmla="*/ 133461 h 242329"/>
                <a:gd name="connsiteX1" fmla="*/ 122729 w 242329"/>
                <a:gd name="connsiteY1" fmla="*/ 172579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0"/>
                    <a:pt x="107151" y="172579"/>
                    <a:pt x="122729" y="172579"/>
                  </a:cubicBezTo>
                  <a:cubicBezTo>
                    <a:pt x="138307" y="172579"/>
                    <a:pt x="151116" y="154924"/>
                    <a:pt x="151116" y="133461"/>
                  </a:cubicBezTo>
                  <a:cubicBezTo>
                    <a:pt x="151116" y="111651"/>
                    <a:pt x="138307" y="94342"/>
                    <a:pt x="122729" y="94342"/>
                  </a:cubicBezTo>
                  <a:cubicBezTo>
                    <a:pt x="106804" y="94342"/>
                    <a:pt x="94342" y="111996"/>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37" name="Freeform: Shape 236">
              <a:extLst>
                <a:ext uri="{FF2B5EF4-FFF2-40B4-BE49-F238E27FC236}">
                  <a16:creationId xmlns:a16="http://schemas.microsoft.com/office/drawing/2014/main" id="{C0B1A341-669A-4FFF-BCA8-7C45BDC8BF4E}"/>
                </a:ext>
              </a:extLst>
            </p:cNvPr>
            <p:cNvSpPr/>
            <p:nvPr/>
          </p:nvSpPr>
          <p:spPr>
            <a:xfrm>
              <a:off x="3833933" y="9495668"/>
              <a:ext cx="349106" cy="349106"/>
            </a:xfrm>
            <a:custGeom>
              <a:avLst/>
              <a:gdLst>
                <a:gd name="connsiteX0" fmla="*/ 94342 w 242329"/>
                <a:gd name="connsiteY0" fmla="*/ 133461 h 242329"/>
                <a:gd name="connsiteX1" fmla="*/ 122729 w 242329"/>
                <a:gd name="connsiteY1" fmla="*/ 172579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0"/>
                    <a:pt x="107150" y="172579"/>
                    <a:pt x="122729" y="172579"/>
                  </a:cubicBezTo>
                  <a:cubicBezTo>
                    <a:pt x="138307" y="172579"/>
                    <a:pt x="151116" y="154924"/>
                    <a:pt x="151116" y="133461"/>
                  </a:cubicBezTo>
                  <a:cubicBezTo>
                    <a:pt x="151116" y="111651"/>
                    <a:pt x="138307" y="94342"/>
                    <a:pt x="122729" y="94342"/>
                  </a:cubicBezTo>
                  <a:cubicBezTo>
                    <a:pt x="107150" y="94342"/>
                    <a:pt x="94342" y="111651"/>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grpSp>
      <p:grpSp>
        <p:nvGrpSpPr>
          <p:cNvPr id="8" name="Group 7">
            <a:extLst>
              <a:ext uri="{FF2B5EF4-FFF2-40B4-BE49-F238E27FC236}">
                <a16:creationId xmlns:a16="http://schemas.microsoft.com/office/drawing/2014/main" id="{A44BDB6A-5CEB-4864-825A-2A5C86469B1F}"/>
              </a:ext>
            </a:extLst>
          </p:cNvPr>
          <p:cNvGrpSpPr/>
          <p:nvPr/>
        </p:nvGrpSpPr>
        <p:grpSpPr>
          <a:xfrm>
            <a:off x="2428613" y="8123721"/>
            <a:ext cx="3241273" cy="3590334"/>
            <a:chOff x="1697408" y="8124680"/>
            <a:chExt cx="3241695" cy="3590801"/>
          </a:xfrm>
          <a:solidFill>
            <a:schemeClr val="accent5"/>
          </a:solidFill>
        </p:grpSpPr>
        <p:grpSp>
          <p:nvGrpSpPr>
            <p:cNvPr id="6" name="Group 5">
              <a:extLst>
                <a:ext uri="{FF2B5EF4-FFF2-40B4-BE49-F238E27FC236}">
                  <a16:creationId xmlns:a16="http://schemas.microsoft.com/office/drawing/2014/main" id="{0D991676-D18F-432A-BF08-924EB2562ABE}"/>
                </a:ext>
              </a:extLst>
            </p:cNvPr>
            <p:cNvGrpSpPr/>
            <p:nvPr/>
          </p:nvGrpSpPr>
          <p:grpSpPr>
            <a:xfrm>
              <a:off x="1697408" y="8124680"/>
              <a:ext cx="3241695" cy="3590801"/>
              <a:chOff x="1697408" y="8124680"/>
              <a:chExt cx="3241695" cy="3590801"/>
            </a:xfrm>
            <a:grpFill/>
          </p:grpSpPr>
          <p:sp>
            <p:nvSpPr>
              <p:cNvPr id="207" name="Freeform: Shape 206">
                <a:extLst>
                  <a:ext uri="{FF2B5EF4-FFF2-40B4-BE49-F238E27FC236}">
                    <a16:creationId xmlns:a16="http://schemas.microsoft.com/office/drawing/2014/main" id="{0A318B17-C024-4DC6-A5ED-D5F5B2786AD6}"/>
                  </a:ext>
                </a:extLst>
              </p:cNvPr>
              <p:cNvSpPr/>
              <p:nvPr/>
            </p:nvSpPr>
            <p:spPr>
              <a:xfrm>
                <a:off x="1697408" y="8124680"/>
                <a:ext cx="3241695" cy="3590801"/>
              </a:xfrm>
              <a:custGeom>
                <a:avLst/>
                <a:gdLst>
                  <a:gd name="connsiteX0" fmla="*/ 120652 w 2250204"/>
                  <a:gd name="connsiteY0" fmla="*/ 2402705 h 2492533"/>
                  <a:gd name="connsiteX1" fmla="*/ 416986 w 2250204"/>
                  <a:gd name="connsiteY1" fmla="*/ 922763 h 2492533"/>
                  <a:gd name="connsiteX2" fmla="*/ 676279 w 2250204"/>
                  <a:gd name="connsiteY2" fmla="*/ 1260640 h 2492533"/>
                  <a:gd name="connsiteX3" fmla="*/ 916878 w 2250204"/>
                  <a:gd name="connsiteY3" fmla="*/ 719899 h 2492533"/>
                  <a:gd name="connsiteX4" fmla="*/ 1149515 w 2250204"/>
                  <a:gd name="connsiteY4" fmla="*/ 566192 h 2492533"/>
                  <a:gd name="connsiteX5" fmla="*/ 1385959 w 2250204"/>
                  <a:gd name="connsiteY5" fmla="*/ 163925 h 2492533"/>
                  <a:gd name="connsiteX6" fmla="*/ 1605787 w 2250204"/>
                  <a:gd name="connsiteY6" fmla="*/ 1012425 h 2492533"/>
                  <a:gd name="connsiteX7" fmla="*/ 1884120 w 2250204"/>
                  <a:gd name="connsiteY7" fmla="*/ 488647 h 2492533"/>
                  <a:gd name="connsiteX8" fmla="*/ 2147567 w 2250204"/>
                  <a:gd name="connsiteY8" fmla="*/ 1219444 h 2492533"/>
                  <a:gd name="connsiteX9" fmla="*/ 2172838 w 2250204"/>
                  <a:gd name="connsiteY9" fmla="*/ 1210443 h 2492533"/>
                  <a:gd name="connsiteX10" fmla="*/ 1888620 w 2250204"/>
                  <a:gd name="connsiteY10" fmla="*/ 422526 h 2492533"/>
                  <a:gd name="connsiteX11" fmla="*/ 1614441 w 2250204"/>
                  <a:gd name="connsiteY11" fmla="*/ 939034 h 2492533"/>
                  <a:gd name="connsiteX12" fmla="*/ 1395652 w 2250204"/>
                  <a:gd name="connsiteY12" fmla="*/ 94342 h 2492533"/>
                  <a:gd name="connsiteX13" fmla="*/ 1129782 w 2250204"/>
                  <a:gd name="connsiteY13" fmla="*/ 547152 h 2492533"/>
                  <a:gd name="connsiteX14" fmla="*/ 895761 w 2250204"/>
                  <a:gd name="connsiteY14" fmla="*/ 701897 h 2492533"/>
                  <a:gd name="connsiteX15" fmla="*/ 670048 w 2250204"/>
                  <a:gd name="connsiteY15" fmla="*/ 1208366 h 2492533"/>
                  <a:gd name="connsiteX16" fmla="*/ 402100 w 2250204"/>
                  <a:gd name="connsiteY16" fmla="*/ 859411 h 2492533"/>
                  <a:gd name="connsiteX17" fmla="*/ 94342 w 2250204"/>
                  <a:gd name="connsiteY17" fmla="*/ 2397512 h 24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50204" h="2492533">
                    <a:moveTo>
                      <a:pt x="120652" y="2402705"/>
                    </a:moveTo>
                    <a:lnTo>
                      <a:pt x="416986" y="922763"/>
                    </a:lnTo>
                    <a:lnTo>
                      <a:pt x="676279" y="1260640"/>
                    </a:lnTo>
                    <a:lnTo>
                      <a:pt x="916878" y="719899"/>
                    </a:lnTo>
                    <a:lnTo>
                      <a:pt x="1149515" y="566192"/>
                    </a:lnTo>
                    <a:lnTo>
                      <a:pt x="1385959" y="163925"/>
                    </a:lnTo>
                    <a:lnTo>
                      <a:pt x="1605787" y="1012425"/>
                    </a:lnTo>
                    <a:lnTo>
                      <a:pt x="1884120" y="488647"/>
                    </a:lnTo>
                    <a:lnTo>
                      <a:pt x="2147567" y="1219444"/>
                    </a:lnTo>
                    <a:lnTo>
                      <a:pt x="2172838" y="1210443"/>
                    </a:lnTo>
                    <a:lnTo>
                      <a:pt x="1888620" y="422526"/>
                    </a:lnTo>
                    <a:lnTo>
                      <a:pt x="1614441" y="939034"/>
                    </a:lnTo>
                    <a:lnTo>
                      <a:pt x="1395652" y="94342"/>
                    </a:lnTo>
                    <a:lnTo>
                      <a:pt x="1129782" y="547152"/>
                    </a:lnTo>
                    <a:lnTo>
                      <a:pt x="895761" y="701897"/>
                    </a:lnTo>
                    <a:lnTo>
                      <a:pt x="670048" y="1208366"/>
                    </a:lnTo>
                    <a:lnTo>
                      <a:pt x="402100" y="859411"/>
                    </a:lnTo>
                    <a:lnTo>
                      <a:pt x="94342" y="2397512"/>
                    </a:ln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15" name="Freeform: Shape 214">
                <a:extLst>
                  <a:ext uri="{FF2B5EF4-FFF2-40B4-BE49-F238E27FC236}">
                    <a16:creationId xmlns:a16="http://schemas.microsoft.com/office/drawing/2014/main" id="{07037319-B196-4A0F-8A86-C536F742370F}"/>
                  </a:ext>
                </a:extLst>
              </p:cNvPr>
              <p:cNvSpPr/>
              <p:nvPr/>
            </p:nvSpPr>
            <p:spPr>
              <a:xfrm>
                <a:off x="4239893" y="8586996"/>
                <a:ext cx="349106" cy="349106"/>
              </a:xfrm>
              <a:custGeom>
                <a:avLst/>
                <a:gdLst>
                  <a:gd name="connsiteX0" fmla="*/ 94342 w 242329"/>
                  <a:gd name="connsiteY0" fmla="*/ 133461 h 242329"/>
                  <a:gd name="connsiteX1" fmla="*/ 122729 w 242329"/>
                  <a:gd name="connsiteY1" fmla="*/ 172579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0"/>
                      <a:pt x="107150" y="172579"/>
                      <a:pt x="122729" y="172579"/>
                    </a:cubicBezTo>
                    <a:cubicBezTo>
                      <a:pt x="138307" y="172579"/>
                      <a:pt x="151116" y="154924"/>
                      <a:pt x="151116" y="133461"/>
                    </a:cubicBezTo>
                    <a:cubicBezTo>
                      <a:pt x="151116" y="111997"/>
                      <a:pt x="138307" y="94342"/>
                      <a:pt x="122729" y="94342"/>
                    </a:cubicBezTo>
                    <a:cubicBezTo>
                      <a:pt x="107150" y="94342"/>
                      <a:pt x="94342" y="111651"/>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16" name="Freeform: Shape 215">
                <a:extLst>
                  <a:ext uri="{FF2B5EF4-FFF2-40B4-BE49-F238E27FC236}">
                    <a16:creationId xmlns:a16="http://schemas.microsoft.com/office/drawing/2014/main" id="{224CD9E2-CD44-41F2-8D03-EF83C05E8023}"/>
                  </a:ext>
                </a:extLst>
              </p:cNvPr>
              <p:cNvSpPr/>
              <p:nvPr/>
            </p:nvSpPr>
            <p:spPr>
              <a:xfrm>
                <a:off x="3528217" y="8124680"/>
                <a:ext cx="349106" cy="349106"/>
              </a:xfrm>
              <a:custGeom>
                <a:avLst/>
                <a:gdLst>
                  <a:gd name="connsiteX0" fmla="*/ 94342 w 242329"/>
                  <a:gd name="connsiteY0" fmla="*/ 133461 h 242329"/>
                  <a:gd name="connsiteX1" fmla="*/ 122729 w 242329"/>
                  <a:gd name="connsiteY1" fmla="*/ 172580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1"/>
                      <a:pt x="106804" y="172580"/>
                      <a:pt x="122729" y="172580"/>
                    </a:cubicBezTo>
                    <a:cubicBezTo>
                      <a:pt x="138307" y="172580"/>
                      <a:pt x="151116" y="154924"/>
                      <a:pt x="151116" y="133461"/>
                    </a:cubicBezTo>
                    <a:cubicBezTo>
                      <a:pt x="151116" y="111651"/>
                      <a:pt x="138307" y="94342"/>
                      <a:pt x="122729" y="94342"/>
                    </a:cubicBezTo>
                    <a:cubicBezTo>
                      <a:pt x="106804" y="94342"/>
                      <a:pt x="94342" y="111998"/>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23" name="Freeform: Shape 222">
                <a:extLst>
                  <a:ext uri="{FF2B5EF4-FFF2-40B4-BE49-F238E27FC236}">
                    <a16:creationId xmlns:a16="http://schemas.microsoft.com/office/drawing/2014/main" id="{BA1395A0-0C8F-4971-B6AC-0D487115909C}"/>
                  </a:ext>
                </a:extLst>
              </p:cNvPr>
              <p:cNvSpPr/>
              <p:nvPr/>
            </p:nvSpPr>
            <p:spPr>
              <a:xfrm>
                <a:off x="3164150" y="8736612"/>
                <a:ext cx="349106" cy="349106"/>
              </a:xfrm>
              <a:custGeom>
                <a:avLst/>
                <a:gdLst>
                  <a:gd name="connsiteX0" fmla="*/ 94342 w 242329"/>
                  <a:gd name="connsiteY0" fmla="*/ 133461 h 242329"/>
                  <a:gd name="connsiteX1" fmla="*/ 122729 w 242329"/>
                  <a:gd name="connsiteY1" fmla="*/ 172579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0"/>
                      <a:pt x="107150" y="172579"/>
                      <a:pt x="122729" y="172579"/>
                    </a:cubicBezTo>
                    <a:cubicBezTo>
                      <a:pt x="138307" y="172579"/>
                      <a:pt x="151116" y="154924"/>
                      <a:pt x="151116" y="133461"/>
                    </a:cubicBezTo>
                    <a:cubicBezTo>
                      <a:pt x="151116" y="111651"/>
                      <a:pt x="138307" y="94342"/>
                      <a:pt x="122729" y="94342"/>
                    </a:cubicBezTo>
                    <a:cubicBezTo>
                      <a:pt x="107150" y="94342"/>
                      <a:pt x="94342" y="111997"/>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24" name="Freeform: Shape 223">
                <a:extLst>
                  <a:ext uri="{FF2B5EF4-FFF2-40B4-BE49-F238E27FC236}">
                    <a16:creationId xmlns:a16="http://schemas.microsoft.com/office/drawing/2014/main" id="{56E9B76A-7D62-4F95-91DE-45C40AEC695E}"/>
                  </a:ext>
                </a:extLst>
              </p:cNvPr>
              <p:cNvSpPr/>
              <p:nvPr/>
            </p:nvSpPr>
            <p:spPr>
              <a:xfrm>
                <a:off x="2826016" y="8962534"/>
                <a:ext cx="349106" cy="349106"/>
              </a:xfrm>
              <a:custGeom>
                <a:avLst/>
                <a:gdLst>
                  <a:gd name="connsiteX0" fmla="*/ 94342 w 242329"/>
                  <a:gd name="connsiteY0" fmla="*/ 133461 h 242329"/>
                  <a:gd name="connsiteX1" fmla="*/ 122729 w 242329"/>
                  <a:gd name="connsiteY1" fmla="*/ 172926 h 242329"/>
                  <a:gd name="connsiteX2" fmla="*/ 151116 w 242329"/>
                  <a:gd name="connsiteY2" fmla="*/ 133461 h 242329"/>
                  <a:gd name="connsiteX3" fmla="*/ 122729 w 242329"/>
                  <a:gd name="connsiteY3" fmla="*/ 94342 h 242329"/>
                  <a:gd name="connsiteX4" fmla="*/ 94342 w 242329"/>
                  <a:gd name="connsiteY4" fmla="*/ 133461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1"/>
                    </a:moveTo>
                    <a:cubicBezTo>
                      <a:pt x="94342" y="155271"/>
                      <a:pt x="107150" y="172926"/>
                      <a:pt x="122729" y="172926"/>
                    </a:cubicBezTo>
                    <a:cubicBezTo>
                      <a:pt x="138307" y="172926"/>
                      <a:pt x="151116" y="155271"/>
                      <a:pt x="151116" y="133461"/>
                    </a:cubicBezTo>
                    <a:cubicBezTo>
                      <a:pt x="151116" y="111651"/>
                      <a:pt x="138307" y="94342"/>
                      <a:pt x="122729" y="94342"/>
                    </a:cubicBezTo>
                    <a:cubicBezTo>
                      <a:pt x="107150" y="94342"/>
                      <a:pt x="94342" y="111651"/>
                      <a:pt x="94342" y="133461"/>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31" name="Freeform: Shape 230">
                <a:extLst>
                  <a:ext uri="{FF2B5EF4-FFF2-40B4-BE49-F238E27FC236}">
                    <a16:creationId xmlns:a16="http://schemas.microsoft.com/office/drawing/2014/main" id="{9EC7F279-318D-43BB-B580-7C0EBCFB76EF}"/>
                  </a:ext>
                </a:extLst>
              </p:cNvPr>
              <p:cNvSpPr/>
              <p:nvPr/>
            </p:nvSpPr>
            <p:spPr>
              <a:xfrm>
                <a:off x="2485388" y="9705630"/>
                <a:ext cx="349106" cy="349106"/>
              </a:xfrm>
              <a:custGeom>
                <a:avLst/>
                <a:gdLst>
                  <a:gd name="connsiteX0" fmla="*/ 94342 w 242329"/>
                  <a:gd name="connsiteY0" fmla="*/ 133460 h 242329"/>
                  <a:gd name="connsiteX1" fmla="*/ 122729 w 242329"/>
                  <a:gd name="connsiteY1" fmla="*/ 172579 h 242329"/>
                  <a:gd name="connsiteX2" fmla="*/ 151116 w 242329"/>
                  <a:gd name="connsiteY2" fmla="*/ 133460 h 242329"/>
                  <a:gd name="connsiteX3" fmla="*/ 122729 w 242329"/>
                  <a:gd name="connsiteY3" fmla="*/ 94342 h 242329"/>
                  <a:gd name="connsiteX4" fmla="*/ 94342 w 242329"/>
                  <a:gd name="connsiteY4" fmla="*/ 133460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0"/>
                    </a:moveTo>
                    <a:cubicBezTo>
                      <a:pt x="94342" y="154924"/>
                      <a:pt x="107150" y="172579"/>
                      <a:pt x="122729" y="172579"/>
                    </a:cubicBezTo>
                    <a:cubicBezTo>
                      <a:pt x="138307" y="172579"/>
                      <a:pt x="151116" y="154924"/>
                      <a:pt x="151116" y="133460"/>
                    </a:cubicBezTo>
                    <a:cubicBezTo>
                      <a:pt x="151116" y="111651"/>
                      <a:pt x="138307" y="94342"/>
                      <a:pt x="122729" y="94342"/>
                    </a:cubicBezTo>
                    <a:cubicBezTo>
                      <a:pt x="107150" y="94342"/>
                      <a:pt x="94342" y="111651"/>
                      <a:pt x="94342" y="133460"/>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sp>
            <p:nvSpPr>
              <p:cNvPr id="232" name="Freeform: Shape 231">
                <a:extLst>
                  <a:ext uri="{FF2B5EF4-FFF2-40B4-BE49-F238E27FC236}">
                    <a16:creationId xmlns:a16="http://schemas.microsoft.com/office/drawing/2014/main" id="{109A0675-9F51-4B47-BFDD-5460751330F4}"/>
                  </a:ext>
                </a:extLst>
              </p:cNvPr>
              <p:cNvSpPr/>
              <p:nvPr/>
            </p:nvSpPr>
            <p:spPr>
              <a:xfrm>
                <a:off x="2110848" y="9207898"/>
                <a:ext cx="349106" cy="349106"/>
              </a:xfrm>
              <a:custGeom>
                <a:avLst/>
                <a:gdLst>
                  <a:gd name="connsiteX0" fmla="*/ 94342 w 242329"/>
                  <a:gd name="connsiteY0" fmla="*/ 133466 h 242329"/>
                  <a:gd name="connsiteX1" fmla="*/ 122729 w 242329"/>
                  <a:gd name="connsiteY1" fmla="*/ 172585 h 242329"/>
                  <a:gd name="connsiteX2" fmla="*/ 151116 w 242329"/>
                  <a:gd name="connsiteY2" fmla="*/ 133466 h 242329"/>
                  <a:gd name="connsiteX3" fmla="*/ 122729 w 242329"/>
                  <a:gd name="connsiteY3" fmla="*/ 94347 h 242329"/>
                  <a:gd name="connsiteX4" fmla="*/ 94342 w 242329"/>
                  <a:gd name="connsiteY4" fmla="*/ 133466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6"/>
                    </a:moveTo>
                    <a:cubicBezTo>
                      <a:pt x="94342" y="155276"/>
                      <a:pt x="107151" y="172585"/>
                      <a:pt x="122729" y="172585"/>
                    </a:cubicBezTo>
                    <a:cubicBezTo>
                      <a:pt x="138307" y="172585"/>
                      <a:pt x="151116" y="154929"/>
                      <a:pt x="151116" y="133466"/>
                    </a:cubicBezTo>
                    <a:cubicBezTo>
                      <a:pt x="151116" y="112003"/>
                      <a:pt x="138307" y="94347"/>
                      <a:pt x="122729" y="94347"/>
                    </a:cubicBezTo>
                    <a:cubicBezTo>
                      <a:pt x="107151" y="94001"/>
                      <a:pt x="94342" y="111656"/>
                      <a:pt x="94342" y="133466"/>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grpSp>
        <p:sp>
          <p:nvSpPr>
            <p:cNvPr id="238" name="Freeform: Shape 237">
              <a:extLst>
                <a:ext uri="{FF2B5EF4-FFF2-40B4-BE49-F238E27FC236}">
                  <a16:creationId xmlns:a16="http://schemas.microsoft.com/office/drawing/2014/main" id="{B9890716-3D5D-4F15-BB4C-465D1677AABA}"/>
                </a:ext>
              </a:extLst>
            </p:cNvPr>
            <p:cNvSpPr/>
            <p:nvPr/>
          </p:nvSpPr>
          <p:spPr>
            <a:xfrm>
              <a:off x="3849892" y="9346045"/>
              <a:ext cx="349106" cy="349106"/>
            </a:xfrm>
            <a:custGeom>
              <a:avLst/>
              <a:gdLst>
                <a:gd name="connsiteX0" fmla="*/ 94342 w 242329"/>
                <a:gd name="connsiteY0" fmla="*/ 133466 h 242329"/>
                <a:gd name="connsiteX1" fmla="*/ 122729 w 242329"/>
                <a:gd name="connsiteY1" fmla="*/ 172584 h 242329"/>
                <a:gd name="connsiteX2" fmla="*/ 151116 w 242329"/>
                <a:gd name="connsiteY2" fmla="*/ 133466 h 242329"/>
                <a:gd name="connsiteX3" fmla="*/ 122729 w 242329"/>
                <a:gd name="connsiteY3" fmla="*/ 94347 h 242329"/>
                <a:gd name="connsiteX4" fmla="*/ 94342 w 242329"/>
                <a:gd name="connsiteY4" fmla="*/ 133466 h 24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29" h="242329">
                  <a:moveTo>
                    <a:pt x="94342" y="133466"/>
                  </a:moveTo>
                  <a:cubicBezTo>
                    <a:pt x="94342" y="155275"/>
                    <a:pt x="107150" y="172584"/>
                    <a:pt x="122729" y="172584"/>
                  </a:cubicBezTo>
                  <a:cubicBezTo>
                    <a:pt x="138307" y="172584"/>
                    <a:pt x="151116" y="154929"/>
                    <a:pt x="151116" y="133466"/>
                  </a:cubicBezTo>
                  <a:cubicBezTo>
                    <a:pt x="151116" y="111656"/>
                    <a:pt x="138307" y="94347"/>
                    <a:pt x="122729" y="94347"/>
                  </a:cubicBezTo>
                  <a:cubicBezTo>
                    <a:pt x="106804" y="94001"/>
                    <a:pt x="94342" y="111656"/>
                    <a:pt x="94342" y="133466"/>
                  </a:cubicBezTo>
                  <a:close/>
                </a:path>
              </a:pathLst>
            </a:custGeom>
            <a:grpFill/>
            <a:ln w="34610" cap="flat">
              <a:noFill/>
              <a:prstDash val="solid"/>
              <a:miter/>
            </a:ln>
          </p:spPr>
          <p:txBody>
            <a:bodyPr rtlCol="0" anchor="ctr"/>
            <a:lstStyle/>
            <a:p>
              <a:pPr>
                <a:defRPr/>
              </a:pPr>
              <a:endParaRPr lang="en-US">
                <a:solidFill>
                  <a:srgbClr val="272E3A"/>
                </a:solidFill>
                <a:latin typeface="Montserrat Light"/>
              </a:endParaRPr>
            </a:p>
          </p:txBody>
        </p:sp>
      </p:grpSp>
      <p:sp>
        <p:nvSpPr>
          <p:cNvPr id="240" name="Freeform: Shape 239">
            <a:extLst>
              <a:ext uri="{FF2B5EF4-FFF2-40B4-BE49-F238E27FC236}">
                <a16:creationId xmlns:a16="http://schemas.microsoft.com/office/drawing/2014/main" id="{79E8A3D3-A27E-420E-8D4C-B227F02A6ED3}"/>
              </a:ext>
            </a:extLst>
          </p:cNvPr>
          <p:cNvSpPr/>
          <p:nvPr/>
        </p:nvSpPr>
        <p:spPr>
          <a:xfrm>
            <a:off x="9199881" y="3225410"/>
            <a:ext cx="1097047" cy="5734559"/>
          </a:xfrm>
          <a:custGeom>
            <a:avLst/>
            <a:gdLst>
              <a:gd name="connsiteX0" fmla="*/ 94342 w 761607"/>
              <a:gd name="connsiteY0" fmla="*/ 3894418 h 3981130"/>
              <a:gd name="connsiteX1" fmla="*/ 677318 w 761607"/>
              <a:gd name="connsiteY1" fmla="*/ 3557579 h 3981130"/>
              <a:gd name="connsiteX2" fmla="*/ 677318 w 761607"/>
              <a:gd name="connsiteY2" fmla="*/ 94342 h 3981130"/>
              <a:gd name="connsiteX3" fmla="*/ 94342 w 761607"/>
              <a:gd name="connsiteY3" fmla="*/ 430834 h 3981130"/>
            </a:gdLst>
            <a:ahLst/>
            <a:cxnLst>
              <a:cxn ang="0">
                <a:pos x="connsiteX0" y="connsiteY0"/>
              </a:cxn>
              <a:cxn ang="0">
                <a:pos x="connsiteX1" y="connsiteY1"/>
              </a:cxn>
              <a:cxn ang="0">
                <a:pos x="connsiteX2" y="connsiteY2"/>
              </a:cxn>
              <a:cxn ang="0">
                <a:pos x="connsiteX3" y="connsiteY3"/>
              </a:cxn>
            </a:cxnLst>
            <a:rect l="l" t="t" r="r" b="b"/>
            <a:pathLst>
              <a:path w="761607" h="3981130">
                <a:moveTo>
                  <a:pt x="94342" y="3894418"/>
                </a:moveTo>
                <a:lnTo>
                  <a:pt x="677318" y="3557579"/>
                </a:lnTo>
                <a:lnTo>
                  <a:pt x="677318" y="94342"/>
                </a:lnTo>
                <a:lnTo>
                  <a:pt x="94342" y="430834"/>
                </a:lnTo>
                <a:close/>
              </a:path>
            </a:pathLst>
          </a:custGeom>
          <a:solidFill>
            <a:srgbClr val="404040"/>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41" name="Freeform: Shape 240">
            <a:extLst>
              <a:ext uri="{FF2B5EF4-FFF2-40B4-BE49-F238E27FC236}">
                <a16:creationId xmlns:a16="http://schemas.microsoft.com/office/drawing/2014/main" id="{6F60E1F3-19FA-49BE-A626-BF4D8E1B6522}"/>
              </a:ext>
            </a:extLst>
          </p:cNvPr>
          <p:cNvSpPr/>
          <p:nvPr/>
        </p:nvSpPr>
        <p:spPr>
          <a:xfrm>
            <a:off x="8360141" y="3225410"/>
            <a:ext cx="1097047" cy="5734559"/>
          </a:xfrm>
          <a:custGeom>
            <a:avLst/>
            <a:gdLst>
              <a:gd name="connsiteX0" fmla="*/ 94342 w 761607"/>
              <a:gd name="connsiteY0" fmla="*/ 3557579 h 3981130"/>
              <a:gd name="connsiteX1" fmla="*/ 677318 w 761607"/>
              <a:gd name="connsiteY1" fmla="*/ 3894418 h 3981130"/>
              <a:gd name="connsiteX2" fmla="*/ 677318 w 761607"/>
              <a:gd name="connsiteY2" fmla="*/ 430834 h 3981130"/>
              <a:gd name="connsiteX3" fmla="*/ 94342 w 761607"/>
              <a:gd name="connsiteY3" fmla="*/ 94342 h 3981130"/>
            </a:gdLst>
            <a:ahLst/>
            <a:cxnLst>
              <a:cxn ang="0">
                <a:pos x="connsiteX0" y="connsiteY0"/>
              </a:cxn>
              <a:cxn ang="0">
                <a:pos x="connsiteX1" y="connsiteY1"/>
              </a:cxn>
              <a:cxn ang="0">
                <a:pos x="connsiteX2" y="connsiteY2"/>
              </a:cxn>
              <a:cxn ang="0">
                <a:pos x="connsiteX3" y="connsiteY3"/>
              </a:cxn>
            </a:cxnLst>
            <a:rect l="l" t="t" r="r" b="b"/>
            <a:pathLst>
              <a:path w="761607" h="3981130">
                <a:moveTo>
                  <a:pt x="94342" y="3557579"/>
                </a:moveTo>
                <a:lnTo>
                  <a:pt x="677318" y="3894418"/>
                </a:lnTo>
                <a:lnTo>
                  <a:pt x="677318" y="430834"/>
                </a:lnTo>
                <a:lnTo>
                  <a:pt x="94342" y="94342"/>
                </a:lnTo>
                <a:close/>
              </a:path>
            </a:pathLst>
          </a:custGeom>
          <a:solidFill>
            <a:srgbClr val="595959"/>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42" name="Freeform: Shape 241">
            <a:extLst>
              <a:ext uri="{FF2B5EF4-FFF2-40B4-BE49-F238E27FC236}">
                <a16:creationId xmlns:a16="http://schemas.microsoft.com/office/drawing/2014/main" id="{064A8619-8590-4102-9DE6-635DD9B3E2B2}"/>
              </a:ext>
            </a:extLst>
          </p:cNvPr>
          <p:cNvSpPr/>
          <p:nvPr/>
        </p:nvSpPr>
        <p:spPr>
          <a:xfrm>
            <a:off x="8359643" y="2740216"/>
            <a:ext cx="1944765" cy="1196778"/>
          </a:xfrm>
          <a:custGeom>
            <a:avLst/>
            <a:gdLst>
              <a:gd name="connsiteX0" fmla="*/ 677664 w 1350122"/>
              <a:gd name="connsiteY0" fmla="*/ 767672 h 830844"/>
              <a:gd name="connsiteX1" fmla="*/ 1260987 w 1350122"/>
              <a:gd name="connsiteY1" fmla="*/ 431180 h 830844"/>
              <a:gd name="connsiteX2" fmla="*/ 677664 w 1350122"/>
              <a:gd name="connsiteY2" fmla="*/ 94342 h 830844"/>
              <a:gd name="connsiteX3" fmla="*/ 94342 w 1350122"/>
              <a:gd name="connsiteY3" fmla="*/ 431180 h 830844"/>
            </a:gdLst>
            <a:ahLst/>
            <a:cxnLst>
              <a:cxn ang="0">
                <a:pos x="connsiteX0" y="connsiteY0"/>
              </a:cxn>
              <a:cxn ang="0">
                <a:pos x="connsiteX1" y="connsiteY1"/>
              </a:cxn>
              <a:cxn ang="0">
                <a:pos x="connsiteX2" y="connsiteY2"/>
              </a:cxn>
              <a:cxn ang="0">
                <a:pos x="connsiteX3" y="connsiteY3"/>
              </a:cxn>
            </a:cxnLst>
            <a:rect l="l" t="t" r="r" b="b"/>
            <a:pathLst>
              <a:path w="1350122" h="830844">
                <a:moveTo>
                  <a:pt x="677664" y="767672"/>
                </a:moveTo>
                <a:lnTo>
                  <a:pt x="1260987" y="431180"/>
                </a:lnTo>
                <a:lnTo>
                  <a:pt x="677664" y="94342"/>
                </a:lnTo>
                <a:lnTo>
                  <a:pt x="94342" y="431180"/>
                </a:lnTo>
                <a:close/>
              </a:path>
            </a:pathLst>
          </a:custGeom>
          <a:solidFill>
            <a:srgbClr val="404040"/>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62" name="Freeform: Shape 261">
            <a:extLst>
              <a:ext uri="{FF2B5EF4-FFF2-40B4-BE49-F238E27FC236}">
                <a16:creationId xmlns:a16="http://schemas.microsoft.com/office/drawing/2014/main" id="{D1659810-76C9-4C01-ADB7-4064C845B9B4}"/>
              </a:ext>
            </a:extLst>
          </p:cNvPr>
          <p:cNvSpPr/>
          <p:nvPr/>
        </p:nvSpPr>
        <p:spPr>
          <a:xfrm>
            <a:off x="7639582" y="1343976"/>
            <a:ext cx="1146912" cy="9175296"/>
          </a:xfrm>
          <a:custGeom>
            <a:avLst/>
            <a:gdLst>
              <a:gd name="connsiteX0" fmla="*/ 94342 w 796226"/>
              <a:gd name="connsiteY0" fmla="*/ 6301443 h 6369808"/>
              <a:gd name="connsiteX1" fmla="*/ 721629 w 796226"/>
              <a:gd name="connsiteY1" fmla="*/ 5939334 h 6369808"/>
              <a:gd name="connsiteX2" fmla="*/ 721629 w 796226"/>
              <a:gd name="connsiteY2" fmla="*/ 94342 h 6369808"/>
              <a:gd name="connsiteX3" fmla="*/ 94342 w 796226"/>
              <a:gd name="connsiteY3" fmla="*/ 456105 h 6369808"/>
            </a:gdLst>
            <a:ahLst/>
            <a:cxnLst>
              <a:cxn ang="0">
                <a:pos x="connsiteX0" y="connsiteY0"/>
              </a:cxn>
              <a:cxn ang="0">
                <a:pos x="connsiteX1" y="connsiteY1"/>
              </a:cxn>
              <a:cxn ang="0">
                <a:pos x="connsiteX2" y="connsiteY2"/>
              </a:cxn>
              <a:cxn ang="0">
                <a:pos x="connsiteX3" y="connsiteY3"/>
              </a:cxn>
            </a:cxnLst>
            <a:rect l="l" t="t" r="r" b="b"/>
            <a:pathLst>
              <a:path w="796226" h="6369808">
                <a:moveTo>
                  <a:pt x="94342" y="6301443"/>
                </a:moveTo>
                <a:lnTo>
                  <a:pt x="721629" y="5939334"/>
                </a:lnTo>
                <a:lnTo>
                  <a:pt x="721629" y="94342"/>
                </a:lnTo>
                <a:lnTo>
                  <a:pt x="94342" y="456105"/>
                </a:lnTo>
                <a:close/>
              </a:path>
            </a:pathLst>
          </a:custGeom>
          <a:solidFill>
            <a:schemeClr val="bg1">
              <a:lumMod val="6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63" name="Freeform: Shape 262">
            <a:extLst>
              <a:ext uri="{FF2B5EF4-FFF2-40B4-BE49-F238E27FC236}">
                <a16:creationId xmlns:a16="http://schemas.microsoft.com/office/drawing/2014/main" id="{F42094CF-8D47-4B13-AEA1-3A7701007388}"/>
              </a:ext>
            </a:extLst>
          </p:cNvPr>
          <p:cNvSpPr/>
          <p:nvPr/>
        </p:nvSpPr>
        <p:spPr>
          <a:xfrm>
            <a:off x="6736015" y="1343976"/>
            <a:ext cx="1146912" cy="9175296"/>
          </a:xfrm>
          <a:custGeom>
            <a:avLst/>
            <a:gdLst>
              <a:gd name="connsiteX0" fmla="*/ 94342 w 796226"/>
              <a:gd name="connsiteY0" fmla="*/ 5939334 h 6369808"/>
              <a:gd name="connsiteX1" fmla="*/ 721976 w 796226"/>
              <a:gd name="connsiteY1" fmla="*/ 6301443 h 6369808"/>
              <a:gd name="connsiteX2" fmla="*/ 721976 w 796226"/>
              <a:gd name="connsiteY2" fmla="*/ 456105 h 6369808"/>
              <a:gd name="connsiteX3" fmla="*/ 94688 w 796226"/>
              <a:gd name="connsiteY3" fmla="*/ 94342 h 6369808"/>
            </a:gdLst>
            <a:ahLst/>
            <a:cxnLst>
              <a:cxn ang="0">
                <a:pos x="connsiteX0" y="connsiteY0"/>
              </a:cxn>
              <a:cxn ang="0">
                <a:pos x="connsiteX1" y="connsiteY1"/>
              </a:cxn>
              <a:cxn ang="0">
                <a:pos x="connsiteX2" y="connsiteY2"/>
              </a:cxn>
              <a:cxn ang="0">
                <a:pos x="connsiteX3" y="connsiteY3"/>
              </a:cxn>
            </a:cxnLst>
            <a:rect l="l" t="t" r="r" b="b"/>
            <a:pathLst>
              <a:path w="796226" h="6369808">
                <a:moveTo>
                  <a:pt x="94342" y="5939334"/>
                </a:moveTo>
                <a:lnTo>
                  <a:pt x="721976" y="6301443"/>
                </a:lnTo>
                <a:lnTo>
                  <a:pt x="721976" y="456105"/>
                </a:lnTo>
                <a:lnTo>
                  <a:pt x="94688" y="94342"/>
                </a:lnTo>
                <a:close/>
              </a:path>
            </a:pathLst>
          </a:custGeom>
          <a:solidFill>
            <a:schemeClr val="bg1">
              <a:lumMod val="7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64" name="Freeform: Shape 263">
            <a:extLst>
              <a:ext uri="{FF2B5EF4-FFF2-40B4-BE49-F238E27FC236}">
                <a16:creationId xmlns:a16="http://schemas.microsoft.com/office/drawing/2014/main" id="{937DE4FD-4849-40C1-9BA8-0518E1E23378}"/>
              </a:ext>
            </a:extLst>
          </p:cNvPr>
          <p:cNvSpPr/>
          <p:nvPr/>
        </p:nvSpPr>
        <p:spPr>
          <a:xfrm>
            <a:off x="6736014" y="821882"/>
            <a:ext cx="2044496" cy="1296510"/>
          </a:xfrm>
          <a:custGeom>
            <a:avLst/>
            <a:gdLst>
              <a:gd name="connsiteX0" fmla="*/ 721630 w 1419359"/>
              <a:gd name="connsiteY0" fmla="*/ 818908 h 900081"/>
              <a:gd name="connsiteX1" fmla="*/ 1348917 w 1419359"/>
              <a:gd name="connsiteY1" fmla="*/ 456798 h 900081"/>
              <a:gd name="connsiteX2" fmla="*/ 721630 w 1419359"/>
              <a:gd name="connsiteY2" fmla="*/ 94342 h 900081"/>
              <a:gd name="connsiteX3" fmla="*/ 94342 w 1419359"/>
              <a:gd name="connsiteY3" fmla="*/ 456798 h 900081"/>
            </a:gdLst>
            <a:ahLst/>
            <a:cxnLst>
              <a:cxn ang="0">
                <a:pos x="connsiteX0" y="connsiteY0"/>
              </a:cxn>
              <a:cxn ang="0">
                <a:pos x="connsiteX1" y="connsiteY1"/>
              </a:cxn>
              <a:cxn ang="0">
                <a:pos x="connsiteX2" y="connsiteY2"/>
              </a:cxn>
              <a:cxn ang="0">
                <a:pos x="connsiteX3" y="connsiteY3"/>
              </a:cxn>
            </a:cxnLst>
            <a:rect l="l" t="t" r="r" b="b"/>
            <a:pathLst>
              <a:path w="1419359" h="900081">
                <a:moveTo>
                  <a:pt x="721630" y="818908"/>
                </a:moveTo>
                <a:lnTo>
                  <a:pt x="1348917" y="456798"/>
                </a:lnTo>
                <a:lnTo>
                  <a:pt x="721630" y="94342"/>
                </a:lnTo>
                <a:lnTo>
                  <a:pt x="94342" y="456798"/>
                </a:lnTo>
                <a:close/>
              </a:path>
            </a:pathLst>
          </a:custGeom>
          <a:solidFill>
            <a:srgbClr val="7F7F7F"/>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65" name="Freeform: Shape 264">
            <a:extLst>
              <a:ext uri="{FF2B5EF4-FFF2-40B4-BE49-F238E27FC236}">
                <a16:creationId xmlns:a16="http://schemas.microsoft.com/office/drawing/2014/main" id="{507310F8-02B9-46E7-97B8-96C1177E9CA1}"/>
              </a:ext>
            </a:extLst>
          </p:cNvPr>
          <p:cNvSpPr/>
          <p:nvPr/>
        </p:nvSpPr>
        <p:spPr>
          <a:xfrm>
            <a:off x="8157945" y="6588615"/>
            <a:ext cx="897583" cy="4936708"/>
          </a:xfrm>
          <a:custGeom>
            <a:avLst/>
            <a:gdLst>
              <a:gd name="connsiteX0" fmla="*/ 25964 w 623133"/>
              <a:gd name="connsiteY0" fmla="*/ 3429312 h 3427234"/>
              <a:gd name="connsiteX1" fmla="*/ 609286 w 623133"/>
              <a:gd name="connsiteY1" fmla="*/ 3092820 h 3427234"/>
              <a:gd name="connsiteX2" fmla="*/ 609286 w 623133"/>
              <a:gd name="connsiteY2" fmla="*/ 25964 h 3427234"/>
              <a:gd name="connsiteX3" fmla="*/ 25964 w 623133"/>
              <a:gd name="connsiteY3" fmla="*/ 362802 h 3427234"/>
            </a:gdLst>
            <a:ahLst/>
            <a:cxnLst>
              <a:cxn ang="0">
                <a:pos x="connsiteX0" y="connsiteY0"/>
              </a:cxn>
              <a:cxn ang="0">
                <a:pos x="connsiteX1" y="connsiteY1"/>
              </a:cxn>
              <a:cxn ang="0">
                <a:pos x="connsiteX2" y="connsiteY2"/>
              </a:cxn>
              <a:cxn ang="0">
                <a:pos x="connsiteX3" y="connsiteY3"/>
              </a:cxn>
            </a:cxnLst>
            <a:rect l="l" t="t" r="r" b="b"/>
            <a:pathLst>
              <a:path w="623133" h="3427234">
                <a:moveTo>
                  <a:pt x="25964" y="3429312"/>
                </a:moveTo>
                <a:lnTo>
                  <a:pt x="609286" y="3092820"/>
                </a:lnTo>
                <a:lnTo>
                  <a:pt x="609286" y="25964"/>
                </a:lnTo>
                <a:lnTo>
                  <a:pt x="25964" y="362802"/>
                </a:lnTo>
                <a:close/>
              </a:path>
            </a:pathLst>
          </a:custGeom>
          <a:solidFill>
            <a:schemeClr val="tx1">
              <a:lumMod val="50000"/>
              <a:lumOff val="50000"/>
            </a:schemeClr>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66" name="Freeform: Shape 265">
            <a:extLst>
              <a:ext uri="{FF2B5EF4-FFF2-40B4-BE49-F238E27FC236}">
                <a16:creationId xmlns:a16="http://schemas.microsoft.com/office/drawing/2014/main" id="{ECB0ADAF-AEA6-43EE-A5FC-CA49DD59FA0D}"/>
              </a:ext>
            </a:extLst>
          </p:cNvPr>
          <p:cNvSpPr/>
          <p:nvPr/>
        </p:nvSpPr>
        <p:spPr>
          <a:xfrm>
            <a:off x="7317707" y="6588615"/>
            <a:ext cx="897583" cy="4936708"/>
          </a:xfrm>
          <a:custGeom>
            <a:avLst/>
            <a:gdLst>
              <a:gd name="connsiteX0" fmla="*/ 25964 w 623133"/>
              <a:gd name="connsiteY0" fmla="*/ 3092820 h 3427234"/>
              <a:gd name="connsiteX1" fmla="*/ 609286 w 623133"/>
              <a:gd name="connsiteY1" fmla="*/ 3429312 h 3427234"/>
              <a:gd name="connsiteX2" fmla="*/ 609286 w 623133"/>
              <a:gd name="connsiteY2" fmla="*/ 362802 h 3427234"/>
              <a:gd name="connsiteX3" fmla="*/ 26310 w 623133"/>
              <a:gd name="connsiteY3" fmla="*/ 25964 h 3427234"/>
            </a:gdLst>
            <a:ahLst/>
            <a:cxnLst>
              <a:cxn ang="0">
                <a:pos x="connsiteX0" y="connsiteY0"/>
              </a:cxn>
              <a:cxn ang="0">
                <a:pos x="connsiteX1" y="connsiteY1"/>
              </a:cxn>
              <a:cxn ang="0">
                <a:pos x="connsiteX2" y="connsiteY2"/>
              </a:cxn>
              <a:cxn ang="0">
                <a:pos x="connsiteX3" y="connsiteY3"/>
              </a:cxn>
            </a:cxnLst>
            <a:rect l="l" t="t" r="r" b="b"/>
            <a:pathLst>
              <a:path w="623133" h="3427234">
                <a:moveTo>
                  <a:pt x="25964" y="3092820"/>
                </a:moveTo>
                <a:lnTo>
                  <a:pt x="609286" y="3429312"/>
                </a:lnTo>
                <a:lnTo>
                  <a:pt x="609286" y="362802"/>
                </a:lnTo>
                <a:lnTo>
                  <a:pt x="26310" y="25964"/>
                </a:lnTo>
                <a:close/>
              </a:path>
            </a:pathLst>
          </a:custGeom>
          <a:solidFill>
            <a:schemeClr val="bg1">
              <a:lumMod val="65000"/>
            </a:schemeClr>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67" name="Freeform: Shape 266">
            <a:extLst>
              <a:ext uri="{FF2B5EF4-FFF2-40B4-BE49-F238E27FC236}">
                <a16:creationId xmlns:a16="http://schemas.microsoft.com/office/drawing/2014/main" id="{267009B8-ECF8-4284-A5FC-032320164E0A}"/>
              </a:ext>
            </a:extLst>
          </p:cNvPr>
          <p:cNvSpPr/>
          <p:nvPr/>
        </p:nvSpPr>
        <p:spPr>
          <a:xfrm>
            <a:off x="7317707" y="6103920"/>
            <a:ext cx="1745301" cy="997315"/>
          </a:xfrm>
          <a:custGeom>
            <a:avLst/>
            <a:gdLst>
              <a:gd name="connsiteX0" fmla="*/ 609286 w 1211648"/>
              <a:gd name="connsiteY0" fmla="*/ 699641 h 692370"/>
              <a:gd name="connsiteX1" fmla="*/ 1192608 w 1211648"/>
              <a:gd name="connsiteY1" fmla="*/ 362456 h 692370"/>
              <a:gd name="connsiteX2" fmla="*/ 609286 w 1211648"/>
              <a:gd name="connsiteY2" fmla="*/ 25964 h 692370"/>
              <a:gd name="connsiteX3" fmla="*/ 25964 w 1211648"/>
              <a:gd name="connsiteY3" fmla="*/ 362456 h 692370"/>
            </a:gdLst>
            <a:ahLst/>
            <a:cxnLst>
              <a:cxn ang="0">
                <a:pos x="connsiteX0" y="connsiteY0"/>
              </a:cxn>
              <a:cxn ang="0">
                <a:pos x="connsiteX1" y="connsiteY1"/>
              </a:cxn>
              <a:cxn ang="0">
                <a:pos x="connsiteX2" y="connsiteY2"/>
              </a:cxn>
              <a:cxn ang="0">
                <a:pos x="connsiteX3" y="connsiteY3"/>
              </a:cxn>
            </a:cxnLst>
            <a:rect l="l" t="t" r="r" b="b"/>
            <a:pathLst>
              <a:path w="1211648" h="692370">
                <a:moveTo>
                  <a:pt x="609286" y="699641"/>
                </a:moveTo>
                <a:lnTo>
                  <a:pt x="1192608" y="362456"/>
                </a:lnTo>
                <a:lnTo>
                  <a:pt x="609286" y="25964"/>
                </a:lnTo>
                <a:lnTo>
                  <a:pt x="25964" y="362456"/>
                </a:lnTo>
                <a:close/>
              </a:path>
            </a:pathLst>
          </a:custGeom>
          <a:solidFill>
            <a:schemeClr val="tx1">
              <a:lumMod val="65000"/>
              <a:lumOff val="35000"/>
            </a:schemeClr>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68" name="Freeform: Shape 267">
            <a:extLst>
              <a:ext uri="{FF2B5EF4-FFF2-40B4-BE49-F238E27FC236}">
                <a16:creationId xmlns:a16="http://schemas.microsoft.com/office/drawing/2014/main" id="{1DA483C7-8B9D-46BD-9348-06FC3B81837F}"/>
              </a:ext>
            </a:extLst>
          </p:cNvPr>
          <p:cNvSpPr/>
          <p:nvPr/>
        </p:nvSpPr>
        <p:spPr>
          <a:xfrm>
            <a:off x="10105942" y="4720385"/>
            <a:ext cx="1097047" cy="6532412"/>
          </a:xfrm>
          <a:custGeom>
            <a:avLst/>
            <a:gdLst>
              <a:gd name="connsiteX0" fmla="*/ 94342 w 761607"/>
              <a:gd name="connsiteY0" fmla="*/ 4458008 h 4535026"/>
              <a:gd name="connsiteX1" fmla="*/ 677664 w 761607"/>
              <a:gd name="connsiteY1" fmla="*/ 4121169 h 4535026"/>
              <a:gd name="connsiteX2" fmla="*/ 677664 w 761607"/>
              <a:gd name="connsiteY2" fmla="*/ 94342 h 4535026"/>
              <a:gd name="connsiteX3" fmla="*/ 94342 w 761607"/>
              <a:gd name="connsiteY3" fmla="*/ 431180 h 4535026"/>
            </a:gdLst>
            <a:ahLst/>
            <a:cxnLst>
              <a:cxn ang="0">
                <a:pos x="connsiteX0" y="connsiteY0"/>
              </a:cxn>
              <a:cxn ang="0">
                <a:pos x="connsiteX1" y="connsiteY1"/>
              </a:cxn>
              <a:cxn ang="0">
                <a:pos x="connsiteX2" y="connsiteY2"/>
              </a:cxn>
              <a:cxn ang="0">
                <a:pos x="connsiteX3" y="connsiteY3"/>
              </a:cxn>
            </a:cxnLst>
            <a:rect l="l" t="t" r="r" b="b"/>
            <a:pathLst>
              <a:path w="761607" h="4535026">
                <a:moveTo>
                  <a:pt x="94342" y="4458008"/>
                </a:moveTo>
                <a:lnTo>
                  <a:pt x="677664" y="4121169"/>
                </a:lnTo>
                <a:lnTo>
                  <a:pt x="677664" y="94342"/>
                </a:lnTo>
                <a:lnTo>
                  <a:pt x="94342" y="431180"/>
                </a:lnTo>
                <a:close/>
              </a:path>
            </a:pathLst>
          </a:custGeom>
          <a:solidFill>
            <a:srgbClr val="7F7F7F"/>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69" name="Freeform: Shape 268">
            <a:extLst>
              <a:ext uri="{FF2B5EF4-FFF2-40B4-BE49-F238E27FC236}">
                <a16:creationId xmlns:a16="http://schemas.microsoft.com/office/drawing/2014/main" id="{0DA2C4D3-5062-4D18-968C-DF3C6A3D3A2D}"/>
              </a:ext>
            </a:extLst>
          </p:cNvPr>
          <p:cNvSpPr/>
          <p:nvPr/>
        </p:nvSpPr>
        <p:spPr>
          <a:xfrm>
            <a:off x="9266202" y="4720385"/>
            <a:ext cx="1097047" cy="6532412"/>
          </a:xfrm>
          <a:custGeom>
            <a:avLst/>
            <a:gdLst>
              <a:gd name="connsiteX0" fmla="*/ 94342 w 761607"/>
              <a:gd name="connsiteY0" fmla="*/ 4121169 h 4535026"/>
              <a:gd name="connsiteX1" fmla="*/ 677664 w 761607"/>
              <a:gd name="connsiteY1" fmla="*/ 4458008 h 4535026"/>
              <a:gd name="connsiteX2" fmla="*/ 677664 w 761607"/>
              <a:gd name="connsiteY2" fmla="*/ 431180 h 4535026"/>
              <a:gd name="connsiteX3" fmla="*/ 94688 w 761607"/>
              <a:gd name="connsiteY3" fmla="*/ 94342 h 4535026"/>
            </a:gdLst>
            <a:ahLst/>
            <a:cxnLst>
              <a:cxn ang="0">
                <a:pos x="connsiteX0" y="connsiteY0"/>
              </a:cxn>
              <a:cxn ang="0">
                <a:pos x="connsiteX1" y="connsiteY1"/>
              </a:cxn>
              <a:cxn ang="0">
                <a:pos x="connsiteX2" y="connsiteY2"/>
              </a:cxn>
              <a:cxn ang="0">
                <a:pos x="connsiteX3" y="connsiteY3"/>
              </a:cxn>
            </a:cxnLst>
            <a:rect l="l" t="t" r="r" b="b"/>
            <a:pathLst>
              <a:path w="761607" h="4535026">
                <a:moveTo>
                  <a:pt x="94342" y="4121169"/>
                </a:moveTo>
                <a:lnTo>
                  <a:pt x="677664" y="4458008"/>
                </a:lnTo>
                <a:lnTo>
                  <a:pt x="677664" y="431180"/>
                </a:lnTo>
                <a:lnTo>
                  <a:pt x="94688" y="94342"/>
                </a:lnTo>
                <a:close/>
              </a:path>
            </a:pathLst>
          </a:custGeom>
          <a:solidFill>
            <a:srgbClr val="A6A6A6"/>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70" name="Freeform: Shape 269">
            <a:extLst>
              <a:ext uri="{FF2B5EF4-FFF2-40B4-BE49-F238E27FC236}">
                <a16:creationId xmlns:a16="http://schemas.microsoft.com/office/drawing/2014/main" id="{05AAADA6-8ECC-44A8-A435-A77279F2EC61}"/>
              </a:ext>
            </a:extLst>
          </p:cNvPr>
          <p:cNvSpPr/>
          <p:nvPr/>
        </p:nvSpPr>
        <p:spPr>
          <a:xfrm>
            <a:off x="9266202" y="4235191"/>
            <a:ext cx="1944765" cy="1196778"/>
          </a:xfrm>
          <a:custGeom>
            <a:avLst/>
            <a:gdLst>
              <a:gd name="connsiteX0" fmla="*/ 677318 w 1350122"/>
              <a:gd name="connsiteY0" fmla="*/ 768019 h 830844"/>
              <a:gd name="connsiteX1" fmla="*/ 1260640 w 1350122"/>
              <a:gd name="connsiteY1" fmla="*/ 431180 h 830844"/>
              <a:gd name="connsiteX2" fmla="*/ 677318 w 1350122"/>
              <a:gd name="connsiteY2" fmla="*/ 94342 h 830844"/>
              <a:gd name="connsiteX3" fmla="*/ 94342 w 1350122"/>
              <a:gd name="connsiteY3" fmla="*/ 431180 h 830844"/>
            </a:gdLst>
            <a:ahLst/>
            <a:cxnLst>
              <a:cxn ang="0">
                <a:pos x="connsiteX0" y="connsiteY0"/>
              </a:cxn>
              <a:cxn ang="0">
                <a:pos x="connsiteX1" y="connsiteY1"/>
              </a:cxn>
              <a:cxn ang="0">
                <a:pos x="connsiteX2" y="connsiteY2"/>
              </a:cxn>
              <a:cxn ang="0">
                <a:pos x="connsiteX3" y="connsiteY3"/>
              </a:cxn>
            </a:cxnLst>
            <a:rect l="l" t="t" r="r" b="b"/>
            <a:pathLst>
              <a:path w="1350122" h="830844">
                <a:moveTo>
                  <a:pt x="677318" y="768019"/>
                </a:moveTo>
                <a:lnTo>
                  <a:pt x="1260640" y="431180"/>
                </a:lnTo>
                <a:lnTo>
                  <a:pt x="677318" y="94342"/>
                </a:lnTo>
                <a:lnTo>
                  <a:pt x="94342" y="431180"/>
                </a:lnTo>
                <a:close/>
              </a:path>
            </a:pathLst>
          </a:custGeom>
          <a:solidFill>
            <a:srgbClr val="595959"/>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71" name="Freeform: Shape 270">
            <a:extLst>
              <a:ext uri="{FF2B5EF4-FFF2-40B4-BE49-F238E27FC236}">
                <a16:creationId xmlns:a16="http://schemas.microsoft.com/office/drawing/2014/main" id="{EBD885DD-8AF4-4445-B639-99933BB9C6CB}"/>
              </a:ext>
            </a:extLst>
          </p:cNvPr>
          <p:cNvSpPr/>
          <p:nvPr/>
        </p:nvSpPr>
        <p:spPr>
          <a:xfrm>
            <a:off x="9481124" y="8426905"/>
            <a:ext cx="1097047" cy="3939394"/>
          </a:xfrm>
          <a:custGeom>
            <a:avLst/>
            <a:gdLst>
              <a:gd name="connsiteX0" fmla="*/ 94342 w 761607"/>
              <a:gd name="connsiteY0" fmla="*/ 2674115 h 2734863"/>
              <a:gd name="connsiteX1" fmla="*/ 677318 w 761607"/>
              <a:gd name="connsiteY1" fmla="*/ 2337622 h 2734863"/>
              <a:gd name="connsiteX2" fmla="*/ 677318 w 761607"/>
              <a:gd name="connsiteY2" fmla="*/ 94342 h 2734863"/>
              <a:gd name="connsiteX3" fmla="*/ 94342 w 761607"/>
              <a:gd name="connsiteY3" fmla="*/ 431180 h 2734863"/>
            </a:gdLst>
            <a:ahLst/>
            <a:cxnLst>
              <a:cxn ang="0">
                <a:pos x="connsiteX0" y="connsiteY0"/>
              </a:cxn>
              <a:cxn ang="0">
                <a:pos x="connsiteX1" y="connsiteY1"/>
              </a:cxn>
              <a:cxn ang="0">
                <a:pos x="connsiteX2" y="connsiteY2"/>
              </a:cxn>
              <a:cxn ang="0">
                <a:pos x="connsiteX3" y="connsiteY3"/>
              </a:cxn>
            </a:cxnLst>
            <a:rect l="l" t="t" r="r" b="b"/>
            <a:pathLst>
              <a:path w="761607" h="2734863">
                <a:moveTo>
                  <a:pt x="94342" y="2674115"/>
                </a:moveTo>
                <a:lnTo>
                  <a:pt x="677318" y="2337622"/>
                </a:lnTo>
                <a:lnTo>
                  <a:pt x="677318" y="94342"/>
                </a:lnTo>
                <a:lnTo>
                  <a:pt x="94342" y="431180"/>
                </a:lnTo>
                <a:close/>
              </a:path>
            </a:pathLst>
          </a:custGeom>
          <a:solidFill>
            <a:schemeClr val="tx1">
              <a:lumMod val="75000"/>
              <a:lumOff val="2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72" name="Freeform: Shape 271">
            <a:extLst>
              <a:ext uri="{FF2B5EF4-FFF2-40B4-BE49-F238E27FC236}">
                <a16:creationId xmlns:a16="http://schemas.microsoft.com/office/drawing/2014/main" id="{41DF2923-729C-4874-B592-08A0871E4008}"/>
              </a:ext>
            </a:extLst>
          </p:cNvPr>
          <p:cNvSpPr/>
          <p:nvPr/>
        </p:nvSpPr>
        <p:spPr>
          <a:xfrm>
            <a:off x="8641384" y="8426905"/>
            <a:ext cx="1097047" cy="3939394"/>
          </a:xfrm>
          <a:custGeom>
            <a:avLst/>
            <a:gdLst>
              <a:gd name="connsiteX0" fmla="*/ 94342 w 761607"/>
              <a:gd name="connsiteY0" fmla="*/ 2337622 h 2734863"/>
              <a:gd name="connsiteX1" fmla="*/ 677318 w 761607"/>
              <a:gd name="connsiteY1" fmla="*/ 2674115 h 2734863"/>
              <a:gd name="connsiteX2" fmla="*/ 677318 w 761607"/>
              <a:gd name="connsiteY2" fmla="*/ 431180 h 2734863"/>
              <a:gd name="connsiteX3" fmla="*/ 94342 w 761607"/>
              <a:gd name="connsiteY3" fmla="*/ 94342 h 2734863"/>
            </a:gdLst>
            <a:ahLst/>
            <a:cxnLst>
              <a:cxn ang="0">
                <a:pos x="connsiteX0" y="connsiteY0"/>
              </a:cxn>
              <a:cxn ang="0">
                <a:pos x="connsiteX1" y="connsiteY1"/>
              </a:cxn>
              <a:cxn ang="0">
                <a:pos x="connsiteX2" y="connsiteY2"/>
              </a:cxn>
              <a:cxn ang="0">
                <a:pos x="connsiteX3" y="connsiteY3"/>
              </a:cxn>
            </a:cxnLst>
            <a:rect l="l" t="t" r="r" b="b"/>
            <a:pathLst>
              <a:path w="761607" h="2734863">
                <a:moveTo>
                  <a:pt x="94342" y="2337622"/>
                </a:moveTo>
                <a:lnTo>
                  <a:pt x="677318" y="2674115"/>
                </a:lnTo>
                <a:lnTo>
                  <a:pt x="677318" y="431180"/>
                </a:lnTo>
                <a:lnTo>
                  <a:pt x="94342" y="94342"/>
                </a:lnTo>
                <a:close/>
              </a:path>
            </a:pathLst>
          </a:custGeom>
          <a:solidFill>
            <a:schemeClr val="tx1">
              <a:lumMod val="65000"/>
              <a:lumOff val="3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73" name="Freeform: Shape 272">
            <a:extLst>
              <a:ext uri="{FF2B5EF4-FFF2-40B4-BE49-F238E27FC236}">
                <a16:creationId xmlns:a16="http://schemas.microsoft.com/office/drawing/2014/main" id="{B7A61DC4-017F-4964-8DE1-9F54B18AF8BE}"/>
              </a:ext>
            </a:extLst>
          </p:cNvPr>
          <p:cNvSpPr/>
          <p:nvPr/>
        </p:nvSpPr>
        <p:spPr>
          <a:xfrm>
            <a:off x="8640884" y="7941711"/>
            <a:ext cx="1944765" cy="1196778"/>
          </a:xfrm>
          <a:custGeom>
            <a:avLst/>
            <a:gdLst>
              <a:gd name="connsiteX0" fmla="*/ 677664 w 1350122"/>
              <a:gd name="connsiteY0" fmla="*/ 768019 h 830844"/>
              <a:gd name="connsiteX1" fmla="*/ 1260987 w 1350122"/>
              <a:gd name="connsiteY1" fmla="*/ 431180 h 830844"/>
              <a:gd name="connsiteX2" fmla="*/ 677664 w 1350122"/>
              <a:gd name="connsiteY2" fmla="*/ 94342 h 830844"/>
              <a:gd name="connsiteX3" fmla="*/ 94342 w 1350122"/>
              <a:gd name="connsiteY3" fmla="*/ 431180 h 830844"/>
            </a:gdLst>
            <a:ahLst/>
            <a:cxnLst>
              <a:cxn ang="0">
                <a:pos x="connsiteX0" y="connsiteY0"/>
              </a:cxn>
              <a:cxn ang="0">
                <a:pos x="connsiteX1" y="connsiteY1"/>
              </a:cxn>
              <a:cxn ang="0">
                <a:pos x="connsiteX2" y="connsiteY2"/>
              </a:cxn>
              <a:cxn ang="0">
                <a:pos x="connsiteX3" y="connsiteY3"/>
              </a:cxn>
            </a:cxnLst>
            <a:rect l="l" t="t" r="r" b="b"/>
            <a:pathLst>
              <a:path w="1350122" h="830844">
                <a:moveTo>
                  <a:pt x="677664" y="768019"/>
                </a:moveTo>
                <a:lnTo>
                  <a:pt x="1260987" y="431180"/>
                </a:lnTo>
                <a:lnTo>
                  <a:pt x="677664" y="94342"/>
                </a:lnTo>
                <a:lnTo>
                  <a:pt x="94342" y="431180"/>
                </a:lnTo>
                <a:close/>
              </a:path>
            </a:pathLst>
          </a:custGeom>
          <a:solidFill>
            <a:schemeClr val="tx1">
              <a:lumMod val="75000"/>
              <a:lumOff val="2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274" name="Freeform: Shape 273">
            <a:extLst>
              <a:ext uri="{FF2B5EF4-FFF2-40B4-BE49-F238E27FC236}">
                <a16:creationId xmlns:a16="http://schemas.microsoft.com/office/drawing/2014/main" id="{A383C4E8-A1B3-4010-BD40-6162212CEDDA}"/>
              </a:ext>
            </a:extLst>
          </p:cNvPr>
          <p:cNvSpPr/>
          <p:nvPr/>
        </p:nvSpPr>
        <p:spPr>
          <a:xfrm>
            <a:off x="5320958" y="10362577"/>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0 h 726989"/>
              <a:gd name="connsiteX3" fmla="*/ 204336 w 1246266"/>
              <a:gd name="connsiteY3" fmla="*/ 129040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4"/>
                  <a:pt x="1303474" y="266476"/>
                  <a:pt x="1065645" y="129040"/>
                </a:cubicBezTo>
                <a:cubicBezTo>
                  <a:pt x="827815" y="-8395"/>
                  <a:pt x="442165" y="-8395"/>
                  <a:pt x="204336" y="129040"/>
                </a:cubicBezTo>
                <a:cubicBezTo>
                  <a:pt x="-33493" y="266476"/>
                  <a:pt x="-33493" y="489074"/>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75" name="Freeform: Shape 274">
            <a:extLst>
              <a:ext uri="{FF2B5EF4-FFF2-40B4-BE49-F238E27FC236}">
                <a16:creationId xmlns:a16="http://schemas.microsoft.com/office/drawing/2014/main" id="{ECBF3275-9C83-4450-A0A7-8D369A9E20E9}"/>
              </a:ext>
            </a:extLst>
          </p:cNvPr>
          <p:cNvSpPr/>
          <p:nvPr/>
        </p:nvSpPr>
        <p:spPr>
          <a:xfrm>
            <a:off x="5320958" y="1023891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76" name="Freeform: Shape 275">
            <a:extLst>
              <a:ext uri="{FF2B5EF4-FFF2-40B4-BE49-F238E27FC236}">
                <a16:creationId xmlns:a16="http://schemas.microsoft.com/office/drawing/2014/main" id="{0ADB549A-1ADE-4C83-811B-37FF235E6ABE}"/>
              </a:ext>
            </a:extLst>
          </p:cNvPr>
          <p:cNvSpPr/>
          <p:nvPr/>
        </p:nvSpPr>
        <p:spPr>
          <a:xfrm>
            <a:off x="5428294" y="10293637"/>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3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2"/>
                  <a:pt x="935739" y="115972"/>
                </a:cubicBezTo>
                <a:cubicBezTo>
                  <a:pt x="1038210" y="175170"/>
                  <a:pt x="1094984" y="254792"/>
                  <a:pt x="1094984" y="339954"/>
                </a:cubicBezTo>
                <a:cubicBezTo>
                  <a:pt x="1094984" y="425115"/>
                  <a:pt x="1038556" y="504392"/>
                  <a:pt x="935739" y="563936"/>
                </a:cubicBezTo>
                <a:cubicBezTo>
                  <a:pt x="835345" y="622095"/>
                  <a:pt x="702064" y="653943"/>
                  <a:pt x="560474" y="653943"/>
                </a:cubicBezTo>
                <a:cubicBezTo>
                  <a:pt x="418884" y="653943"/>
                  <a:pt x="285603" y="621748"/>
                  <a:pt x="185209" y="563936"/>
                </a:cubicBezTo>
                <a:close/>
                <a:moveTo>
                  <a:pt x="197672" y="137436"/>
                </a:moveTo>
                <a:cubicBezTo>
                  <a:pt x="103163" y="192132"/>
                  <a:pt x="50889" y="264140"/>
                  <a:pt x="50889" y="339954"/>
                </a:cubicBezTo>
                <a:cubicBezTo>
                  <a:pt x="50889" y="415769"/>
                  <a:pt x="103163" y="487775"/>
                  <a:pt x="197672" y="542472"/>
                </a:cubicBezTo>
                <a:cubicBezTo>
                  <a:pt x="294257" y="598208"/>
                  <a:pt x="423384" y="629018"/>
                  <a:pt x="560820" y="629018"/>
                </a:cubicBezTo>
                <a:cubicBezTo>
                  <a:pt x="698256" y="629018"/>
                  <a:pt x="827037" y="598208"/>
                  <a:pt x="923969" y="542472"/>
                </a:cubicBezTo>
                <a:cubicBezTo>
                  <a:pt x="1018477" y="487775"/>
                  <a:pt x="1070751" y="415769"/>
                  <a:pt x="1070751" y="339954"/>
                </a:cubicBezTo>
                <a:cubicBezTo>
                  <a:pt x="1070751" y="264140"/>
                  <a:pt x="1018477" y="192132"/>
                  <a:pt x="923969" y="137436"/>
                </a:cubicBezTo>
                <a:cubicBezTo>
                  <a:pt x="827037" y="81699"/>
                  <a:pt x="698256" y="50889"/>
                  <a:pt x="560820" y="50889"/>
                </a:cubicBezTo>
                <a:cubicBezTo>
                  <a:pt x="423038" y="50889"/>
                  <a:pt x="294257" y="81699"/>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77" name="Freeform: Shape 276">
            <a:extLst>
              <a:ext uri="{FF2B5EF4-FFF2-40B4-BE49-F238E27FC236}">
                <a16:creationId xmlns:a16="http://schemas.microsoft.com/office/drawing/2014/main" id="{0548EB23-2951-4267-B969-0DB98A348744}"/>
              </a:ext>
            </a:extLst>
          </p:cNvPr>
          <p:cNvSpPr/>
          <p:nvPr/>
        </p:nvSpPr>
        <p:spPr>
          <a:xfrm>
            <a:off x="5769875" y="10416807"/>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4"/>
                  <a:pt x="378034" y="385996"/>
                  <a:pt x="319529" y="352070"/>
                </a:cubicBezTo>
                <a:cubicBezTo>
                  <a:pt x="253407" y="313990"/>
                  <a:pt x="254100" y="269679"/>
                  <a:pt x="299450" y="207711"/>
                </a:cubicBezTo>
                <a:cubicBezTo>
                  <a:pt x="336492" y="154398"/>
                  <a:pt x="344800" y="127742"/>
                  <a:pt x="306028" y="105241"/>
                </a:cubicBezTo>
                <a:cubicBezTo>
                  <a:pt x="276256" y="87931"/>
                  <a:pt x="220520" y="81007"/>
                  <a:pt x="163399" y="113895"/>
                </a:cubicBezTo>
                <a:cubicBezTo>
                  <a:pt x="116664" y="140898"/>
                  <a:pt x="101779" y="168246"/>
                  <a:pt x="95201" y="183478"/>
                </a:cubicBezTo>
                <a:lnTo>
                  <a:pt x="29079" y="165130"/>
                </a:lnTo>
                <a:cubicBezTo>
                  <a:pt x="36349" y="145397"/>
                  <a:pt x="55043" y="120818"/>
                  <a:pt x="97970" y="94509"/>
                </a:cubicBezTo>
                <a:lnTo>
                  <a:pt x="25964" y="52966"/>
                </a:lnTo>
                <a:lnTo>
                  <a:pt x="72699" y="25964"/>
                </a:lnTo>
                <a:lnTo>
                  <a:pt x="147129" y="68891"/>
                </a:lnTo>
                <a:cubicBezTo>
                  <a:pt x="226751" y="36696"/>
                  <a:pt x="317798" y="38081"/>
                  <a:pt x="379419" y="73738"/>
                </a:cubicBezTo>
                <a:cubicBezTo>
                  <a:pt x="444156" y="111125"/>
                  <a:pt x="430655" y="158207"/>
                  <a:pt x="384612" y="219135"/>
                </a:cubicBezTo>
                <a:cubicBezTo>
                  <a:pt x="352070" y="263793"/>
                  <a:pt x="348262" y="294949"/>
                  <a:pt x="389804" y="318836"/>
                </a:cubicBezTo>
                <a:cubicBezTo>
                  <a:pt x="431347" y="342723"/>
                  <a:pt x="497468" y="339608"/>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78" name="Freeform: Shape 277">
            <a:extLst>
              <a:ext uri="{FF2B5EF4-FFF2-40B4-BE49-F238E27FC236}">
                <a16:creationId xmlns:a16="http://schemas.microsoft.com/office/drawing/2014/main" id="{FCCFEDCC-F962-4B85-9BD2-91B396666329}"/>
              </a:ext>
            </a:extLst>
          </p:cNvPr>
          <p:cNvSpPr/>
          <p:nvPr/>
        </p:nvSpPr>
        <p:spPr>
          <a:xfrm>
            <a:off x="5320958" y="1020001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79" name="Freeform: Shape 278">
            <a:extLst>
              <a:ext uri="{FF2B5EF4-FFF2-40B4-BE49-F238E27FC236}">
                <a16:creationId xmlns:a16="http://schemas.microsoft.com/office/drawing/2014/main" id="{4FAA2F39-3DCF-49F2-AC92-F2ED82D53FCB}"/>
              </a:ext>
            </a:extLst>
          </p:cNvPr>
          <p:cNvSpPr/>
          <p:nvPr/>
        </p:nvSpPr>
        <p:spPr>
          <a:xfrm>
            <a:off x="5320958" y="10076348"/>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0" name="Freeform: Shape 279">
            <a:extLst>
              <a:ext uri="{FF2B5EF4-FFF2-40B4-BE49-F238E27FC236}">
                <a16:creationId xmlns:a16="http://schemas.microsoft.com/office/drawing/2014/main" id="{7E7EB0C8-FD75-4D3A-BA78-C45A5CDFFAE6}"/>
              </a:ext>
            </a:extLst>
          </p:cNvPr>
          <p:cNvSpPr/>
          <p:nvPr/>
        </p:nvSpPr>
        <p:spPr>
          <a:xfrm>
            <a:off x="5428294" y="10131076"/>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436 h 657751"/>
              <a:gd name="connsiteX10" fmla="*/ 50889 w 1107792"/>
              <a:gd name="connsiteY10" fmla="*/ 339954 h 657751"/>
              <a:gd name="connsiteX11" fmla="*/ 197672 w 1107792"/>
              <a:gd name="connsiteY11" fmla="*/ 542473 h 657751"/>
              <a:gd name="connsiteX12" fmla="*/ 560820 w 1107792"/>
              <a:gd name="connsiteY12" fmla="*/ 629019 h 657751"/>
              <a:gd name="connsiteX13" fmla="*/ 923969 w 1107792"/>
              <a:gd name="connsiteY13" fmla="*/ 542473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70"/>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70"/>
                  <a:pt x="1038556" y="504392"/>
                  <a:pt x="935739" y="563590"/>
                </a:cubicBezTo>
                <a:cubicBezTo>
                  <a:pt x="835345" y="621750"/>
                  <a:pt x="702064" y="653598"/>
                  <a:pt x="560474" y="653598"/>
                </a:cubicBezTo>
                <a:cubicBezTo>
                  <a:pt x="418884" y="653598"/>
                  <a:pt x="285603" y="621750"/>
                  <a:pt x="185209" y="563590"/>
                </a:cubicBezTo>
                <a:close/>
                <a:moveTo>
                  <a:pt x="197672" y="137436"/>
                </a:moveTo>
                <a:cubicBezTo>
                  <a:pt x="103163" y="192133"/>
                  <a:pt x="50889" y="264140"/>
                  <a:pt x="50889" y="339954"/>
                </a:cubicBezTo>
                <a:cubicBezTo>
                  <a:pt x="50889" y="415769"/>
                  <a:pt x="103163" y="487775"/>
                  <a:pt x="197672" y="542473"/>
                </a:cubicBezTo>
                <a:cubicBezTo>
                  <a:pt x="294257" y="598208"/>
                  <a:pt x="423384" y="629019"/>
                  <a:pt x="560820" y="629019"/>
                </a:cubicBezTo>
                <a:cubicBezTo>
                  <a:pt x="698256" y="629019"/>
                  <a:pt x="827037" y="598208"/>
                  <a:pt x="923969" y="542473"/>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543"/>
                  <a:pt x="294257" y="81354"/>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1" name="Freeform: Shape 280">
            <a:extLst>
              <a:ext uri="{FF2B5EF4-FFF2-40B4-BE49-F238E27FC236}">
                <a16:creationId xmlns:a16="http://schemas.microsoft.com/office/drawing/2014/main" id="{2220657E-9C61-480A-8D4C-D31F33EC4264}"/>
              </a:ext>
            </a:extLst>
          </p:cNvPr>
          <p:cNvSpPr/>
          <p:nvPr/>
        </p:nvSpPr>
        <p:spPr>
          <a:xfrm>
            <a:off x="5769875" y="10254243"/>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9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836 h 415422"/>
              <a:gd name="connsiteX15" fmla="*/ 550780 w 692370"/>
              <a:gd name="connsiteY15" fmla="*/ 308798 h 415422"/>
              <a:gd name="connsiteX16" fmla="*/ 624172 w 692370"/>
              <a:gd name="connsiteY16" fmla="*/ 228829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6"/>
                  <a:pt x="378034" y="385996"/>
                  <a:pt x="319529" y="352071"/>
                </a:cubicBezTo>
                <a:cubicBezTo>
                  <a:pt x="253407" y="313990"/>
                  <a:pt x="254100" y="269679"/>
                  <a:pt x="299450" y="207711"/>
                </a:cubicBezTo>
                <a:cubicBezTo>
                  <a:pt x="336492" y="154398"/>
                  <a:pt x="344800" y="127742"/>
                  <a:pt x="306028" y="105241"/>
                </a:cubicBezTo>
                <a:cubicBezTo>
                  <a:pt x="276256" y="87931"/>
                  <a:pt x="220520" y="80662"/>
                  <a:pt x="163399" y="113895"/>
                </a:cubicBezTo>
                <a:cubicBezTo>
                  <a:pt x="116664" y="140898"/>
                  <a:pt x="101779" y="168247"/>
                  <a:pt x="95201" y="183479"/>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1"/>
                </a:cubicBezTo>
                <a:cubicBezTo>
                  <a:pt x="444156" y="110780"/>
                  <a:pt x="430655" y="157860"/>
                  <a:pt x="384612" y="218789"/>
                </a:cubicBezTo>
                <a:cubicBezTo>
                  <a:pt x="352070" y="263448"/>
                  <a:pt x="348262" y="294604"/>
                  <a:pt x="389804" y="318836"/>
                </a:cubicBezTo>
                <a:cubicBezTo>
                  <a:pt x="431347" y="343070"/>
                  <a:pt x="497468" y="339954"/>
                  <a:pt x="550780" y="308798"/>
                </a:cubicBezTo>
                <a:cubicBezTo>
                  <a:pt x="591631" y="285257"/>
                  <a:pt x="616209" y="254793"/>
                  <a:pt x="624172" y="228829"/>
                </a:cubicBezTo>
                <a:lnTo>
                  <a:pt x="692371" y="247522"/>
                </a:lnTo>
                <a:cubicBezTo>
                  <a:pt x="684754" y="273141"/>
                  <a:pt x="653597" y="306721"/>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2" name="Freeform: Shape 281">
            <a:extLst>
              <a:ext uri="{FF2B5EF4-FFF2-40B4-BE49-F238E27FC236}">
                <a16:creationId xmlns:a16="http://schemas.microsoft.com/office/drawing/2014/main" id="{0E01C126-82A7-4F57-A24F-79B6241A7312}"/>
              </a:ext>
            </a:extLst>
          </p:cNvPr>
          <p:cNvSpPr/>
          <p:nvPr/>
        </p:nvSpPr>
        <p:spPr>
          <a:xfrm>
            <a:off x="5320958" y="10037328"/>
            <a:ext cx="1795167" cy="1047181"/>
          </a:xfrm>
          <a:custGeom>
            <a:avLst/>
            <a:gdLst>
              <a:gd name="connsiteX0" fmla="*/ 204336 w 1246266"/>
              <a:gd name="connsiteY0" fmla="*/ 626250 h 726989"/>
              <a:gd name="connsiteX1" fmla="*/ 1065645 w 1246266"/>
              <a:gd name="connsiteY1" fmla="*/ 626250 h 726989"/>
              <a:gd name="connsiteX2" fmla="*/ 1065645 w 1246266"/>
              <a:gd name="connsiteY2" fmla="*/ 128781 h 726989"/>
              <a:gd name="connsiteX3" fmla="*/ 204336 w 1246266"/>
              <a:gd name="connsiteY3" fmla="*/ 128781 h 726989"/>
              <a:gd name="connsiteX4" fmla="*/ 204336 w 1246266"/>
              <a:gd name="connsiteY4" fmla="*/ 626250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50"/>
                </a:moveTo>
                <a:cubicBezTo>
                  <a:pt x="442165" y="763339"/>
                  <a:pt x="827815" y="763339"/>
                  <a:pt x="1065645" y="626250"/>
                </a:cubicBezTo>
                <a:cubicBezTo>
                  <a:pt x="1303474" y="488814"/>
                  <a:pt x="1303474" y="266216"/>
                  <a:pt x="1065645" y="128781"/>
                </a:cubicBezTo>
                <a:cubicBezTo>
                  <a:pt x="827815" y="-8309"/>
                  <a:pt x="442165" y="-8309"/>
                  <a:pt x="204336" y="128781"/>
                </a:cubicBezTo>
                <a:cubicBezTo>
                  <a:pt x="-33493" y="266216"/>
                  <a:pt x="-33493" y="488814"/>
                  <a:pt x="204336" y="62625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3" name="Freeform: Shape 282">
            <a:extLst>
              <a:ext uri="{FF2B5EF4-FFF2-40B4-BE49-F238E27FC236}">
                <a16:creationId xmlns:a16="http://schemas.microsoft.com/office/drawing/2014/main" id="{1083A72F-F49F-4593-8C1E-93C08D59BDB2}"/>
              </a:ext>
            </a:extLst>
          </p:cNvPr>
          <p:cNvSpPr/>
          <p:nvPr/>
        </p:nvSpPr>
        <p:spPr>
          <a:xfrm>
            <a:off x="5320958" y="9913786"/>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130"/>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4" name="Freeform: Shape 283">
            <a:extLst>
              <a:ext uri="{FF2B5EF4-FFF2-40B4-BE49-F238E27FC236}">
                <a16:creationId xmlns:a16="http://schemas.microsoft.com/office/drawing/2014/main" id="{4F3616F3-5882-4805-AA1D-2D9668D08399}"/>
              </a:ext>
            </a:extLst>
          </p:cNvPr>
          <p:cNvSpPr/>
          <p:nvPr/>
        </p:nvSpPr>
        <p:spPr>
          <a:xfrm>
            <a:off x="5428294" y="9968014"/>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3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598"/>
                  <a:pt x="285603" y="621748"/>
                  <a:pt x="185209" y="563936"/>
                </a:cubicBezTo>
                <a:close/>
                <a:moveTo>
                  <a:pt x="197672" y="137436"/>
                </a:moveTo>
                <a:cubicBezTo>
                  <a:pt x="103163" y="192133"/>
                  <a:pt x="50889" y="264139"/>
                  <a:pt x="50889" y="339954"/>
                </a:cubicBezTo>
                <a:cubicBezTo>
                  <a:pt x="50889" y="416114"/>
                  <a:pt x="103163" y="487775"/>
                  <a:pt x="197672" y="542472"/>
                </a:cubicBezTo>
                <a:cubicBezTo>
                  <a:pt x="294257" y="598208"/>
                  <a:pt x="423384" y="629018"/>
                  <a:pt x="560820" y="629018"/>
                </a:cubicBezTo>
                <a:cubicBezTo>
                  <a:pt x="698256" y="629018"/>
                  <a:pt x="827037" y="598208"/>
                  <a:pt x="923969" y="542472"/>
                </a:cubicBezTo>
                <a:cubicBezTo>
                  <a:pt x="1018477" y="487775"/>
                  <a:pt x="1070751" y="415769"/>
                  <a:pt x="1070751" y="339954"/>
                </a:cubicBezTo>
                <a:cubicBezTo>
                  <a:pt x="1070751" y="264139"/>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5" name="Freeform: Shape 284">
            <a:extLst>
              <a:ext uri="{FF2B5EF4-FFF2-40B4-BE49-F238E27FC236}">
                <a16:creationId xmlns:a16="http://schemas.microsoft.com/office/drawing/2014/main" id="{D63B46FC-7C75-408F-9DD6-59C1660F2C9B}"/>
              </a:ext>
            </a:extLst>
          </p:cNvPr>
          <p:cNvSpPr/>
          <p:nvPr/>
        </p:nvSpPr>
        <p:spPr>
          <a:xfrm>
            <a:off x="5769875" y="10091682"/>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2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8797 h 415422"/>
              <a:gd name="connsiteX16" fmla="*/ 624172 w 692370"/>
              <a:gd name="connsiteY16" fmla="*/ 228828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8"/>
                  <a:pt x="299450" y="207712"/>
                </a:cubicBezTo>
                <a:cubicBezTo>
                  <a:pt x="336492" y="154745"/>
                  <a:pt x="344800" y="127742"/>
                  <a:pt x="306028" y="105240"/>
                </a:cubicBezTo>
                <a:cubicBezTo>
                  <a:pt x="276256" y="88277"/>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7"/>
                </a:cubicBezTo>
                <a:cubicBezTo>
                  <a:pt x="591631" y="285257"/>
                  <a:pt x="616209" y="254792"/>
                  <a:pt x="624172" y="228828"/>
                </a:cubicBezTo>
                <a:lnTo>
                  <a:pt x="692371" y="247523"/>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6" name="Freeform: Shape 285">
            <a:extLst>
              <a:ext uri="{FF2B5EF4-FFF2-40B4-BE49-F238E27FC236}">
                <a16:creationId xmlns:a16="http://schemas.microsoft.com/office/drawing/2014/main" id="{61B058B1-22B3-4A2C-9925-489CA6BB9881}"/>
              </a:ext>
            </a:extLst>
          </p:cNvPr>
          <p:cNvSpPr/>
          <p:nvPr/>
        </p:nvSpPr>
        <p:spPr>
          <a:xfrm>
            <a:off x="5320958" y="9873894"/>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7" name="Freeform: Shape 286">
            <a:extLst>
              <a:ext uri="{FF2B5EF4-FFF2-40B4-BE49-F238E27FC236}">
                <a16:creationId xmlns:a16="http://schemas.microsoft.com/office/drawing/2014/main" id="{A1B68CFC-C51A-4A8D-8369-C031299D1960}"/>
              </a:ext>
            </a:extLst>
          </p:cNvPr>
          <p:cNvSpPr/>
          <p:nvPr/>
        </p:nvSpPr>
        <p:spPr>
          <a:xfrm>
            <a:off x="5320958" y="9751100"/>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3"/>
                  <a:pt x="1303474" y="266216"/>
                  <a:pt x="1065645" y="128781"/>
                </a:cubicBezTo>
                <a:cubicBezTo>
                  <a:pt x="827815" y="-8308"/>
                  <a:pt x="442165" y="-8308"/>
                  <a:pt x="204336" y="128781"/>
                </a:cubicBezTo>
                <a:cubicBezTo>
                  <a:pt x="-33493" y="266216"/>
                  <a:pt x="-33493" y="488813"/>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8" name="Freeform: Shape 287">
            <a:extLst>
              <a:ext uri="{FF2B5EF4-FFF2-40B4-BE49-F238E27FC236}">
                <a16:creationId xmlns:a16="http://schemas.microsoft.com/office/drawing/2014/main" id="{8F70DDA7-9B4F-4E95-9EB3-612DFA3E51EA}"/>
              </a:ext>
            </a:extLst>
          </p:cNvPr>
          <p:cNvSpPr/>
          <p:nvPr/>
        </p:nvSpPr>
        <p:spPr>
          <a:xfrm>
            <a:off x="5428294" y="9804954"/>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6"/>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6"/>
                  <a:pt x="1038556" y="504738"/>
                  <a:pt x="935739" y="563936"/>
                </a:cubicBezTo>
                <a:cubicBezTo>
                  <a:pt x="835345" y="622094"/>
                  <a:pt x="702064" y="653944"/>
                  <a:pt x="560474" y="653944"/>
                </a:cubicBezTo>
                <a:cubicBezTo>
                  <a:pt x="418884" y="653944"/>
                  <a:pt x="285603" y="622094"/>
                  <a:pt x="185209" y="563936"/>
                </a:cubicBezTo>
                <a:close/>
                <a:moveTo>
                  <a:pt x="197672" y="137436"/>
                </a:moveTo>
                <a:cubicBezTo>
                  <a:pt x="103163" y="192133"/>
                  <a:pt x="50889" y="264140"/>
                  <a:pt x="50889" y="339954"/>
                </a:cubicBezTo>
                <a:cubicBezTo>
                  <a:pt x="50889" y="416115"/>
                  <a:pt x="103163" y="487775"/>
                  <a:pt x="197672" y="542472"/>
                </a:cubicBezTo>
                <a:cubicBezTo>
                  <a:pt x="294257" y="598209"/>
                  <a:pt x="423384" y="629019"/>
                  <a:pt x="560820" y="629019"/>
                </a:cubicBezTo>
                <a:cubicBezTo>
                  <a:pt x="698256" y="629019"/>
                  <a:pt x="827037" y="598209"/>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89" name="Freeform: Shape 288">
            <a:extLst>
              <a:ext uri="{FF2B5EF4-FFF2-40B4-BE49-F238E27FC236}">
                <a16:creationId xmlns:a16="http://schemas.microsoft.com/office/drawing/2014/main" id="{73A79F9E-689F-4CDC-A4A8-A25967A94A66}"/>
              </a:ext>
            </a:extLst>
          </p:cNvPr>
          <p:cNvSpPr/>
          <p:nvPr/>
        </p:nvSpPr>
        <p:spPr>
          <a:xfrm>
            <a:off x="5769875" y="9929120"/>
            <a:ext cx="997315" cy="598388"/>
          </a:xfrm>
          <a:custGeom>
            <a:avLst/>
            <a:gdLst>
              <a:gd name="connsiteX0" fmla="*/ 640789 w 692370"/>
              <a:gd name="connsiteY0" fmla="*/ 401229 h 415422"/>
              <a:gd name="connsiteX1" fmla="*/ 563590 w 692370"/>
              <a:gd name="connsiteY1" fmla="*/ 356570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9183 h 415422"/>
              <a:gd name="connsiteX15" fmla="*/ 550780 w 692370"/>
              <a:gd name="connsiteY15" fmla="*/ 309143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0"/>
                </a:lnTo>
                <a:cubicBezTo>
                  <a:pt x="473928" y="393959"/>
                  <a:pt x="378034" y="385650"/>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9183"/>
                </a:cubicBezTo>
                <a:cubicBezTo>
                  <a:pt x="431347" y="343070"/>
                  <a:pt x="497468" y="339954"/>
                  <a:pt x="550780" y="309143"/>
                </a:cubicBezTo>
                <a:cubicBezTo>
                  <a:pt x="591631" y="285603"/>
                  <a:pt x="616209" y="255138"/>
                  <a:pt x="624172" y="228828"/>
                </a:cubicBezTo>
                <a:lnTo>
                  <a:pt x="692371" y="247522"/>
                </a:lnTo>
                <a:cubicBezTo>
                  <a:pt x="684754" y="273140"/>
                  <a:pt x="653597" y="306720"/>
                  <a:pt x="611363" y="331992"/>
                </a:cubicBezTo>
                <a:lnTo>
                  <a:pt x="686485"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0" name="Freeform: Shape 289">
            <a:extLst>
              <a:ext uri="{FF2B5EF4-FFF2-40B4-BE49-F238E27FC236}">
                <a16:creationId xmlns:a16="http://schemas.microsoft.com/office/drawing/2014/main" id="{6F10055E-B6A9-4458-A61A-378BA6E57BE9}"/>
              </a:ext>
            </a:extLst>
          </p:cNvPr>
          <p:cNvSpPr/>
          <p:nvPr/>
        </p:nvSpPr>
        <p:spPr>
          <a:xfrm>
            <a:off x="5320958" y="9711332"/>
            <a:ext cx="1795167" cy="1047181"/>
          </a:xfrm>
          <a:custGeom>
            <a:avLst/>
            <a:gdLst>
              <a:gd name="connsiteX0" fmla="*/ 204336 w 1246266"/>
              <a:gd name="connsiteY0" fmla="*/ 626508 h 726989"/>
              <a:gd name="connsiteX1" fmla="*/ 1065645 w 1246266"/>
              <a:gd name="connsiteY1" fmla="*/ 626508 h 726989"/>
              <a:gd name="connsiteX2" fmla="*/ 1065645 w 1246266"/>
              <a:gd name="connsiteY2" fmla="*/ 129041 h 726989"/>
              <a:gd name="connsiteX3" fmla="*/ 204336 w 1246266"/>
              <a:gd name="connsiteY3" fmla="*/ 129041 h 726989"/>
              <a:gd name="connsiteX4" fmla="*/ 204336 w 1246266"/>
              <a:gd name="connsiteY4" fmla="*/ 626508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8"/>
                </a:moveTo>
                <a:cubicBezTo>
                  <a:pt x="442165" y="763944"/>
                  <a:pt x="827815" y="763944"/>
                  <a:pt x="1065645" y="626508"/>
                </a:cubicBezTo>
                <a:cubicBezTo>
                  <a:pt x="1303474" y="489074"/>
                  <a:pt x="1303474" y="266476"/>
                  <a:pt x="1065645" y="129041"/>
                </a:cubicBezTo>
                <a:cubicBezTo>
                  <a:pt x="827815" y="-8395"/>
                  <a:pt x="442165" y="-8395"/>
                  <a:pt x="204336" y="129041"/>
                </a:cubicBezTo>
                <a:cubicBezTo>
                  <a:pt x="-33493" y="266476"/>
                  <a:pt x="-33493" y="489074"/>
                  <a:pt x="204336" y="626508"/>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1" name="Freeform: Shape 290">
            <a:extLst>
              <a:ext uri="{FF2B5EF4-FFF2-40B4-BE49-F238E27FC236}">
                <a16:creationId xmlns:a16="http://schemas.microsoft.com/office/drawing/2014/main" id="{1A7EA742-4785-42FB-B473-1E2C88013369}"/>
              </a:ext>
            </a:extLst>
          </p:cNvPr>
          <p:cNvSpPr/>
          <p:nvPr/>
        </p:nvSpPr>
        <p:spPr>
          <a:xfrm>
            <a:off x="5320958" y="9587664"/>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2" name="Freeform: Shape 291">
            <a:extLst>
              <a:ext uri="{FF2B5EF4-FFF2-40B4-BE49-F238E27FC236}">
                <a16:creationId xmlns:a16="http://schemas.microsoft.com/office/drawing/2014/main" id="{5F7BBCEC-9272-4061-89C0-D2BC24C2582B}"/>
              </a:ext>
            </a:extLst>
          </p:cNvPr>
          <p:cNvSpPr/>
          <p:nvPr/>
        </p:nvSpPr>
        <p:spPr>
          <a:xfrm>
            <a:off x="5428294" y="9642392"/>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3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598"/>
                  <a:pt x="285603" y="621748"/>
                  <a:pt x="185209" y="563936"/>
                </a:cubicBezTo>
                <a:close/>
                <a:moveTo>
                  <a:pt x="197672" y="137436"/>
                </a:moveTo>
                <a:cubicBezTo>
                  <a:pt x="103163" y="192132"/>
                  <a:pt x="50889" y="264139"/>
                  <a:pt x="50889" y="339954"/>
                </a:cubicBezTo>
                <a:cubicBezTo>
                  <a:pt x="50889" y="415768"/>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4"/>
                </a:cubicBezTo>
                <a:cubicBezTo>
                  <a:pt x="1070751" y="264139"/>
                  <a:pt x="1018477" y="192132"/>
                  <a:pt x="923969" y="137436"/>
                </a:cubicBezTo>
                <a:cubicBezTo>
                  <a:pt x="827037" y="81700"/>
                  <a:pt x="698256" y="50889"/>
                  <a:pt x="560820" y="50889"/>
                </a:cubicBezTo>
                <a:cubicBezTo>
                  <a:pt x="423038" y="50543"/>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3" name="Freeform: Shape 292">
            <a:extLst>
              <a:ext uri="{FF2B5EF4-FFF2-40B4-BE49-F238E27FC236}">
                <a16:creationId xmlns:a16="http://schemas.microsoft.com/office/drawing/2014/main" id="{0ECCBABB-B81F-4753-96ED-02FC0CAC6099}"/>
              </a:ext>
            </a:extLst>
          </p:cNvPr>
          <p:cNvSpPr/>
          <p:nvPr/>
        </p:nvSpPr>
        <p:spPr>
          <a:xfrm>
            <a:off x="5769875" y="9766058"/>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490 h 415422"/>
              <a:gd name="connsiteX15" fmla="*/ 550780 w 692370"/>
              <a:gd name="connsiteY15" fmla="*/ 308451 h 415422"/>
              <a:gd name="connsiteX16" fmla="*/ 624172 w 692370"/>
              <a:gd name="connsiteY16" fmla="*/ 228482 h 415422"/>
              <a:gd name="connsiteX17" fmla="*/ 692371 w 692370"/>
              <a:gd name="connsiteY17" fmla="*/ 247176 h 415422"/>
              <a:gd name="connsiteX18" fmla="*/ 611363 w 692370"/>
              <a:gd name="connsiteY18" fmla="*/ 331646 h 415422"/>
              <a:gd name="connsiteX19" fmla="*/ 686485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9"/>
                  <a:pt x="344800" y="127742"/>
                  <a:pt x="306028" y="105240"/>
                </a:cubicBezTo>
                <a:cubicBezTo>
                  <a:pt x="276256" y="87931"/>
                  <a:pt x="220520" y="80661"/>
                  <a:pt x="163399" y="113895"/>
                </a:cubicBezTo>
                <a:cubicBezTo>
                  <a:pt x="116664" y="140897"/>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1"/>
                </a:cubicBezTo>
                <a:cubicBezTo>
                  <a:pt x="444156" y="110779"/>
                  <a:pt x="430655" y="157860"/>
                  <a:pt x="384612" y="218789"/>
                </a:cubicBezTo>
                <a:cubicBezTo>
                  <a:pt x="352070" y="263447"/>
                  <a:pt x="348262" y="294603"/>
                  <a:pt x="389804" y="318490"/>
                </a:cubicBezTo>
                <a:cubicBezTo>
                  <a:pt x="431347" y="342377"/>
                  <a:pt x="497468" y="339608"/>
                  <a:pt x="550780" y="308451"/>
                </a:cubicBezTo>
                <a:cubicBezTo>
                  <a:pt x="591631" y="284910"/>
                  <a:pt x="616209" y="254446"/>
                  <a:pt x="624172" y="228482"/>
                </a:cubicBezTo>
                <a:lnTo>
                  <a:pt x="692371" y="247176"/>
                </a:lnTo>
                <a:cubicBezTo>
                  <a:pt x="684754" y="273140"/>
                  <a:pt x="653597" y="306374"/>
                  <a:pt x="611363" y="331646"/>
                </a:cubicBezTo>
                <a:lnTo>
                  <a:pt x="686485"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4" name="Freeform: Shape 293">
            <a:extLst>
              <a:ext uri="{FF2B5EF4-FFF2-40B4-BE49-F238E27FC236}">
                <a16:creationId xmlns:a16="http://schemas.microsoft.com/office/drawing/2014/main" id="{11D2474A-18D6-4D0D-9768-7010472ECCF2}"/>
              </a:ext>
            </a:extLst>
          </p:cNvPr>
          <p:cNvSpPr/>
          <p:nvPr/>
        </p:nvSpPr>
        <p:spPr>
          <a:xfrm>
            <a:off x="5320958" y="9548644"/>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9160"/>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5" name="Freeform: Shape 294">
            <a:extLst>
              <a:ext uri="{FF2B5EF4-FFF2-40B4-BE49-F238E27FC236}">
                <a16:creationId xmlns:a16="http://schemas.microsoft.com/office/drawing/2014/main" id="{F0506956-1DA6-47C8-A3F0-5BDD8F1FF0C9}"/>
              </a:ext>
            </a:extLst>
          </p:cNvPr>
          <p:cNvSpPr/>
          <p:nvPr/>
        </p:nvSpPr>
        <p:spPr>
          <a:xfrm>
            <a:off x="5320958" y="9425102"/>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6" name="Freeform: Shape 295">
            <a:extLst>
              <a:ext uri="{FF2B5EF4-FFF2-40B4-BE49-F238E27FC236}">
                <a16:creationId xmlns:a16="http://schemas.microsoft.com/office/drawing/2014/main" id="{821086AA-4291-4CBE-BF14-7F3B4C9642B9}"/>
              </a:ext>
            </a:extLst>
          </p:cNvPr>
          <p:cNvSpPr/>
          <p:nvPr/>
        </p:nvSpPr>
        <p:spPr>
          <a:xfrm>
            <a:off x="5428294" y="9479330"/>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4"/>
                  <a:pt x="702064" y="653944"/>
                  <a:pt x="560474" y="653944"/>
                </a:cubicBezTo>
                <a:cubicBezTo>
                  <a:pt x="418884" y="653944"/>
                  <a:pt x="285603" y="622094"/>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7" name="Freeform: Shape 296">
            <a:extLst>
              <a:ext uri="{FF2B5EF4-FFF2-40B4-BE49-F238E27FC236}">
                <a16:creationId xmlns:a16="http://schemas.microsoft.com/office/drawing/2014/main" id="{D5B43958-4BA0-464C-8743-C4B1F7A95004}"/>
              </a:ext>
            </a:extLst>
          </p:cNvPr>
          <p:cNvSpPr/>
          <p:nvPr/>
        </p:nvSpPr>
        <p:spPr>
          <a:xfrm>
            <a:off x="5769875" y="9602998"/>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0 h 415422"/>
              <a:gd name="connsiteX15" fmla="*/ 550780 w 692370"/>
              <a:gd name="connsiteY15" fmla="*/ 308451 h 415422"/>
              <a:gd name="connsiteX16" fmla="*/ 624172 w 692370"/>
              <a:gd name="connsiteY16" fmla="*/ 228482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2"/>
                </a:cubicBezTo>
                <a:cubicBezTo>
                  <a:pt x="444156" y="110779"/>
                  <a:pt x="430655" y="157860"/>
                  <a:pt x="384612" y="218789"/>
                </a:cubicBezTo>
                <a:cubicBezTo>
                  <a:pt x="352070" y="263447"/>
                  <a:pt x="348262" y="294604"/>
                  <a:pt x="389804" y="318490"/>
                </a:cubicBezTo>
                <a:cubicBezTo>
                  <a:pt x="431347" y="342377"/>
                  <a:pt x="497468" y="339608"/>
                  <a:pt x="550780" y="308451"/>
                </a:cubicBezTo>
                <a:cubicBezTo>
                  <a:pt x="591631" y="284911"/>
                  <a:pt x="616209" y="254446"/>
                  <a:pt x="624172" y="228482"/>
                </a:cubicBezTo>
                <a:lnTo>
                  <a:pt x="692371" y="247523"/>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8" name="Freeform: Shape 297">
            <a:extLst>
              <a:ext uri="{FF2B5EF4-FFF2-40B4-BE49-F238E27FC236}">
                <a16:creationId xmlns:a16="http://schemas.microsoft.com/office/drawing/2014/main" id="{29E2BA50-9E5A-4A37-8B79-7F0A5A0FB7ED}"/>
              </a:ext>
            </a:extLst>
          </p:cNvPr>
          <p:cNvSpPr/>
          <p:nvPr/>
        </p:nvSpPr>
        <p:spPr>
          <a:xfrm>
            <a:off x="5320958" y="938570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299" name="Freeform: Shape 298">
            <a:extLst>
              <a:ext uri="{FF2B5EF4-FFF2-40B4-BE49-F238E27FC236}">
                <a16:creationId xmlns:a16="http://schemas.microsoft.com/office/drawing/2014/main" id="{5B1C48AF-0B14-4439-82C4-BF4A11AF2B49}"/>
              </a:ext>
            </a:extLst>
          </p:cNvPr>
          <p:cNvSpPr/>
          <p:nvPr/>
        </p:nvSpPr>
        <p:spPr>
          <a:xfrm>
            <a:off x="5320958" y="9262040"/>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0" name="Freeform: Shape 299">
            <a:extLst>
              <a:ext uri="{FF2B5EF4-FFF2-40B4-BE49-F238E27FC236}">
                <a16:creationId xmlns:a16="http://schemas.microsoft.com/office/drawing/2014/main" id="{6B5DA94D-B8DC-4662-A66F-BE598C1237C7}"/>
              </a:ext>
            </a:extLst>
          </p:cNvPr>
          <p:cNvSpPr/>
          <p:nvPr/>
        </p:nvSpPr>
        <p:spPr>
          <a:xfrm>
            <a:off x="5428294" y="9316769"/>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7"/>
                  <a:pt x="285603" y="621748"/>
                  <a:pt x="185209" y="563936"/>
                </a:cubicBezTo>
                <a:close/>
                <a:moveTo>
                  <a:pt x="197672" y="137436"/>
                </a:moveTo>
                <a:cubicBezTo>
                  <a:pt x="103163" y="192132"/>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2"/>
                  <a:pt x="923969" y="137436"/>
                </a:cubicBezTo>
                <a:cubicBezTo>
                  <a:pt x="827037" y="81353"/>
                  <a:pt x="698256" y="50889"/>
                  <a:pt x="560820" y="50889"/>
                </a:cubicBezTo>
                <a:cubicBezTo>
                  <a:pt x="423038" y="50889"/>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1" name="Freeform: Shape 300">
            <a:extLst>
              <a:ext uri="{FF2B5EF4-FFF2-40B4-BE49-F238E27FC236}">
                <a16:creationId xmlns:a16="http://schemas.microsoft.com/office/drawing/2014/main" id="{B462B5BA-FFB9-4326-A0AD-8A50B740E2CF}"/>
              </a:ext>
            </a:extLst>
          </p:cNvPr>
          <p:cNvSpPr/>
          <p:nvPr/>
        </p:nvSpPr>
        <p:spPr>
          <a:xfrm>
            <a:off x="5769875" y="9439937"/>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1165"/>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2" name="Freeform: Shape 301">
            <a:extLst>
              <a:ext uri="{FF2B5EF4-FFF2-40B4-BE49-F238E27FC236}">
                <a16:creationId xmlns:a16="http://schemas.microsoft.com/office/drawing/2014/main" id="{421DD949-E74F-4461-93AA-265234B2BB63}"/>
              </a:ext>
            </a:extLst>
          </p:cNvPr>
          <p:cNvSpPr/>
          <p:nvPr/>
        </p:nvSpPr>
        <p:spPr>
          <a:xfrm>
            <a:off x="5320958" y="9222647"/>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3" name="Freeform: Shape 302">
            <a:extLst>
              <a:ext uri="{FF2B5EF4-FFF2-40B4-BE49-F238E27FC236}">
                <a16:creationId xmlns:a16="http://schemas.microsoft.com/office/drawing/2014/main" id="{BEB1C023-CC6D-4FB4-A7C0-7CB429B85F1B}"/>
              </a:ext>
            </a:extLst>
          </p:cNvPr>
          <p:cNvSpPr/>
          <p:nvPr/>
        </p:nvSpPr>
        <p:spPr>
          <a:xfrm>
            <a:off x="5320958" y="9099853"/>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4" name="Freeform: Shape 303">
            <a:extLst>
              <a:ext uri="{FF2B5EF4-FFF2-40B4-BE49-F238E27FC236}">
                <a16:creationId xmlns:a16="http://schemas.microsoft.com/office/drawing/2014/main" id="{3589809E-47F0-4540-BBCB-6307FD071EF5}"/>
              </a:ext>
            </a:extLst>
          </p:cNvPr>
          <p:cNvSpPr/>
          <p:nvPr/>
        </p:nvSpPr>
        <p:spPr>
          <a:xfrm>
            <a:off x="5428294" y="9154206"/>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749"/>
                  <a:pt x="185209" y="563590"/>
                </a:cubicBezTo>
                <a:close/>
                <a:moveTo>
                  <a:pt x="197672" y="137090"/>
                </a:moveTo>
                <a:cubicBezTo>
                  <a:pt x="103163" y="191787"/>
                  <a:pt x="50889" y="263447"/>
                  <a:pt x="50889" y="339608"/>
                </a:cubicBezTo>
                <a:cubicBezTo>
                  <a:pt x="50889" y="415769"/>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5" name="Freeform: Shape 304">
            <a:extLst>
              <a:ext uri="{FF2B5EF4-FFF2-40B4-BE49-F238E27FC236}">
                <a16:creationId xmlns:a16="http://schemas.microsoft.com/office/drawing/2014/main" id="{A08A5A61-38C1-4F3E-BA6F-86C943A034B4}"/>
              </a:ext>
            </a:extLst>
          </p:cNvPr>
          <p:cNvSpPr/>
          <p:nvPr/>
        </p:nvSpPr>
        <p:spPr>
          <a:xfrm>
            <a:off x="5769875" y="9277375"/>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9144 h 415422"/>
              <a:gd name="connsiteX16" fmla="*/ 624172 w 692370"/>
              <a:gd name="connsiteY16" fmla="*/ 229174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7"/>
                  <a:pt x="319529" y="352070"/>
                </a:cubicBezTo>
                <a:cubicBezTo>
                  <a:pt x="253407" y="313990"/>
                  <a:pt x="254100" y="269679"/>
                  <a:pt x="299450" y="207711"/>
                </a:cubicBezTo>
                <a:cubicBezTo>
                  <a:pt x="336492" y="154745"/>
                  <a:pt x="344800" y="127742"/>
                  <a:pt x="306028" y="105241"/>
                </a:cubicBezTo>
                <a:cubicBezTo>
                  <a:pt x="276256" y="87931"/>
                  <a:pt x="220520" y="81007"/>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8837"/>
                </a:cubicBezTo>
                <a:cubicBezTo>
                  <a:pt x="431347" y="343070"/>
                  <a:pt x="497468" y="339954"/>
                  <a:pt x="550780" y="309144"/>
                </a:cubicBezTo>
                <a:cubicBezTo>
                  <a:pt x="591631" y="285603"/>
                  <a:pt x="616209" y="255138"/>
                  <a:pt x="624172" y="229174"/>
                </a:cubicBezTo>
                <a:lnTo>
                  <a:pt x="692371" y="247869"/>
                </a:lnTo>
                <a:cubicBezTo>
                  <a:pt x="684754" y="273487"/>
                  <a:pt x="653597" y="307066"/>
                  <a:pt x="611363" y="332338"/>
                </a:cubicBezTo>
                <a:lnTo>
                  <a:pt x="686485"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6" name="Freeform: Shape 305">
            <a:extLst>
              <a:ext uri="{FF2B5EF4-FFF2-40B4-BE49-F238E27FC236}">
                <a16:creationId xmlns:a16="http://schemas.microsoft.com/office/drawing/2014/main" id="{C137485C-DBA9-4DF0-888C-A3AD3FD3D42A}"/>
              </a:ext>
            </a:extLst>
          </p:cNvPr>
          <p:cNvSpPr/>
          <p:nvPr/>
        </p:nvSpPr>
        <p:spPr>
          <a:xfrm>
            <a:off x="5320958" y="9060086"/>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0 h 726989"/>
              <a:gd name="connsiteX3" fmla="*/ 204336 w 1246266"/>
              <a:gd name="connsiteY3" fmla="*/ 129040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0"/>
                </a:cubicBezTo>
                <a:cubicBezTo>
                  <a:pt x="827815" y="-8395"/>
                  <a:pt x="442165" y="-8395"/>
                  <a:pt x="204336" y="129040"/>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7" name="Freeform: Shape 306">
            <a:extLst>
              <a:ext uri="{FF2B5EF4-FFF2-40B4-BE49-F238E27FC236}">
                <a16:creationId xmlns:a16="http://schemas.microsoft.com/office/drawing/2014/main" id="{FCE9D32D-FB42-4762-948F-8E114473936D}"/>
              </a:ext>
            </a:extLst>
          </p:cNvPr>
          <p:cNvSpPr/>
          <p:nvPr/>
        </p:nvSpPr>
        <p:spPr>
          <a:xfrm>
            <a:off x="5320958" y="8936792"/>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8" name="Freeform: Shape 307">
            <a:extLst>
              <a:ext uri="{FF2B5EF4-FFF2-40B4-BE49-F238E27FC236}">
                <a16:creationId xmlns:a16="http://schemas.microsoft.com/office/drawing/2014/main" id="{37708F1E-0425-482F-B4B8-6A9B96279276}"/>
              </a:ext>
            </a:extLst>
          </p:cNvPr>
          <p:cNvSpPr/>
          <p:nvPr/>
        </p:nvSpPr>
        <p:spPr>
          <a:xfrm>
            <a:off x="5428294" y="8990646"/>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782 h 657751"/>
              <a:gd name="connsiteX10" fmla="*/ 50889 w 1107792"/>
              <a:gd name="connsiteY10" fmla="*/ 340300 h 657751"/>
              <a:gd name="connsiteX11" fmla="*/ 197672 w 1107792"/>
              <a:gd name="connsiteY11" fmla="*/ 542819 h 657751"/>
              <a:gd name="connsiteX12" fmla="*/ 560820 w 1107792"/>
              <a:gd name="connsiteY12" fmla="*/ 629365 h 657751"/>
              <a:gd name="connsiteX13" fmla="*/ 923969 w 1107792"/>
              <a:gd name="connsiteY13" fmla="*/ 542819 h 657751"/>
              <a:gd name="connsiteX14" fmla="*/ 1070751 w 1107792"/>
              <a:gd name="connsiteY14" fmla="*/ 340300 h 657751"/>
              <a:gd name="connsiteX15" fmla="*/ 923969 w 1107792"/>
              <a:gd name="connsiteY15" fmla="*/ 137782 h 657751"/>
              <a:gd name="connsiteX16" fmla="*/ 560820 w 1107792"/>
              <a:gd name="connsiteY16" fmla="*/ 51235 h 657751"/>
              <a:gd name="connsiteX17" fmla="*/ 197672 w 1107792"/>
              <a:gd name="connsiteY17" fmla="*/ 137782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140"/>
                  <a:pt x="50889" y="340300"/>
                </a:cubicBezTo>
                <a:cubicBezTo>
                  <a:pt x="50889" y="416461"/>
                  <a:pt x="103163" y="488121"/>
                  <a:pt x="197672" y="542819"/>
                </a:cubicBezTo>
                <a:cubicBezTo>
                  <a:pt x="294257" y="598901"/>
                  <a:pt x="423384" y="629365"/>
                  <a:pt x="560820" y="629365"/>
                </a:cubicBezTo>
                <a:cubicBezTo>
                  <a:pt x="698256" y="629365"/>
                  <a:pt x="827037" y="598555"/>
                  <a:pt x="923969" y="542819"/>
                </a:cubicBezTo>
                <a:cubicBezTo>
                  <a:pt x="1018477" y="488121"/>
                  <a:pt x="1070751" y="416461"/>
                  <a:pt x="1070751" y="340300"/>
                </a:cubicBezTo>
                <a:cubicBezTo>
                  <a:pt x="1070751" y="264140"/>
                  <a:pt x="1018477" y="192479"/>
                  <a:pt x="923969" y="137782"/>
                </a:cubicBezTo>
                <a:cubicBezTo>
                  <a:pt x="827037" y="81700"/>
                  <a:pt x="698256" y="51235"/>
                  <a:pt x="560820" y="51235"/>
                </a:cubicBezTo>
                <a:cubicBezTo>
                  <a:pt x="423038" y="50889"/>
                  <a:pt x="294257" y="81700"/>
                  <a:pt x="197672" y="137782"/>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09" name="Freeform: Shape 308">
            <a:extLst>
              <a:ext uri="{FF2B5EF4-FFF2-40B4-BE49-F238E27FC236}">
                <a16:creationId xmlns:a16="http://schemas.microsoft.com/office/drawing/2014/main" id="{70B822B0-2E63-4E4F-93E1-073F5AAFB974}"/>
              </a:ext>
            </a:extLst>
          </p:cNvPr>
          <p:cNvSpPr/>
          <p:nvPr/>
        </p:nvSpPr>
        <p:spPr>
          <a:xfrm>
            <a:off x="5769875" y="9114811"/>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9183 h 415422"/>
              <a:gd name="connsiteX15" fmla="*/ 550780 w 692370"/>
              <a:gd name="connsiteY15" fmla="*/ 309143 h 415422"/>
              <a:gd name="connsiteX16" fmla="*/ 624172 w 692370"/>
              <a:gd name="connsiteY16" fmla="*/ 229174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958"/>
                  <a:pt x="378034" y="385650"/>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1"/>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9174"/>
                </a:cubicBezTo>
                <a:lnTo>
                  <a:pt x="692371" y="247869"/>
                </a:lnTo>
                <a:cubicBezTo>
                  <a:pt x="684754" y="273486"/>
                  <a:pt x="653597" y="307066"/>
                  <a:pt x="611363" y="332338"/>
                </a:cubicBezTo>
                <a:lnTo>
                  <a:pt x="686485" y="375611"/>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0" name="Freeform: Shape 309">
            <a:extLst>
              <a:ext uri="{FF2B5EF4-FFF2-40B4-BE49-F238E27FC236}">
                <a16:creationId xmlns:a16="http://schemas.microsoft.com/office/drawing/2014/main" id="{E1939626-73C6-4C74-8B16-7931271C40D1}"/>
              </a:ext>
            </a:extLst>
          </p:cNvPr>
          <p:cNvSpPr/>
          <p:nvPr/>
        </p:nvSpPr>
        <p:spPr>
          <a:xfrm>
            <a:off x="5320958" y="8897399"/>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1" name="Freeform: Shape 310">
            <a:extLst>
              <a:ext uri="{FF2B5EF4-FFF2-40B4-BE49-F238E27FC236}">
                <a16:creationId xmlns:a16="http://schemas.microsoft.com/office/drawing/2014/main" id="{C2E0C484-E822-45B0-8408-BB613728DC49}"/>
              </a:ext>
            </a:extLst>
          </p:cNvPr>
          <p:cNvSpPr/>
          <p:nvPr/>
        </p:nvSpPr>
        <p:spPr>
          <a:xfrm>
            <a:off x="5320958" y="8774230"/>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2" name="Freeform: Shape 311">
            <a:extLst>
              <a:ext uri="{FF2B5EF4-FFF2-40B4-BE49-F238E27FC236}">
                <a16:creationId xmlns:a16="http://schemas.microsoft.com/office/drawing/2014/main" id="{037D2EBB-40FB-4A85-B657-7456B2E04C44}"/>
              </a:ext>
            </a:extLst>
          </p:cNvPr>
          <p:cNvSpPr/>
          <p:nvPr/>
        </p:nvSpPr>
        <p:spPr>
          <a:xfrm>
            <a:off x="5428294" y="8828582"/>
            <a:ext cx="1595704" cy="947449"/>
          </a:xfrm>
          <a:custGeom>
            <a:avLst/>
            <a:gdLst>
              <a:gd name="connsiteX0" fmla="*/ 185209 w 1107792"/>
              <a:gd name="connsiteY0" fmla="*/ 563590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3"/>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3"/>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3" name="Freeform: Shape 312">
            <a:extLst>
              <a:ext uri="{FF2B5EF4-FFF2-40B4-BE49-F238E27FC236}">
                <a16:creationId xmlns:a16="http://schemas.microsoft.com/office/drawing/2014/main" id="{CE3C4B42-6580-41B4-BA8F-110CC74DCF47}"/>
              </a:ext>
            </a:extLst>
          </p:cNvPr>
          <p:cNvSpPr/>
          <p:nvPr/>
        </p:nvSpPr>
        <p:spPr>
          <a:xfrm>
            <a:off x="5769875" y="8951751"/>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490 h 415422"/>
              <a:gd name="connsiteX15" fmla="*/ 550780 w 692370"/>
              <a:gd name="connsiteY15" fmla="*/ 308451 h 415422"/>
              <a:gd name="connsiteX16" fmla="*/ 624172 w 692370"/>
              <a:gd name="connsiteY16" fmla="*/ 228482 h 415422"/>
              <a:gd name="connsiteX17" fmla="*/ 692371 w 692370"/>
              <a:gd name="connsiteY17" fmla="*/ 247176 h 415422"/>
              <a:gd name="connsiteX18" fmla="*/ 611363 w 692370"/>
              <a:gd name="connsiteY18" fmla="*/ 331646 h 415422"/>
              <a:gd name="connsiteX19" fmla="*/ 686485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6"/>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1"/>
                </a:cubicBezTo>
                <a:cubicBezTo>
                  <a:pt x="444156" y="110779"/>
                  <a:pt x="430655" y="157860"/>
                  <a:pt x="384612" y="218789"/>
                </a:cubicBezTo>
                <a:cubicBezTo>
                  <a:pt x="352070" y="263447"/>
                  <a:pt x="348262" y="294603"/>
                  <a:pt x="389804" y="318490"/>
                </a:cubicBezTo>
                <a:cubicBezTo>
                  <a:pt x="431347" y="342377"/>
                  <a:pt x="497468" y="339608"/>
                  <a:pt x="550780" y="308451"/>
                </a:cubicBezTo>
                <a:cubicBezTo>
                  <a:pt x="591631" y="284910"/>
                  <a:pt x="616209" y="254446"/>
                  <a:pt x="624172" y="228482"/>
                </a:cubicBezTo>
                <a:lnTo>
                  <a:pt x="692371" y="247176"/>
                </a:lnTo>
                <a:cubicBezTo>
                  <a:pt x="684754" y="272794"/>
                  <a:pt x="653597" y="306374"/>
                  <a:pt x="611363" y="331646"/>
                </a:cubicBezTo>
                <a:lnTo>
                  <a:pt x="686485"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4" name="Freeform: Shape 313">
            <a:extLst>
              <a:ext uri="{FF2B5EF4-FFF2-40B4-BE49-F238E27FC236}">
                <a16:creationId xmlns:a16="http://schemas.microsoft.com/office/drawing/2014/main" id="{0AE607D0-BC1E-4FBD-B94A-A86607E0D794}"/>
              </a:ext>
            </a:extLst>
          </p:cNvPr>
          <p:cNvSpPr/>
          <p:nvPr/>
        </p:nvSpPr>
        <p:spPr>
          <a:xfrm>
            <a:off x="5320958" y="8734337"/>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563"/>
                  <a:pt x="-33493" y="489160"/>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5" name="Freeform: Shape 314">
            <a:extLst>
              <a:ext uri="{FF2B5EF4-FFF2-40B4-BE49-F238E27FC236}">
                <a16:creationId xmlns:a16="http://schemas.microsoft.com/office/drawing/2014/main" id="{5DFFB3DB-646C-418B-AB8A-3EF5DA4BAF09}"/>
              </a:ext>
            </a:extLst>
          </p:cNvPr>
          <p:cNvSpPr/>
          <p:nvPr/>
        </p:nvSpPr>
        <p:spPr>
          <a:xfrm>
            <a:off x="5320958" y="861079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6" name="Freeform: Shape 315">
            <a:extLst>
              <a:ext uri="{FF2B5EF4-FFF2-40B4-BE49-F238E27FC236}">
                <a16:creationId xmlns:a16="http://schemas.microsoft.com/office/drawing/2014/main" id="{7775461E-D5D4-4E00-9BC3-1B23246D4A05}"/>
              </a:ext>
            </a:extLst>
          </p:cNvPr>
          <p:cNvSpPr/>
          <p:nvPr/>
        </p:nvSpPr>
        <p:spPr>
          <a:xfrm>
            <a:off x="5428294" y="8665023"/>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9"/>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3793"/>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7" name="Freeform: Shape 316">
            <a:extLst>
              <a:ext uri="{FF2B5EF4-FFF2-40B4-BE49-F238E27FC236}">
                <a16:creationId xmlns:a16="http://schemas.microsoft.com/office/drawing/2014/main" id="{23E3EADF-EA5E-42CB-8FA3-432E23A558BA}"/>
              </a:ext>
            </a:extLst>
          </p:cNvPr>
          <p:cNvSpPr/>
          <p:nvPr/>
        </p:nvSpPr>
        <p:spPr>
          <a:xfrm>
            <a:off x="5769875" y="8788690"/>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8797 h 415422"/>
              <a:gd name="connsiteX16" fmla="*/ 624172 w 692370"/>
              <a:gd name="connsiteY16" fmla="*/ 228828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7"/>
                </a:cubicBezTo>
                <a:cubicBezTo>
                  <a:pt x="591631" y="285257"/>
                  <a:pt x="616209" y="254792"/>
                  <a:pt x="624172" y="228828"/>
                </a:cubicBezTo>
                <a:lnTo>
                  <a:pt x="692371" y="247869"/>
                </a:lnTo>
                <a:cubicBezTo>
                  <a:pt x="684754" y="273487"/>
                  <a:pt x="653597" y="307067"/>
                  <a:pt x="611363" y="332338"/>
                </a:cubicBezTo>
                <a:lnTo>
                  <a:pt x="686485"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8" name="Freeform: Shape 317">
            <a:extLst>
              <a:ext uri="{FF2B5EF4-FFF2-40B4-BE49-F238E27FC236}">
                <a16:creationId xmlns:a16="http://schemas.microsoft.com/office/drawing/2014/main" id="{7DF8B023-D5E0-4F77-B1EF-4F18045A2A8E}"/>
              </a:ext>
            </a:extLst>
          </p:cNvPr>
          <p:cNvSpPr/>
          <p:nvPr/>
        </p:nvSpPr>
        <p:spPr>
          <a:xfrm>
            <a:off x="5320958" y="8571775"/>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19" name="Freeform: Shape 318">
            <a:extLst>
              <a:ext uri="{FF2B5EF4-FFF2-40B4-BE49-F238E27FC236}">
                <a16:creationId xmlns:a16="http://schemas.microsoft.com/office/drawing/2014/main" id="{49749F2B-714E-4602-BD0C-341A7E5DD468}"/>
              </a:ext>
            </a:extLst>
          </p:cNvPr>
          <p:cNvSpPr/>
          <p:nvPr/>
        </p:nvSpPr>
        <p:spPr>
          <a:xfrm>
            <a:off x="5320958" y="8447733"/>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420"/>
                  <a:pt x="204336" y="626509"/>
                </a:cubicBezTo>
                <a:close/>
              </a:path>
            </a:pathLst>
          </a:custGeom>
          <a:solidFill>
            <a:srgbClr val="FFDD50"/>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0" name="Freeform: Shape 319">
            <a:extLst>
              <a:ext uri="{FF2B5EF4-FFF2-40B4-BE49-F238E27FC236}">
                <a16:creationId xmlns:a16="http://schemas.microsoft.com/office/drawing/2014/main" id="{E74446CC-A73D-48DD-975B-97F05102A8EE}"/>
              </a:ext>
            </a:extLst>
          </p:cNvPr>
          <p:cNvSpPr/>
          <p:nvPr/>
        </p:nvSpPr>
        <p:spPr>
          <a:xfrm>
            <a:off x="5428294" y="8502960"/>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3"/>
                  <a:pt x="50889" y="339608"/>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608"/>
                </a:cubicBezTo>
                <a:cubicBezTo>
                  <a:pt x="1070751" y="263793"/>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1" name="Freeform: Shape 320">
            <a:extLst>
              <a:ext uri="{FF2B5EF4-FFF2-40B4-BE49-F238E27FC236}">
                <a16:creationId xmlns:a16="http://schemas.microsoft.com/office/drawing/2014/main" id="{EE88865D-A53E-4165-83D6-A3BC5383A638}"/>
              </a:ext>
            </a:extLst>
          </p:cNvPr>
          <p:cNvSpPr/>
          <p:nvPr/>
        </p:nvSpPr>
        <p:spPr>
          <a:xfrm>
            <a:off x="5769875" y="8626627"/>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1 h 415422"/>
              <a:gd name="connsiteX15" fmla="*/ 550780 w 692370"/>
              <a:gd name="connsiteY15" fmla="*/ 308797 h 415422"/>
              <a:gd name="connsiteX16" fmla="*/ 624172 w 692370"/>
              <a:gd name="connsiteY16" fmla="*/ 228482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613"/>
                  <a:pt x="378034" y="385650"/>
                  <a:pt x="319529" y="352070"/>
                </a:cubicBezTo>
                <a:cubicBezTo>
                  <a:pt x="253407" y="313644"/>
                  <a:pt x="254100" y="269679"/>
                  <a:pt x="299450" y="207711"/>
                </a:cubicBezTo>
                <a:cubicBezTo>
                  <a:pt x="336492" y="154399"/>
                  <a:pt x="344800" y="127396"/>
                  <a:pt x="306028" y="105241"/>
                </a:cubicBezTo>
                <a:cubicBezTo>
                  <a:pt x="276256" y="87931"/>
                  <a:pt x="220520" y="81008"/>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7"/>
                  <a:pt x="497468" y="339608"/>
                  <a:pt x="550780" y="308797"/>
                </a:cubicBezTo>
                <a:cubicBezTo>
                  <a:pt x="591631" y="285257"/>
                  <a:pt x="616209" y="254792"/>
                  <a:pt x="624172" y="228482"/>
                </a:cubicBezTo>
                <a:lnTo>
                  <a:pt x="692371" y="247523"/>
                </a:lnTo>
                <a:cubicBezTo>
                  <a:pt x="684754" y="273140"/>
                  <a:pt x="653597" y="306720"/>
                  <a:pt x="611363" y="331992"/>
                </a:cubicBezTo>
                <a:lnTo>
                  <a:pt x="686485"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2" name="Freeform: Shape 321">
            <a:extLst>
              <a:ext uri="{FF2B5EF4-FFF2-40B4-BE49-F238E27FC236}">
                <a16:creationId xmlns:a16="http://schemas.microsoft.com/office/drawing/2014/main" id="{C1A234DE-168B-47D6-BAEE-ED8BD0B93739}"/>
              </a:ext>
            </a:extLst>
          </p:cNvPr>
          <p:cNvSpPr/>
          <p:nvPr/>
        </p:nvSpPr>
        <p:spPr>
          <a:xfrm>
            <a:off x="5320958" y="842629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3" name="Freeform: Shape 322">
            <a:extLst>
              <a:ext uri="{FF2B5EF4-FFF2-40B4-BE49-F238E27FC236}">
                <a16:creationId xmlns:a16="http://schemas.microsoft.com/office/drawing/2014/main" id="{85C9067D-3995-4272-A0AD-AD25CAFFA0D8}"/>
              </a:ext>
            </a:extLst>
          </p:cNvPr>
          <p:cNvSpPr/>
          <p:nvPr/>
        </p:nvSpPr>
        <p:spPr>
          <a:xfrm>
            <a:off x="5320958" y="8302624"/>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4" name="Freeform: Shape 323">
            <a:extLst>
              <a:ext uri="{FF2B5EF4-FFF2-40B4-BE49-F238E27FC236}">
                <a16:creationId xmlns:a16="http://schemas.microsoft.com/office/drawing/2014/main" id="{64DE13AC-CDA3-44EF-AD7F-5B463155CC71}"/>
              </a:ext>
            </a:extLst>
          </p:cNvPr>
          <p:cNvSpPr/>
          <p:nvPr/>
        </p:nvSpPr>
        <p:spPr>
          <a:xfrm>
            <a:off x="5428294" y="8357352"/>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2095"/>
                  <a:pt x="702064" y="653944"/>
                  <a:pt x="560474" y="653944"/>
                </a:cubicBezTo>
                <a:cubicBezTo>
                  <a:pt x="418884" y="653944"/>
                  <a:pt x="285603" y="621749"/>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5" name="Freeform: Shape 324">
            <a:extLst>
              <a:ext uri="{FF2B5EF4-FFF2-40B4-BE49-F238E27FC236}">
                <a16:creationId xmlns:a16="http://schemas.microsoft.com/office/drawing/2014/main" id="{60D98F0D-6318-4CAB-A3CA-D217B27504F7}"/>
              </a:ext>
            </a:extLst>
          </p:cNvPr>
          <p:cNvSpPr/>
          <p:nvPr/>
        </p:nvSpPr>
        <p:spPr>
          <a:xfrm>
            <a:off x="5769875" y="8480521"/>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1007"/>
                  <a:pt x="163399" y="113895"/>
                </a:cubicBezTo>
                <a:cubicBezTo>
                  <a:pt x="116664" y="140897"/>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0"/>
                  <a:pt x="379419" y="73738"/>
                </a:cubicBezTo>
                <a:cubicBezTo>
                  <a:pt x="444156" y="111125"/>
                  <a:pt x="430655" y="158206"/>
                  <a:pt x="384612" y="219135"/>
                </a:cubicBezTo>
                <a:cubicBezTo>
                  <a:pt x="352070" y="263793"/>
                  <a:pt x="348262" y="294950"/>
                  <a:pt x="389804" y="318836"/>
                </a:cubicBezTo>
                <a:cubicBezTo>
                  <a:pt x="431347" y="342723"/>
                  <a:pt x="497468" y="339608"/>
                  <a:pt x="550780" y="308797"/>
                </a:cubicBezTo>
                <a:cubicBezTo>
                  <a:pt x="591631" y="285257"/>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6" name="Freeform: Shape 325">
            <a:extLst>
              <a:ext uri="{FF2B5EF4-FFF2-40B4-BE49-F238E27FC236}">
                <a16:creationId xmlns:a16="http://schemas.microsoft.com/office/drawing/2014/main" id="{353224F0-C7BD-4A90-816E-A9EE69647889}"/>
              </a:ext>
            </a:extLst>
          </p:cNvPr>
          <p:cNvSpPr/>
          <p:nvPr/>
        </p:nvSpPr>
        <p:spPr>
          <a:xfrm>
            <a:off x="5320958" y="826372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7" name="Freeform: Shape 326">
            <a:extLst>
              <a:ext uri="{FF2B5EF4-FFF2-40B4-BE49-F238E27FC236}">
                <a16:creationId xmlns:a16="http://schemas.microsoft.com/office/drawing/2014/main" id="{A4BF6C43-182E-4862-B75D-938C37AF4921}"/>
              </a:ext>
            </a:extLst>
          </p:cNvPr>
          <p:cNvSpPr/>
          <p:nvPr/>
        </p:nvSpPr>
        <p:spPr>
          <a:xfrm>
            <a:off x="5320958" y="8140062"/>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8" name="Freeform: Shape 327">
            <a:extLst>
              <a:ext uri="{FF2B5EF4-FFF2-40B4-BE49-F238E27FC236}">
                <a16:creationId xmlns:a16="http://schemas.microsoft.com/office/drawing/2014/main" id="{FBE7ED5C-A908-4422-B6F0-0732685F243B}"/>
              </a:ext>
            </a:extLst>
          </p:cNvPr>
          <p:cNvSpPr/>
          <p:nvPr/>
        </p:nvSpPr>
        <p:spPr>
          <a:xfrm>
            <a:off x="5428294" y="8194790"/>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7 h 657751"/>
              <a:gd name="connsiteX8" fmla="*/ 185209 w 1107792"/>
              <a:gd name="connsiteY8" fmla="*/ 563590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3"/>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69"/>
                  <a:pt x="1038556" y="504392"/>
                  <a:pt x="935739" y="563590"/>
                </a:cubicBezTo>
                <a:cubicBezTo>
                  <a:pt x="835345" y="621748"/>
                  <a:pt x="702064" y="653597"/>
                  <a:pt x="560474" y="653597"/>
                </a:cubicBezTo>
                <a:cubicBezTo>
                  <a:pt x="418884" y="653597"/>
                  <a:pt x="285603" y="621748"/>
                  <a:pt x="185209" y="563590"/>
                </a:cubicBezTo>
                <a:close/>
                <a:moveTo>
                  <a:pt x="197672" y="137436"/>
                </a:moveTo>
                <a:cubicBezTo>
                  <a:pt x="103163" y="192132"/>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2"/>
                  <a:pt x="923969" y="137436"/>
                </a:cubicBezTo>
                <a:cubicBezTo>
                  <a:pt x="827037" y="81700"/>
                  <a:pt x="698256" y="50889"/>
                  <a:pt x="560820" y="50889"/>
                </a:cubicBezTo>
                <a:cubicBezTo>
                  <a:pt x="423038" y="50543"/>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29" name="Freeform: Shape 328">
            <a:extLst>
              <a:ext uri="{FF2B5EF4-FFF2-40B4-BE49-F238E27FC236}">
                <a16:creationId xmlns:a16="http://schemas.microsoft.com/office/drawing/2014/main" id="{C9E2C371-04F4-427A-9E7B-F1C09518F5C9}"/>
              </a:ext>
            </a:extLst>
          </p:cNvPr>
          <p:cNvSpPr/>
          <p:nvPr/>
        </p:nvSpPr>
        <p:spPr>
          <a:xfrm>
            <a:off x="5769875" y="8317959"/>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391"/>
                </a:cubicBezTo>
                <a:cubicBezTo>
                  <a:pt x="444156" y="110779"/>
                  <a:pt x="430655" y="157860"/>
                  <a:pt x="384612" y="218789"/>
                </a:cubicBezTo>
                <a:cubicBezTo>
                  <a:pt x="352070" y="263446"/>
                  <a:pt x="348262" y="294603"/>
                  <a:pt x="389804" y="318836"/>
                </a:cubicBezTo>
                <a:cubicBezTo>
                  <a:pt x="431347" y="343069"/>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0" name="Freeform: Shape 329">
            <a:extLst>
              <a:ext uri="{FF2B5EF4-FFF2-40B4-BE49-F238E27FC236}">
                <a16:creationId xmlns:a16="http://schemas.microsoft.com/office/drawing/2014/main" id="{A2D386AA-BD48-4692-A335-D003A7F0977A}"/>
              </a:ext>
            </a:extLst>
          </p:cNvPr>
          <p:cNvSpPr/>
          <p:nvPr/>
        </p:nvSpPr>
        <p:spPr>
          <a:xfrm>
            <a:off x="5320958" y="8101042"/>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1" name="Freeform: Shape 330">
            <a:extLst>
              <a:ext uri="{FF2B5EF4-FFF2-40B4-BE49-F238E27FC236}">
                <a16:creationId xmlns:a16="http://schemas.microsoft.com/office/drawing/2014/main" id="{2A698004-E084-4021-9D6F-70EB3CF7ADC1}"/>
              </a:ext>
            </a:extLst>
          </p:cNvPr>
          <p:cNvSpPr/>
          <p:nvPr/>
        </p:nvSpPr>
        <p:spPr>
          <a:xfrm>
            <a:off x="5320958" y="797749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2" name="Freeform: Shape 331">
            <a:extLst>
              <a:ext uri="{FF2B5EF4-FFF2-40B4-BE49-F238E27FC236}">
                <a16:creationId xmlns:a16="http://schemas.microsoft.com/office/drawing/2014/main" id="{7D27F559-04D9-4ED0-9E4A-5901A79C9892}"/>
              </a:ext>
            </a:extLst>
          </p:cNvPr>
          <p:cNvSpPr/>
          <p:nvPr/>
        </p:nvSpPr>
        <p:spPr>
          <a:xfrm>
            <a:off x="5428294" y="8031728"/>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8"/>
                  <a:pt x="285603" y="621748"/>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3" name="Freeform: Shape 332">
            <a:extLst>
              <a:ext uri="{FF2B5EF4-FFF2-40B4-BE49-F238E27FC236}">
                <a16:creationId xmlns:a16="http://schemas.microsoft.com/office/drawing/2014/main" id="{A38B80BC-08C0-4248-ADED-56D15B0B53DF}"/>
              </a:ext>
            </a:extLst>
          </p:cNvPr>
          <p:cNvSpPr/>
          <p:nvPr/>
        </p:nvSpPr>
        <p:spPr>
          <a:xfrm>
            <a:off x="5769875" y="8155395"/>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8797 h 415422"/>
              <a:gd name="connsiteX16" fmla="*/ 624172 w 692370"/>
              <a:gd name="connsiteY16" fmla="*/ 228828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9"/>
                  <a:pt x="299450" y="207711"/>
                </a:cubicBezTo>
                <a:cubicBezTo>
                  <a:pt x="336492" y="154745"/>
                  <a:pt x="344800" y="127742"/>
                  <a:pt x="306028" y="105241"/>
                </a:cubicBezTo>
                <a:cubicBezTo>
                  <a:pt x="276256" y="88277"/>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8837"/>
                </a:cubicBezTo>
                <a:cubicBezTo>
                  <a:pt x="431347" y="342724"/>
                  <a:pt x="497468" y="339954"/>
                  <a:pt x="550780" y="308797"/>
                </a:cubicBezTo>
                <a:cubicBezTo>
                  <a:pt x="591631" y="285257"/>
                  <a:pt x="616209" y="254792"/>
                  <a:pt x="624172" y="228828"/>
                </a:cubicBezTo>
                <a:lnTo>
                  <a:pt x="692371" y="247523"/>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4" name="Freeform: Shape 333">
            <a:extLst>
              <a:ext uri="{FF2B5EF4-FFF2-40B4-BE49-F238E27FC236}">
                <a16:creationId xmlns:a16="http://schemas.microsoft.com/office/drawing/2014/main" id="{A7760495-5049-4B7C-A157-E83E6F2CFC17}"/>
              </a:ext>
            </a:extLst>
          </p:cNvPr>
          <p:cNvSpPr/>
          <p:nvPr/>
        </p:nvSpPr>
        <p:spPr>
          <a:xfrm>
            <a:off x="5320958" y="7937606"/>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5" name="Freeform: Shape 334">
            <a:extLst>
              <a:ext uri="{FF2B5EF4-FFF2-40B4-BE49-F238E27FC236}">
                <a16:creationId xmlns:a16="http://schemas.microsoft.com/office/drawing/2014/main" id="{C0C1D8C8-1CFF-413D-850C-37F2E794489A}"/>
              </a:ext>
            </a:extLst>
          </p:cNvPr>
          <p:cNvSpPr/>
          <p:nvPr/>
        </p:nvSpPr>
        <p:spPr>
          <a:xfrm>
            <a:off x="5320958" y="7814814"/>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6" name="Freeform: Shape 335">
            <a:extLst>
              <a:ext uri="{FF2B5EF4-FFF2-40B4-BE49-F238E27FC236}">
                <a16:creationId xmlns:a16="http://schemas.microsoft.com/office/drawing/2014/main" id="{BE0321E8-52C3-4926-8073-F7F4B43A0286}"/>
              </a:ext>
            </a:extLst>
          </p:cNvPr>
          <p:cNvSpPr/>
          <p:nvPr/>
        </p:nvSpPr>
        <p:spPr>
          <a:xfrm>
            <a:off x="5428294" y="7868666"/>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7" name="Freeform: Shape 336">
            <a:extLst>
              <a:ext uri="{FF2B5EF4-FFF2-40B4-BE49-F238E27FC236}">
                <a16:creationId xmlns:a16="http://schemas.microsoft.com/office/drawing/2014/main" id="{BE754EFF-13E6-4312-AF37-A5B74D52F0C4}"/>
              </a:ext>
            </a:extLst>
          </p:cNvPr>
          <p:cNvSpPr/>
          <p:nvPr/>
        </p:nvSpPr>
        <p:spPr>
          <a:xfrm>
            <a:off x="5769875" y="7992833"/>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9183 h 415422"/>
              <a:gd name="connsiteX15" fmla="*/ 550780 w 692370"/>
              <a:gd name="connsiteY15" fmla="*/ 309143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958"/>
                  <a:pt x="378034" y="385650"/>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1"/>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8828"/>
                </a:cubicBezTo>
                <a:lnTo>
                  <a:pt x="692371" y="247522"/>
                </a:lnTo>
                <a:cubicBezTo>
                  <a:pt x="684754" y="273140"/>
                  <a:pt x="653597" y="306720"/>
                  <a:pt x="611363" y="331992"/>
                </a:cubicBezTo>
                <a:lnTo>
                  <a:pt x="686485"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8" name="Freeform: Shape 337">
            <a:extLst>
              <a:ext uri="{FF2B5EF4-FFF2-40B4-BE49-F238E27FC236}">
                <a16:creationId xmlns:a16="http://schemas.microsoft.com/office/drawing/2014/main" id="{BC615624-CAAC-4B39-A6D6-AB951F7699D7}"/>
              </a:ext>
            </a:extLst>
          </p:cNvPr>
          <p:cNvSpPr/>
          <p:nvPr/>
        </p:nvSpPr>
        <p:spPr>
          <a:xfrm>
            <a:off x="5320958" y="777504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39" name="Freeform: Shape 338">
            <a:extLst>
              <a:ext uri="{FF2B5EF4-FFF2-40B4-BE49-F238E27FC236}">
                <a16:creationId xmlns:a16="http://schemas.microsoft.com/office/drawing/2014/main" id="{057A2963-39FE-4785-951A-40F0AFEB6899}"/>
              </a:ext>
            </a:extLst>
          </p:cNvPr>
          <p:cNvSpPr/>
          <p:nvPr/>
        </p:nvSpPr>
        <p:spPr>
          <a:xfrm>
            <a:off x="5320958" y="7651377"/>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0 h 726989"/>
              <a:gd name="connsiteX3" fmla="*/ 204336 w 1246266"/>
              <a:gd name="connsiteY3" fmla="*/ 129040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0"/>
                </a:cubicBezTo>
                <a:cubicBezTo>
                  <a:pt x="827815" y="-8395"/>
                  <a:pt x="442165" y="-8395"/>
                  <a:pt x="204336" y="129040"/>
                </a:cubicBezTo>
                <a:cubicBezTo>
                  <a:pt x="-33493" y="266476"/>
                  <a:pt x="-33493" y="489419"/>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0" name="Freeform: Shape 339">
            <a:extLst>
              <a:ext uri="{FF2B5EF4-FFF2-40B4-BE49-F238E27FC236}">
                <a16:creationId xmlns:a16="http://schemas.microsoft.com/office/drawing/2014/main" id="{9D6E62E5-A752-42AD-8C94-B843E2459913}"/>
              </a:ext>
            </a:extLst>
          </p:cNvPr>
          <p:cNvSpPr/>
          <p:nvPr/>
        </p:nvSpPr>
        <p:spPr>
          <a:xfrm>
            <a:off x="5428294" y="7706104"/>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7"/>
                  <a:pt x="285603" y="621748"/>
                  <a:pt x="185209" y="563936"/>
                </a:cubicBezTo>
                <a:close/>
                <a:moveTo>
                  <a:pt x="197672" y="137436"/>
                </a:moveTo>
                <a:cubicBezTo>
                  <a:pt x="103163" y="192133"/>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3"/>
                  <a:pt x="923969" y="137436"/>
                </a:cubicBezTo>
                <a:cubicBezTo>
                  <a:pt x="827037" y="81700"/>
                  <a:pt x="698256" y="50889"/>
                  <a:pt x="560820" y="50889"/>
                </a:cubicBezTo>
                <a:cubicBezTo>
                  <a:pt x="423038" y="50543"/>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1" name="Freeform: Shape 340">
            <a:extLst>
              <a:ext uri="{FF2B5EF4-FFF2-40B4-BE49-F238E27FC236}">
                <a16:creationId xmlns:a16="http://schemas.microsoft.com/office/drawing/2014/main" id="{657D84FE-93A4-4B20-99B6-78F987558F17}"/>
              </a:ext>
            </a:extLst>
          </p:cNvPr>
          <p:cNvSpPr/>
          <p:nvPr/>
        </p:nvSpPr>
        <p:spPr>
          <a:xfrm>
            <a:off x="5769875" y="7829773"/>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490 h 415422"/>
              <a:gd name="connsiteX15" fmla="*/ 550780 w 692370"/>
              <a:gd name="connsiteY15" fmla="*/ 308451 h 415422"/>
              <a:gd name="connsiteX16" fmla="*/ 624172 w 692370"/>
              <a:gd name="connsiteY16" fmla="*/ 228482 h 415422"/>
              <a:gd name="connsiteX17" fmla="*/ 692371 w 692370"/>
              <a:gd name="connsiteY17" fmla="*/ 247176 h 415422"/>
              <a:gd name="connsiteX18" fmla="*/ 611363 w 692370"/>
              <a:gd name="connsiteY18" fmla="*/ 331646 h 415422"/>
              <a:gd name="connsiteX19" fmla="*/ 686485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9"/>
                  <a:pt x="299450" y="207711"/>
                </a:cubicBezTo>
                <a:cubicBezTo>
                  <a:pt x="336492" y="154399"/>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1"/>
                </a:cubicBezTo>
                <a:cubicBezTo>
                  <a:pt x="444156" y="110779"/>
                  <a:pt x="430655" y="157860"/>
                  <a:pt x="384612" y="218789"/>
                </a:cubicBezTo>
                <a:cubicBezTo>
                  <a:pt x="352070" y="263447"/>
                  <a:pt x="348262" y="294603"/>
                  <a:pt x="389804" y="318490"/>
                </a:cubicBezTo>
                <a:cubicBezTo>
                  <a:pt x="431347" y="342377"/>
                  <a:pt x="497468" y="339608"/>
                  <a:pt x="550780" y="308451"/>
                </a:cubicBezTo>
                <a:cubicBezTo>
                  <a:pt x="591631" y="284910"/>
                  <a:pt x="616209" y="254446"/>
                  <a:pt x="624172" y="228482"/>
                </a:cubicBezTo>
                <a:lnTo>
                  <a:pt x="692371" y="247176"/>
                </a:lnTo>
                <a:cubicBezTo>
                  <a:pt x="684754" y="273140"/>
                  <a:pt x="653597" y="306374"/>
                  <a:pt x="611363" y="331646"/>
                </a:cubicBezTo>
                <a:lnTo>
                  <a:pt x="686485"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2" name="Freeform: Shape 341">
            <a:extLst>
              <a:ext uri="{FF2B5EF4-FFF2-40B4-BE49-F238E27FC236}">
                <a16:creationId xmlns:a16="http://schemas.microsoft.com/office/drawing/2014/main" id="{7A6671F5-1C2C-4A9B-A4E8-0020314269C5}"/>
              </a:ext>
            </a:extLst>
          </p:cNvPr>
          <p:cNvSpPr/>
          <p:nvPr/>
        </p:nvSpPr>
        <p:spPr>
          <a:xfrm>
            <a:off x="5320958" y="7612357"/>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9160"/>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3" name="Freeform: Shape 342">
            <a:extLst>
              <a:ext uri="{FF2B5EF4-FFF2-40B4-BE49-F238E27FC236}">
                <a16:creationId xmlns:a16="http://schemas.microsoft.com/office/drawing/2014/main" id="{7DCB12BA-6B3D-4BF4-89CE-179024FBD92C}"/>
              </a:ext>
            </a:extLst>
          </p:cNvPr>
          <p:cNvSpPr/>
          <p:nvPr/>
        </p:nvSpPr>
        <p:spPr>
          <a:xfrm>
            <a:off x="5320958" y="748881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4" name="Freeform: Shape 343">
            <a:extLst>
              <a:ext uri="{FF2B5EF4-FFF2-40B4-BE49-F238E27FC236}">
                <a16:creationId xmlns:a16="http://schemas.microsoft.com/office/drawing/2014/main" id="{5DC93987-3DE0-4736-BEEB-7D80AE1C201F}"/>
              </a:ext>
            </a:extLst>
          </p:cNvPr>
          <p:cNvSpPr/>
          <p:nvPr/>
        </p:nvSpPr>
        <p:spPr>
          <a:xfrm>
            <a:off x="5428294" y="7543044"/>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5" name="Freeform: Shape 344">
            <a:extLst>
              <a:ext uri="{FF2B5EF4-FFF2-40B4-BE49-F238E27FC236}">
                <a16:creationId xmlns:a16="http://schemas.microsoft.com/office/drawing/2014/main" id="{87174B20-F99E-4E80-BFE7-E1499F3B347C}"/>
              </a:ext>
            </a:extLst>
          </p:cNvPr>
          <p:cNvSpPr/>
          <p:nvPr/>
        </p:nvSpPr>
        <p:spPr>
          <a:xfrm>
            <a:off x="5769875" y="7666711"/>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1 h 415422"/>
              <a:gd name="connsiteX15" fmla="*/ 550780 w 692370"/>
              <a:gd name="connsiteY15" fmla="*/ 308451 h 415422"/>
              <a:gd name="connsiteX16" fmla="*/ 624172 w 692370"/>
              <a:gd name="connsiteY16" fmla="*/ 228482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7"/>
                  <a:pt x="497468" y="339608"/>
                  <a:pt x="550780" y="308451"/>
                </a:cubicBezTo>
                <a:cubicBezTo>
                  <a:pt x="591631" y="284911"/>
                  <a:pt x="616209" y="254446"/>
                  <a:pt x="624172" y="228482"/>
                </a:cubicBezTo>
                <a:lnTo>
                  <a:pt x="692371" y="247523"/>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6" name="Freeform: Shape 345">
            <a:extLst>
              <a:ext uri="{FF2B5EF4-FFF2-40B4-BE49-F238E27FC236}">
                <a16:creationId xmlns:a16="http://schemas.microsoft.com/office/drawing/2014/main" id="{78E70490-F7F2-422B-A0E5-E06E38BCBF87}"/>
              </a:ext>
            </a:extLst>
          </p:cNvPr>
          <p:cNvSpPr/>
          <p:nvPr/>
        </p:nvSpPr>
        <p:spPr>
          <a:xfrm>
            <a:off x="5320958" y="744942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7" name="Freeform: Shape 346">
            <a:extLst>
              <a:ext uri="{FF2B5EF4-FFF2-40B4-BE49-F238E27FC236}">
                <a16:creationId xmlns:a16="http://schemas.microsoft.com/office/drawing/2014/main" id="{A3BFA5E5-1DC1-4FAC-8EF4-28E42C2D623D}"/>
              </a:ext>
            </a:extLst>
          </p:cNvPr>
          <p:cNvSpPr/>
          <p:nvPr/>
        </p:nvSpPr>
        <p:spPr>
          <a:xfrm>
            <a:off x="5320958" y="7325754"/>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8" name="Freeform: Shape 347">
            <a:extLst>
              <a:ext uri="{FF2B5EF4-FFF2-40B4-BE49-F238E27FC236}">
                <a16:creationId xmlns:a16="http://schemas.microsoft.com/office/drawing/2014/main" id="{9ACE3084-0F15-4CBB-BF2B-40C75E4ADF2A}"/>
              </a:ext>
            </a:extLst>
          </p:cNvPr>
          <p:cNvSpPr/>
          <p:nvPr/>
        </p:nvSpPr>
        <p:spPr>
          <a:xfrm>
            <a:off x="5428294" y="7380482"/>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7"/>
                  <a:pt x="285603" y="621748"/>
                  <a:pt x="185209" y="563936"/>
                </a:cubicBezTo>
                <a:close/>
                <a:moveTo>
                  <a:pt x="197672" y="137436"/>
                </a:moveTo>
                <a:cubicBezTo>
                  <a:pt x="103163" y="192133"/>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49" name="Freeform: Shape 348">
            <a:extLst>
              <a:ext uri="{FF2B5EF4-FFF2-40B4-BE49-F238E27FC236}">
                <a16:creationId xmlns:a16="http://schemas.microsoft.com/office/drawing/2014/main" id="{7D465700-C7AF-4FD0-AD22-C86922A66A78}"/>
              </a:ext>
            </a:extLst>
          </p:cNvPr>
          <p:cNvSpPr/>
          <p:nvPr/>
        </p:nvSpPr>
        <p:spPr>
          <a:xfrm>
            <a:off x="5769875" y="7503650"/>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1165"/>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0" name="Freeform: Shape 349">
            <a:extLst>
              <a:ext uri="{FF2B5EF4-FFF2-40B4-BE49-F238E27FC236}">
                <a16:creationId xmlns:a16="http://schemas.microsoft.com/office/drawing/2014/main" id="{1179AD90-F4F4-44BA-A6B0-BBE18082CA1D}"/>
              </a:ext>
            </a:extLst>
          </p:cNvPr>
          <p:cNvSpPr/>
          <p:nvPr/>
        </p:nvSpPr>
        <p:spPr>
          <a:xfrm>
            <a:off x="5320958" y="728636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1" name="Freeform: Shape 350">
            <a:extLst>
              <a:ext uri="{FF2B5EF4-FFF2-40B4-BE49-F238E27FC236}">
                <a16:creationId xmlns:a16="http://schemas.microsoft.com/office/drawing/2014/main" id="{CE11CDAB-72FA-499D-AEEB-FCB137DFA8A5}"/>
              </a:ext>
            </a:extLst>
          </p:cNvPr>
          <p:cNvSpPr/>
          <p:nvPr/>
        </p:nvSpPr>
        <p:spPr>
          <a:xfrm>
            <a:off x="5320958" y="7163566"/>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5871"/>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2" name="Freeform: Shape 351">
            <a:extLst>
              <a:ext uri="{FF2B5EF4-FFF2-40B4-BE49-F238E27FC236}">
                <a16:creationId xmlns:a16="http://schemas.microsoft.com/office/drawing/2014/main" id="{54A5F203-F02A-4026-B128-57E89868992C}"/>
              </a:ext>
            </a:extLst>
          </p:cNvPr>
          <p:cNvSpPr/>
          <p:nvPr/>
        </p:nvSpPr>
        <p:spPr>
          <a:xfrm>
            <a:off x="5428294" y="7217918"/>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749"/>
                  <a:pt x="185209" y="563590"/>
                </a:cubicBezTo>
                <a:close/>
                <a:moveTo>
                  <a:pt x="197672" y="137090"/>
                </a:moveTo>
                <a:cubicBezTo>
                  <a:pt x="103163" y="191787"/>
                  <a:pt x="50889" y="263447"/>
                  <a:pt x="50889" y="339608"/>
                </a:cubicBezTo>
                <a:cubicBezTo>
                  <a:pt x="50889" y="415769"/>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3" name="Freeform: Shape 352">
            <a:extLst>
              <a:ext uri="{FF2B5EF4-FFF2-40B4-BE49-F238E27FC236}">
                <a16:creationId xmlns:a16="http://schemas.microsoft.com/office/drawing/2014/main" id="{F0EC6565-BD0B-47F5-9F85-48805F273DEA}"/>
              </a:ext>
            </a:extLst>
          </p:cNvPr>
          <p:cNvSpPr/>
          <p:nvPr/>
        </p:nvSpPr>
        <p:spPr>
          <a:xfrm>
            <a:off x="5769875" y="7341087"/>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9144 h 415422"/>
              <a:gd name="connsiteX16" fmla="*/ 624172 w 692370"/>
              <a:gd name="connsiteY16" fmla="*/ 229175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7"/>
                  <a:pt x="319529" y="352070"/>
                </a:cubicBezTo>
                <a:cubicBezTo>
                  <a:pt x="253407" y="313990"/>
                  <a:pt x="254100" y="269679"/>
                  <a:pt x="299450" y="207711"/>
                </a:cubicBezTo>
                <a:cubicBezTo>
                  <a:pt x="336492" y="154745"/>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3070"/>
                  <a:pt x="497468" y="339954"/>
                  <a:pt x="550780" y="309144"/>
                </a:cubicBezTo>
                <a:cubicBezTo>
                  <a:pt x="591631" y="285603"/>
                  <a:pt x="616209" y="255139"/>
                  <a:pt x="624172" y="229175"/>
                </a:cubicBezTo>
                <a:lnTo>
                  <a:pt x="692371" y="247869"/>
                </a:lnTo>
                <a:cubicBezTo>
                  <a:pt x="684754" y="273487"/>
                  <a:pt x="653597" y="307067"/>
                  <a:pt x="611363" y="332338"/>
                </a:cubicBezTo>
                <a:lnTo>
                  <a:pt x="686485"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4" name="Freeform: Shape 353">
            <a:extLst>
              <a:ext uri="{FF2B5EF4-FFF2-40B4-BE49-F238E27FC236}">
                <a16:creationId xmlns:a16="http://schemas.microsoft.com/office/drawing/2014/main" id="{0964C9F6-0C21-4A51-A745-F96BF2A60EA2}"/>
              </a:ext>
            </a:extLst>
          </p:cNvPr>
          <p:cNvSpPr/>
          <p:nvPr/>
        </p:nvSpPr>
        <p:spPr>
          <a:xfrm>
            <a:off x="5320958" y="7123798"/>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5" name="Freeform: Shape 354">
            <a:extLst>
              <a:ext uri="{FF2B5EF4-FFF2-40B4-BE49-F238E27FC236}">
                <a16:creationId xmlns:a16="http://schemas.microsoft.com/office/drawing/2014/main" id="{7B850B81-874F-4D98-8A38-97A19CBCCC9F}"/>
              </a:ext>
            </a:extLst>
          </p:cNvPr>
          <p:cNvSpPr/>
          <p:nvPr/>
        </p:nvSpPr>
        <p:spPr>
          <a:xfrm>
            <a:off x="5320958" y="7000505"/>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6" name="Freeform: Shape 355">
            <a:extLst>
              <a:ext uri="{FF2B5EF4-FFF2-40B4-BE49-F238E27FC236}">
                <a16:creationId xmlns:a16="http://schemas.microsoft.com/office/drawing/2014/main" id="{B1DA3767-1DCD-4B88-A3BD-82CB4ED4445C}"/>
              </a:ext>
            </a:extLst>
          </p:cNvPr>
          <p:cNvSpPr/>
          <p:nvPr/>
        </p:nvSpPr>
        <p:spPr>
          <a:xfrm>
            <a:off x="5428294" y="7054359"/>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782 h 657751"/>
              <a:gd name="connsiteX10" fmla="*/ 50889 w 1107792"/>
              <a:gd name="connsiteY10" fmla="*/ 340300 h 657751"/>
              <a:gd name="connsiteX11" fmla="*/ 197672 w 1107792"/>
              <a:gd name="connsiteY11" fmla="*/ 542819 h 657751"/>
              <a:gd name="connsiteX12" fmla="*/ 560820 w 1107792"/>
              <a:gd name="connsiteY12" fmla="*/ 629365 h 657751"/>
              <a:gd name="connsiteX13" fmla="*/ 923969 w 1107792"/>
              <a:gd name="connsiteY13" fmla="*/ 542819 h 657751"/>
              <a:gd name="connsiteX14" fmla="*/ 1070751 w 1107792"/>
              <a:gd name="connsiteY14" fmla="*/ 340300 h 657751"/>
              <a:gd name="connsiteX15" fmla="*/ 923969 w 1107792"/>
              <a:gd name="connsiteY15" fmla="*/ 137782 h 657751"/>
              <a:gd name="connsiteX16" fmla="*/ 560820 w 1107792"/>
              <a:gd name="connsiteY16" fmla="*/ 51236 h 657751"/>
              <a:gd name="connsiteX17" fmla="*/ 197672 w 1107792"/>
              <a:gd name="connsiteY17" fmla="*/ 137782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140"/>
                  <a:pt x="50889" y="340300"/>
                </a:cubicBezTo>
                <a:cubicBezTo>
                  <a:pt x="50889" y="416461"/>
                  <a:pt x="103163" y="488121"/>
                  <a:pt x="197672" y="542819"/>
                </a:cubicBezTo>
                <a:cubicBezTo>
                  <a:pt x="294257" y="598901"/>
                  <a:pt x="423384" y="629365"/>
                  <a:pt x="560820" y="629365"/>
                </a:cubicBezTo>
                <a:cubicBezTo>
                  <a:pt x="698256" y="629365"/>
                  <a:pt x="827037" y="598555"/>
                  <a:pt x="923969" y="542819"/>
                </a:cubicBezTo>
                <a:cubicBezTo>
                  <a:pt x="1018477" y="488121"/>
                  <a:pt x="1070751" y="416461"/>
                  <a:pt x="1070751" y="340300"/>
                </a:cubicBezTo>
                <a:cubicBezTo>
                  <a:pt x="1070751" y="264140"/>
                  <a:pt x="1018477" y="192479"/>
                  <a:pt x="923969" y="137782"/>
                </a:cubicBezTo>
                <a:cubicBezTo>
                  <a:pt x="827037" y="81700"/>
                  <a:pt x="698256" y="51236"/>
                  <a:pt x="560820" y="51236"/>
                </a:cubicBezTo>
                <a:cubicBezTo>
                  <a:pt x="423038" y="50889"/>
                  <a:pt x="294257" y="81700"/>
                  <a:pt x="197672" y="137782"/>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7" name="Freeform: Shape 356">
            <a:extLst>
              <a:ext uri="{FF2B5EF4-FFF2-40B4-BE49-F238E27FC236}">
                <a16:creationId xmlns:a16="http://schemas.microsoft.com/office/drawing/2014/main" id="{64024BA2-8C54-49A7-BCE3-4E96DFBA0A3B}"/>
              </a:ext>
            </a:extLst>
          </p:cNvPr>
          <p:cNvSpPr/>
          <p:nvPr/>
        </p:nvSpPr>
        <p:spPr>
          <a:xfrm>
            <a:off x="5769875" y="7178525"/>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9183 h 415422"/>
              <a:gd name="connsiteX15" fmla="*/ 550780 w 692370"/>
              <a:gd name="connsiteY15" fmla="*/ 309143 h 415422"/>
              <a:gd name="connsiteX16" fmla="*/ 624172 w 692370"/>
              <a:gd name="connsiteY16" fmla="*/ 229174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959"/>
                  <a:pt x="378034" y="385650"/>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9174"/>
                </a:cubicBezTo>
                <a:lnTo>
                  <a:pt x="692371" y="247869"/>
                </a:lnTo>
                <a:cubicBezTo>
                  <a:pt x="684754" y="273486"/>
                  <a:pt x="653597" y="307066"/>
                  <a:pt x="611363" y="332338"/>
                </a:cubicBezTo>
                <a:lnTo>
                  <a:pt x="686485" y="375611"/>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8" name="Freeform: Shape 357">
            <a:extLst>
              <a:ext uri="{FF2B5EF4-FFF2-40B4-BE49-F238E27FC236}">
                <a16:creationId xmlns:a16="http://schemas.microsoft.com/office/drawing/2014/main" id="{CCD963A1-09B0-4B33-8F2B-C342E411F092}"/>
              </a:ext>
            </a:extLst>
          </p:cNvPr>
          <p:cNvSpPr/>
          <p:nvPr/>
        </p:nvSpPr>
        <p:spPr>
          <a:xfrm>
            <a:off x="5320958" y="6961111"/>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59" name="Freeform: Shape 358">
            <a:extLst>
              <a:ext uri="{FF2B5EF4-FFF2-40B4-BE49-F238E27FC236}">
                <a16:creationId xmlns:a16="http://schemas.microsoft.com/office/drawing/2014/main" id="{2C00B01D-E544-4C2B-98B1-35EC65AD2226}"/>
              </a:ext>
            </a:extLst>
          </p:cNvPr>
          <p:cNvSpPr/>
          <p:nvPr/>
        </p:nvSpPr>
        <p:spPr>
          <a:xfrm>
            <a:off x="5320958" y="6837942"/>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5871"/>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0" name="Freeform: Shape 359">
            <a:extLst>
              <a:ext uri="{FF2B5EF4-FFF2-40B4-BE49-F238E27FC236}">
                <a16:creationId xmlns:a16="http://schemas.microsoft.com/office/drawing/2014/main" id="{37D66878-7C3A-42E0-8DA5-F824CEFF6192}"/>
              </a:ext>
            </a:extLst>
          </p:cNvPr>
          <p:cNvSpPr/>
          <p:nvPr/>
        </p:nvSpPr>
        <p:spPr>
          <a:xfrm>
            <a:off x="5428294" y="6892296"/>
            <a:ext cx="1595704" cy="947449"/>
          </a:xfrm>
          <a:custGeom>
            <a:avLst/>
            <a:gdLst>
              <a:gd name="connsiteX0" fmla="*/ 185209 w 1107792"/>
              <a:gd name="connsiteY0" fmla="*/ 563590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4"/>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1" name="Freeform: Shape 360">
            <a:extLst>
              <a:ext uri="{FF2B5EF4-FFF2-40B4-BE49-F238E27FC236}">
                <a16:creationId xmlns:a16="http://schemas.microsoft.com/office/drawing/2014/main" id="{1D08CD76-2435-409A-ACBC-7CF0F288641C}"/>
              </a:ext>
            </a:extLst>
          </p:cNvPr>
          <p:cNvSpPr/>
          <p:nvPr/>
        </p:nvSpPr>
        <p:spPr>
          <a:xfrm>
            <a:off x="5769875" y="7015464"/>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0 h 415422"/>
              <a:gd name="connsiteX15" fmla="*/ 550780 w 692370"/>
              <a:gd name="connsiteY15" fmla="*/ 308451 h 415422"/>
              <a:gd name="connsiteX16" fmla="*/ 624172 w 692370"/>
              <a:gd name="connsiteY16" fmla="*/ 228482 h 415422"/>
              <a:gd name="connsiteX17" fmla="*/ 692371 w 692370"/>
              <a:gd name="connsiteY17" fmla="*/ 247176 h 415422"/>
              <a:gd name="connsiteX18" fmla="*/ 611363 w 692370"/>
              <a:gd name="connsiteY18" fmla="*/ 331646 h 415422"/>
              <a:gd name="connsiteX19" fmla="*/ 686485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2"/>
                </a:cubicBezTo>
                <a:cubicBezTo>
                  <a:pt x="444156" y="110779"/>
                  <a:pt x="430655" y="157860"/>
                  <a:pt x="384612" y="218789"/>
                </a:cubicBezTo>
                <a:cubicBezTo>
                  <a:pt x="352070" y="263447"/>
                  <a:pt x="348262" y="294604"/>
                  <a:pt x="389804" y="318490"/>
                </a:cubicBezTo>
                <a:cubicBezTo>
                  <a:pt x="431347" y="342377"/>
                  <a:pt x="497468" y="339608"/>
                  <a:pt x="550780" y="308451"/>
                </a:cubicBezTo>
                <a:cubicBezTo>
                  <a:pt x="591631" y="284910"/>
                  <a:pt x="616209" y="254446"/>
                  <a:pt x="624172" y="228482"/>
                </a:cubicBezTo>
                <a:lnTo>
                  <a:pt x="692371" y="247176"/>
                </a:lnTo>
                <a:cubicBezTo>
                  <a:pt x="684754" y="272794"/>
                  <a:pt x="653597" y="306374"/>
                  <a:pt x="611363" y="331646"/>
                </a:cubicBezTo>
                <a:lnTo>
                  <a:pt x="686485"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2" name="Freeform: Shape 361">
            <a:extLst>
              <a:ext uri="{FF2B5EF4-FFF2-40B4-BE49-F238E27FC236}">
                <a16:creationId xmlns:a16="http://schemas.microsoft.com/office/drawing/2014/main" id="{33B0E349-05B9-43D9-B3FA-C2EAEE792469}"/>
              </a:ext>
            </a:extLst>
          </p:cNvPr>
          <p:cNvSpPr/>
          <p:nvPr/>
        </p:nvSpPr>
        <p:spPr>
          <a:xfrm>
            <a:off x="5320958" y="6798050"/>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4"/>
                  <a:pt x="827815" y="763684"/>
                  <a:pt x="1065645" y="626249"/>
                </a:cubicBezTo>
                <a:cubicBezTo>
                  <a:pt x="1303474" y="488814"/>
                  <a:pt x="1303474" y="266216"/>
                  <a:pt x="1065645" y="128781"/>
                </a:cubicBezTo>
                <a:cubicBezTo>
                  <a:pt x="827815" y="-8308"/>
                  <a:pt x="442165" y="-8308"/>
                  <a:pt x="204336" y="128781"/>
                </a:cubicBezTo>
                <a:cubicBezTo>
                  <a:pt x="-33493" y="266562"/>
                  <a:pt x="-33493" y="489160"/>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3" name="Freeform: Shape 362">
            <a:extLst>
              <a:ext uri="{FF2B5EF4-FFF2-40B4-BE49-F238E27FC236}">
                <a16:creationId xmlns:a16="http://schemas.microsoft.com/office/drawing/2014/main" id="{353D606A-9A7D-4060-A8CC-D1E18F645C8F}"/>
              </a:ext>
            </a:extLst>
          </p:cNvPr>
          <p:cNvSpPr/>
          <p:nvPr/>
        </p:nvSpPr>
        <p:spPr>
          <a:xfrm>
            <a:off x="5320958" y="6674507"/>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4" name="Freeform: Shape 363">
            <a:extLst>
              <a:ext uri="{FF2B5EF4-FFF2-40B4-BE49-F238E27FC236}">
                <a16:creationId xmlns:a16="http://schemas.microsoft.com/office/drawing/2014/main" id="{CA5AD375-1544-4EFC-BE7B-09331FE90CDD}"/>
              </a:ext>
            </a:extLst>
          </p:cNvPr>
          <p:cNvSpPr/>
          <p:nvPr/>
        </p:nvSpPr>
        <p:spPr>
          <a:xfrm>
            <a:off x="5428294" y="6728737"/>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9"/>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3794"/>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5" name="Freeform: Shape 364">
            <a:extLst>
              <a:ext uri="{FF2B5EF4-FFF2-40B4-BE49-F238E27FC236}">
                <a16:creationId xmlns:a16="http://schemas.microsoft.com/office/drawing/2014/main" id="{4A966E4A-C35B-45B8-8BBC-F172FE20BD0C}"/>
              </a:ext>
            </a:extLst>
          </p:cNvPr>
          <p:cNvSpPr/>
          <p:nvPr/>
        </p:nvSpPr>
        <p:spPr>
          <a:xfrm>
            <a:off x="5769875" y="6852404"/>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7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8798 h 415422"/>
              <a:gd name="connsiteX16" fmla="*/ 624172 w 692370"/>
              <a:gd name="connsiteY16" fmla="*/ 228828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6"/>
                  <a:pt x="378034" y="385997"/>
                  <a:pt x="319529" y="352071"/>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7"/>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8"/>
                </a:cubicBezTo>
                <a:cubicBezTo>
                  <a:pt x="591631" y="285257"/>
                  <a:pt x="616209" y="254792"/>
                  <a:pt x="624172" y="228828"/>
                </a:cubicBezTo>
                <a:lnTo>
                  <a:pt x="692371" y="247869"/>
                </a:lnTo>
                <a:cubicBezTo>
                  <a:pt x="684754" y="273487"/>
                  <a:pt x="653597" y="307067"/>
                  <a:pt x="611363" y="332338"/>
                </a:cubicBezTo>
                <a:lnTo>
                  <a:pt x="686485"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6" name="Freeform: Shape 365">
            <a:extLst>
              <a:ext uri="{FF2B5EF4-FFF2-40B4-BE49-F238E27FC236}">
                <a16:creationId xmlns:a16="http://schemas.microsoft.com/office/drawing/2014/main" id="{56805187-E82B-43AD-A0B9-7E9DD7EE1822}"/>
              </a:ext>
            </a:extLst>
          </p:cNvPr>
          <p:cNvSpPr/>
          <p:nvPr/>
        </p:nvSpPr>
        <p:spPr>
          <a:xfrm>
            <a:off x="5320958" y="6635487"/>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7" name="Freeform: Shape 366">
            <a:extLst>
              <a:ext uri="{FF2B5EF4-FFF2-40B4-BE49-F238E27FC236}">
                <a16:creationId xmlns:a16="http://schemas.microsoft.com/office/drawing/2014/main" id="{ECDF1478-5727-49BF-B995-B77B0223AFF6}"/>
              </a:ext>
            </a:extLst>
          </p:cNvPr>
          <p:cNvSpPr/>
          <p:nvPr/>
        </p:nvSpPr>
        <p:spPr>
          <a:xfrm>
            <a:off x="5320958" y="6511447"/>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FDD50"/>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8" name="Freeform: Shape 367">
            <a:extLst>
              <a:ext uri="{FF2B5EF4-FFF2-40B4-BE49-F238E27FC236}">
                <a16:creationId xmlns:a16="http://schemas.microsoft.com/office/drawing/2014/main" id="{CFFCC007-D460-41AD-A756-39D576FB6E21}"/>
              </a:ext>
            </a:extLst>
          </p:cNvPr>
          <p:cNvSpPr/>
          <p:nvPr/>
        </p:nvSpPr>
        <p:spPr>
          <a:xfrm>
            <a:off x="5428294" y="6566673"/>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4"/>
                  <a:pt x="50889" y="339608"/>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69" name="Freeform: Shape 368">
            <a:extLst>
              <a:ext uri="{FF2B5EF4-FFF2-40B4-BE49-F238E27FC236}">
                <a16:creationId xmlns:a16="http://schemas.microsoft.com/office/drawing/2014/main" id="{DB94469C-CC7A-4378-8C3A-29D76A49E98F}"/>
              </a:ext>
            </a:extLst>
          </p:cNvPr>
          <p:cNvSpPr/>
          <p:nvPr/>
        </p:nvSpPr>
        <p:spPr>
          <a:xfrm>
            <a:off x="5769875" y="6690339"/>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7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1 h 415422"/>
              <a:gd name="connsiteX15" fmla="*/ 550780 w 692370"/>
              <a:gd name="connsiteY15" fmla="*/ 308798 h 415422"/>
              <a:gd name="connsiteX16" fmla="*/ 624172 w 692370"/>
              <a:gd name="connsiteY16" fmla="*/ 228482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613"/>
                  <a:pt x="378034" y="385651"/>
                  <a:pt x="319529" y="352071"/>
                </a:cubicBezTo>
                <a:cubicBezTo>
                  <a:pt x="253407" y="313644"/>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7"/>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8"/>
                  <a:pt x="497468" y="339608"/>
                  <a:pt x="550780" y="308798"/>
                </a:cubicBezTo>
                <a:cubicBezTo>
                  <a:pt x="591631" y="285257"/>
                  <a:pt x="616209" y="254792"/>
                  <a:pt x="624172" y="228482"/>
                </a:cubicBezTo>
                <a:lnTo>
                  <a:pt x="692371" y="247523"/>
                </a:lnTo>
                <a:cubicBezTo>
                  <a:pt x="684754" y="273141"/>
                  <a:pt x="653597" y="306720"/>
                  <a:pt x="611363" y="331992"/>
                </a:cubicBezTo>
                <a:lnTo>
                  <a:pt x="686485"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0" name="Freeform: Shape 369">
            <a:extLst>
              <a:ext uri="{FF2B5EF4-FFF2-40B4-BE49-F238E27FC236}">
                <a16:creationId xmlns:a16="http://schemas.microsoft.com/office/drawing/2014/main" id="{AA580235-8DC6-40AF-B166-6C02019AB149}"/>
              </a:ext>
            </a:extLst>
          </p:cNvPr>
          <p:cNvSpPr/>
          <p:nvPr/>
        </p:nvSpPr>
        <p:spPr>
          <a:xfrm>
            <a:off x="5320958" y="649000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1" name="Freeform: Shape 370">
            <a:extLst>
              <a:ext uri="{FF2B5EF4-FFF2-40B4-BE49-F238E27FC236}">
                <a16:creationId xmlns:a16="http://schemas.microsoft.com/office/drawing/2014/main" id="{BFEE191A-4A97-4950-9C78-434A906D043F}"/>
              </a:ext>
            </a:extLst>
          </p:cNvPr>
          <p:cNvSpPr/>
          <p:nvPr/>
        </p:nvSpPr>
        <p:spPr>
          <a:xfrm>
            <a:off x="5320958" y="6366337"/>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2" name="Freeform: Shape 371">
            <a:extLst>
              <a:ext uri="{FF2B5EF4-FFF2-40B4-BE49-F238E27FC236}">
                <a16:creationId xmlns:a16="http://schemas.microsoft.com/office/drawing/2014/main" id="{3D3C0587-F947-4777-8B5F-9D01BBF87B17}"/>
              </a:ext>
            </a:extLst>
          </p:cNvPr>
          <p:cNvSpPr/>
          <p:nvPr/>
        </p:nvSpPr>
        <p:spPr>
          <a:xfrm>
            <a:off x="5428294" y="6421065"/>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2095"/>
                  <a:pt x="702064" y="653944"/>
                  <a:pt x="560474" y="653944"/>
                </a:cubicBezTo>
                <a:cubicBezTo>
                  <a:pt x="418884" y="653944"/>
                  <a:pt x="285603" y="621749"/>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3" name="Freeform: Shape 372">
            <a:extLst>
              <a:ext uri="{FF2B5EF4-FFF2-40B4-BE49-F238E27FC236}">
                <a16:creationId xmlns:a16="http://schemas.microsoft.com/office/drawing/2014/main" id="{13233B2B-A11D-4568-B7DA-C509096A2C80}"/>
              </a:ext>
            </a:extLst>
          </p:cNvPr>
          <p:cNvSpPr/>
          <p:nvPr/>
        </p:nvSpPr>
        <p:spPr>
          <a:xfrm>
            <a:off x="5769875" y="6544233"/>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9"/>
                  <a:pt x="344800" y="127742"/>
                  <a:pt x="306028" y="105240"/>
                </a:cubicBezTo>
                <a:cubicBezTo>
                  <a:pt x="276256" y="87931"/>
                  <a:pt x="220520" y="81007"/>
                  <a:pt x="163399" y="113895"/>
                </a:cubicBezTo>
                <a:cubicBezTo>
                  <a:pt x="116664" y="140898"/>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8837"/>
                </a:cubicBezTo>
                <a:cubicBezTo>
                  <a:pt x="431347" y="342723"/>
                  <a:pt x="497468" y="339608"/>
                  <a:pt x="550780" y="308797"/>
                </a:cubicBezTo>
                <a:cubicBezTo>
                  <a:pt x="591631" y="285257"/>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4" name="Freeform: Shape 373">
            <a:extLst>
              <a:ext uri="{FF2B5EF4-FFF2-40B4-BE49-F238E27FC236}">
                <a16:creationId xmlns:a16="http://schemas.microsoft.com/office/drawing/2014/main" id="{B6166B7A-A9B2-49D5-B5D3-AB185E0E12B6}"/>
              </a:ext>
            </a:extLst>
          </p:cNvPr>
          <p:cNvSpPr/>
          <p:nvPr/>
        </p:nvSpPr>
        <p:spPr>
          <a:xfrm>
            <a:off x="5320958" y="632744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5" name="Freeform: Shape 374">
            <a:extLst>
              <a:ext uri="{FF2B5EF4-FFF2-40B4-BE49-F238E27FC236}">
                <a16:creationId xmlns:a16="http://schemas.microsoft.com/office/drawing/2014/main" id="{A69AB8E1-4822-43B4-9AAC-45ED3698951D}"/>
              </a:ext>
            </a:extLst>
          </p:cNvPr>
          <p:cNvSpPr/>
          <p:nvPr/>
        </p:nvSpPr>
        <p:spPr>
          <a:xfrm>
            <a:off x="5320958" y="620377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6" name="Freeform: Shape 375">
            <a:extLst>
              <a:ext uri="{FF2B5EF4-FFF2-40B4-BE49-F238E27FC236}">
                <a16:creationId xmlns:a16="http://schemas.microsoft.com/office/drawing/2014/main" id="{1F5AF604-0CD1-41E7-934B-BC064B5240BB}"/>
              </a:ext>
            </a:extLst>
          </p:cNvPr>
          <p:cNvSpPr/>
          <p:nvPr/>
        </p:nvSpPr>
        <p:spPr>
          <a:xfrm>
            <a:off x="5428294" y="6258502"/>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7 h 657751"/>
              <a:gd name="connsiteX8" fmla="*/ 185209 w 1107792"/>
              <a:gd name="connsiteY8" fmla="*/ 563590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69"/>
                  <a:pt x="1038556" y="504392"/>
                  <a:pt x="935739" y="563590"/>
                </a:cubicBezTo>
                <a:cubicBezTo>
                  <a:pt x="835345" y="621748"/>
                  <a:pt x="702064" y="653597"/>
                  <a:pt x="560474" y="653597"/>
                </a:cubicBezTo>
                <a:cubicBezTo>
                  <a:pt x="418884" y="653597"/>
                  <a:pt x="285603" y="621748"/>
                  <a:pt x="185209" y="563590"/>
                </a:cubicBezTo>
                <a:close/>
                <a:moveTo>
                  <a:pt x="197672" y="137436"/>
                </a:moveTo>
                <a:cubicBezTo>
                  <a:pt x="103163" y="192133"/>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3"/>
                  <a:pt x="923969" y="137436"/>
                </a:cubicBezTo>
                <a:cubicBezTo>
                  <a:pt x="827037" y="81700"/>
                  <a:pt x="698256" y="50889"/>
                  <a:pt x="560820" y="50889"/>
                </a:cubicBezTo>
                <a:cubicBezTo>
                  <a:pt x="423038" y="50543"/>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7" name="Freeform: Shape 376">
            <a:extLst>
              <a:ext uri="{FF2B5EF4-FFF2-40B4-BE49-F238E27FC236}">
                <a16:creationId xmlns:a16="http://schemas.microsoft.com/office/drawing/2014/main" id="{C23C6AED-B99A-43C0-93E6-1C0B80C1AD4E}"/>
              </a:ext>
            </a:extLst>
          </p:cNvPr>
          <p:cNvSpPr/>
          <p:nvPr/>
        </p:nvSpPr>
        <p:spPr>
          <a:xfrm>
            <a:off x="5769875" y="6381671"/>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391"/>
                </a:cubicBezTo>
                <a:cubicBezTo>
                  <a:pt x="444156" y="110779"/>
                  <a:pt x="430655" y="157860"/>
                  <a:pt x="384612" y="218789"/>
                </a:cubicBezTo>
                <a:cubicBezTo>
                  <a:pt x="352070" y="263447"/>
                  <a:pt x="348262" y="294603"/>
                  <a:pt x="389804" y="318836"/>
                </a:cubicBezTo>
                <a:cubicBezTo>
                  <a:pt x="431347" y="343069"/>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8" name="Freeform: Shape 377">
            <a:extLst>
              <a:ext uri="{FF2B5EF4-FFF2-40B4-BE49-F238E27FC236}">
                <a16:creationId xmlns:a16="http://schemas.microsoft.com/office/drawing/2014/main" id="{90BB3F7B-BF7B-416F-8F6B-C11A4C682F8C}"/>
              </a:ext>
            </a:extLst>
          </p:cNvPr>
          <p:cNvSpPr/>
          <p:nvPr/>
        </p:nvSpPr>
        <p:spPr>
          <a:xfrm>
            <a:off x="5320958" y="6164755"/>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79" name="Freeform: Shape 378">
            <a:extLst>
              <a:ext uri="{FF2B5EF4-FFF2-40B4-BE49-F238E27FC236}">
                <a16:creationId xmlns:a16="http://schemas.microsoft.com/office/drawing/2014/main" id="{467E033C-BBE3-4A22-BF5C-0D5AEE06D38A}"/>
              </a:ext>
            </a:extLst>
          </p:cNvPr>
          <p:cNvSpPr/>
          <p:nvPr/>
        </p:nvSpPr>
        <p:spPr>
          <a:xfrm>
            <a:off x="5320958" y="604071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0" name="Freeform: Shape 379">
            <a:extLst>
              <a:ext uri="{FF2B5EF4-FFF2-40B4-BE49-F238E27FC236}">
                <a16:creationId xmlns:a16="http://schemas.microsoft.com/office/drawing/2014/main" id="{13F57BF7-1510-47CC-B002-5F40EE50C2D3}"/>
              </a:ext>
            </a:extLst>
          </p:cNvPr>
          <p:cNvSpPr/>
          <p:nvPr/>
        </p:nvSpPr>
        <p:spPr>
          <a:xfrm>
            <a:off x="5428294" y="6095442"/>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8"/>
                  <a:pt x="285603" y="621749"/>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354"/>
                  <a:pt x="698256" y="50889"/>
                  <a:pt x="560820" y="50889"/>
                </a:cubicBezTo>
                <a:cubicBezTo>
                  <a:pt x="423038" y="50889"/>
                  <a:pt x="294257" y="81354"/>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1" name="Freeform: Shape 380">
            <a:extLst>
              <a:ext uri="{FF2B5EF4-FFF2-40B4-BE49-F238E27FC236}">
                <a16:creationId xmlns:a16="http://schemas.microsoft.com/office/drawing/2014/main" id="{26E90385-A898-469A-95BF-6F65279F8FFC}"/>
              </a:ext>
            </a:extLst>
          </p:cNvPr>
          <p:cNvSpPr/>
          <p:nvPr/>
        </p:nvSpPr>
        <p:spPr>
          <a:xfrm>
            <a:off x="5769875" y="6219108"/>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8797 h 415422"/>
              <a:gd name="connsiteX16" fmla="*/ 624172 w 692370"/>
              <a:gd name="connsiteY16" fmla="*/ 228828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9"/>
                  <a:pt x="299450" y="207711"/>
                </a:cubicBezTo>
                <a:cubicBezTo>
                  <a:pt x="336492" y="154745"/>
                  <a:pt x="344800" y="127742"/>
                  <a:pt x="306028" y="105241"/>
                </a:cubicBezTo>
                <a:cubicBezTo>
                  <a:pt x="276256" y="88277"/>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7"/>
                </a:cubicBezTo>
                <a:cubicBezTo>
                  <a:pt x="591631" y="285257"/>
                  <a:pt x="616209" y="254792"/>
                  <a:pt x="624172" y="228828"/>
                </a:cubicBezTo>
                <a:lnTo>
                  <a:pt x="692371" y="247523"/>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2" name="Freeform: Shape 381">
            <a:extLst>
              <a:ext uri="{FF2B5EF4-FFF2-40B4-BE49-F238E27FC236}">
                <a16:creationId xmlns:a16="http://schemas.microsoft.com/office/drawing/2014/main" id="{79DB123A-6AD4-4AB3-A07F-C703DBC63E15}"/>
              </a:ext>
            </a:extLst>
          </p:cNvPr>
          <p:cNvSpPr/>
          <p:nvPr/>
        </p:nvSpPr>
        <p:spPr>
          <a:xfrm>
            <a:off x="5320958" y="6001320"/>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3" name="Freeform: Shape 382">
            <a:extLst>
              <a:ext uri="{FF2B5EF4-FFF2-40B4-BE49-F238E27FC236}">
                <a16:creationId xmlns:a16="http://schemas.microsoft.com/office/drawing/2014/main" id="{4ECFEDE7-BE3E-4D23-85F5-F0240F875357}"/>
              </a:ext>
            </a:extLst>
          </p:cNvPr>
          <p:cNvSpPr/>
          <p:nvPr/>
        </p:nvSpPr>
        <p:spPr>
          <a:xfrm>
            <a:off x="5320958" y="5878526"/>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4" name="Freeform: Shape 383">
            <a:extLst>
              <a:ext uri="{FF2B5EF4-FFF2-40B4-BE49-F238E27FC236}">
                <a16:creationId xmlns:a16="http://schemas.microsoft.com/office/drawing/2014/main" id="{FEF5197A-DA8C-44F7-B943-797767E3D426}"/>
              </a:ext>
            </a:extLst>
          </p:cNvPr>
          <p:cNvSpPr/>
          <p:nvPr/>
        </p:nvSpPr>
        <p:spPr>
          <a:xfrm>
            <a:off x="5428294" y="5932380"/>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5" name="Freeform: Shape 384">
            <a:extLst>
              <a:ext uri="{FF2B5EF4-FFF2-40B4-BE49-F238E27FC236}">
                <a16:creationId xmlns:a16="http://schemas.microsoft.com/office/drawing/2014/main" id="{8EB4AFE9-2E39-43F0-9EDC-5CB8DCE78AEA}"/>
              </a:ext>
            </a:extLst>
          </p:cNvPr>
          <p:cNvSpPr/>
          <p:nvPr/>
        </p:nvSpPr>
        <p:spPr>
          <a:xfrm>
            <a:off x="5769875" y="6056546"/>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9183 h 415422"/>
              <a:gd name="connsiteX15" fmla="*/ 550780 w 692370"/>
              <a:gd name="connsiteY15" fmla="*/ 309143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959"/>
                  <a:pt x="378034" y="385650"/>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8828"/>
                </a:cubicBezTo>
                <a:lnTo>
                  <a:pt x="692371" y="247522"/>
                </a:lnTo>
                <a:cubicBezTo>
                  <a:pt x="684754" y="273140"/>
                  <a:pt x="653597" y="306720"/>
                  <a:pt x="611363" y="331992"/>
                </a:cubicBezTo>
                <a:lnTo>
                  <a:pt x="686485"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6" name="Freeform: Shape 385">
            <a:extLst>
              <a:ext uri="{FF2B5EF4-FFF2-40B4-BE49-F238E27FC236}">
                <a16:creationId xmlns:a16="http://schemas.microsoft.com/office/drawing/2014/main" id="{FA724D22-034A-4A0E-8B0C-06A563698A61}"/>
              </a:ext>
            </a:extLst>
          </p:cNvPr>
          <p:cNvSpPr/>
          <p:nvPr/>
        </p:nvSpPr>
        <p:spPr>
          <a:xfrm>
            <a:off x="5320958" y="5838758"/>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7" name="Freeform: Shape 386">
            <a:extLst>
              <a:ext uri="{FF2B5EF4-FFF2-40B4-BE49-F238E27FC236}">
                <a16:creationId xmlns:a16="http://schemas.microsoft.com/office/drawing/2014/main" id="{227539EF-6F65-439B-9713-7797A197DF77}"/>
              </a:ext>
            </a:extLst>
          </p:cNvPr>
          <p:cNvSpPr/>
          <p:nvPr/>
        </p:nvSpPr>
        <p:spPr>
          <a:xfrm>
            <a:off x="5320958" y="571509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8" name="Freeform: Shape 387">
            <a:extLst>
              <a:ext uri="{FF2B5EF4-FFF2-40B4-BE49-F238E27FC236}">
                <a16:creationId xmlns:a16="http://schemas.microsoft.com/office/drawing/2014/main" id="{BD63FB7B-F849-4094-B3B7-B4C6DF26987F}"/>
              </a:ext>
            </a:extLst>
          </p:cNvPr>
          <p:cNvSpPr/>
          <p:nvPr/>
        </p:nvSpPr>
        <p:spPr>
          <a:xfrm>
            <a:off x="5428294" y="5769321"/>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782 h 657751"/>
              <a:gd name="connsiteX10" fmla="*/ 50889 w 1107792"/>
              <a:gd name="connsiteY10" fmla="*/ 340300 h 657751"/>
              <a:gd name="connsiteX11" fmla="*/ 197672 w 1107792"/>
              <a:gd name="connsiteY11" fmla="*/ 542818 h 657751"/>
              <a:gd name="connsiteX12" fmla="*/ 560820 w 1107792"/>
              <a:gd name="connsiteY12" fmla="*/ 629365 h 657751"/>
              <a:gd name="connsiteX13" fmla="*/ 923969 w 1107792"/>
              <a:gd name="connsiteY13" fmla="*/ 542818 h 657751"/>
              <a:gd name="connsiteX14" fmla="*/ 1070751 w 1107792"/>
              <a:gd name="connsiteY14" fmla="*/ 340300 h 657751"/>
              <a:gd name="connsiteX15" fmla="*/ 923969 w 1107792"/>
              <a:gd name="connsiteY15" fmla="*/ 137782 h 657751"/>
              <a:gd name="connsiteX16" fmla="*/ 560820 w 1107792"/>
              <a:gd name="connsiteY16" fmla="*/ 51235 h 657751"/>
              <a:gd name="connsiteX17" fmla="*/ 197672 w 1107792"/>
              <a:gd name="connsiteY17" fmla="*/ 137782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4"/>
                  <a:pt x="702064" y="653944"/>
                  <a:pt x="560474" y="653944"/>
                </a:cubicBezTo>
                <a:cubicBezTo>
                  <a:pt x="418884" y="653944"/>
                  <a:pt x="285603" y="622094"/>
                  <a:pt x="185209" y="563936"/>
                </a:cubicBezTo>
                <a:close/>
                <a:moveTo>
                  <a:pt x="197672" y="137782"/>
                </a:moveTo>
                <a:cubicBezTo>
                  <a:pt x="103163" y="192479"/>
                  <a:pt x="50889" y="264486"/>
                  <a:pt x="50889" y="340300"/>
                </a:cubicBezTo>
                <a:cubicBezTo>
                  <a:pt x="50889" y="416114"/>
                  <a:pt x="103163" y="488121"/>
                  <a:pt x="197672" y="542818"/>
                </a:cubicBezTo>
                <a:cubicBezTo>
                  <a:pt x="294257" y="598554"/>
                  <a:pt x="423384" y="629365"/>
                  <a:pt x="560820" y="629365"/>
                </a:cubicBezTo>
                <a:cubicBezTo>
                  <a:pt x="698256" y="629365"/>
                  <a:pt x="827037" y="598554"/>
                  <a:pt x="923969" y="542818"/>
                </a:cubicBezTo>
                <a:cubicBezTo>
                  <a:pt x="1018477" y="488121"/>
                  <a:pt x="1070751" y="416114"/>
                  <a:pt x="1070751" y="340300"/>
                </a:cubicBezTo>
                <a:cubicBezTo>
                  <a:pt x="1070751" y="264486"/>
                  <a:pt x="1018477" y="192479"/>
                  <a:pt x="923969" y="137782"/>
                </a:cubicBezTo>
                <a:cubicBezTo>
                  <a:pt x="827037" y="82046"/>
                  <a:pt x="698256" y="51235"/>
                  <a:pt x="560820" y="51235"/>
                </a:cubicBezTo>
                <a:cubicBezTo>
                  <a:pt x="423038" y="50889"/>
                  <a:pt x="294257" y="82046"/>
                  <a:pt x="197672" y="137782"/>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89" name="Freeform: Shape 388">
            <a:extLst>
              <a:ext uri="{FF2B5EF4-FFF2-40B4-BE49-F238E27FC236}">
                <a16:creationId xmlns:a16="http://schemas.microsoft.com/office/drawing/2014/main" id="{79127358-11AA-4176-AFD6-5C538DDA6753}"/>
              </a:ext>
            </a:extLst>
          </p:cNvPr>
          <p:cNvSpPr/>
          <p:nvPr/>
        </p:nvSpPr>
        <p:spPr>
          <a:xfrm>
            <a:off x="5769875" y="5893486"/>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0 h 415422"/>
              <a:gd name="connsiteX15" fmla="*/ 550780 w 692370"/>
              <a:gd name="connsiteY15" fmla="*/ 308451 h 415422"/>
              <a:gd name="connsiteX16" fmla="*/ 624172 w 692370"/>
              <a:gd name="connsiteY16" fmla="*/ 228482 h 415422"/>
              <a:gd name="connsiteX17" fmla="*/ 692371 w 692370"/>
              <a:gd name="connsiteY17" fmla="*/ 247176 h 415422"/>
              <a:gd name="connsiteX18" fmla="*/ 611363 w 692370"/>
              <a:gd name="connsiteY18" fmla="*/ 331646 h 415422"/>
              <a:gd name="connsiteX19" fmla="*/ 686485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2"/>
                </a:cubicBezTo>
                <a:cubicBezTo>
                  <a:pt x="444156" y="110779"/>
                  <a:pt x="430655" y="157860"/>
                  <a:pt x="384612" y="218789"/>
                </a:cubicBezTo>
                <a:cubicBezTo>
                  <a:pt x="352070" y="263447"/>
                  <a:pt x="348262" y="294604"/>
                  <a:pt x="389804" y="318490"/>
                </a:cubicBezTo>
                <a:cubicBezTo>
                  <a:pt x="431347" y="342377"/>
                  <a:pt x="497468" y="339608"/>
                  <a:pt x="550780" y="308451"/>
                </a:cubicBezTo>
                <a:cubicBezTo>
                  <a:pt x="591631" y="284910"/>
                  <a:pt x="616209" y="254446"/>
                  <a:pt x="624172" y="228482"/>
                </a:cubicBezTo>
                <a:lnTo>
                  <a:pt x="692371" y="247176"/>
                </a:lnTo>
                <a:cubicBezTo>
                  <a:pt x="684754" y="273140"/>
                  <a:pt x="653597" y="306374"/>
                  <a:pt x="611363" y="331646"/>
                </a:cubicBezTo>
                <a:lnTo>
                  <a:pt x="686485"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0" name="Freeform: Shape 389">
            <a:extLst>
              <a:ext uri="{FF2B5EF4-FFF2-40B4-BE49-F238E27FC236}">
                <a16:creationId xmlns:a16="http://schemas.microsoft.com/office/drawing/2014/main" id="{8B475E05-A93B-4BA1-80EC-28C1354433FD}"/>
              </a:ext>
            </a:extLst>
          </p:cNvPr>
          <p:cNvSpPr/>
          <p:nvPr/>
        </p:nvSpPr>
        <p:spPr>
          <a:xfrm>
            <a:off x="5320958" y="5676071"/>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4"/>
                  <a:pt x="827815" y="763684"/>
                  <a:pt x="1065645" y="626249"/>
                </a:cubicBezTo>
                <a:cubicBezTo>
                  <a:pt x="1303474" y="488814"/>
                  <a:pt x="1303474" y="266216"/>
                  <a:pt x="1065645" y="128781"/>
                </a:cubicBezTo>
                <a:cubicBezTo>
                  <a:pt x="827815" y="-8308"/>
                  <a:pt x="442165" y="-8308"/>
                  <a:pt x="204336" y="128781"/>
                </a:cubicBezTo>
                <a:cubicBezTo>
                  <a:pt x="-33493" y="266216"/>
                  <a:pt x="-33493" y="489160"/>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1" name="Freeform: Shape 390">
            <a:extLst>
              <a:ext uri="{FF2B5EF4-FFF2-40B4-BE49-F238E27FC236}">
                <a16:creationId xmlns:a16="http://schemas.microsoft.com/office/drawing/2014/main" id="{127CAFF1-3C59-4F46-92E6-48788890F138}"/>
              </a:ext>
            </a:extLst>
          </p:cNvPr>
          <p:cNvSpPr/>
          <p:nvPr/>
        </p:nvSpPr>
        <p:spPr>
          <a:xfrm>
            <a:off x="5320958" y="5552528"/>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2" name="Freeform: Shape 391">
            <a:extLst>
              <a:ext uri="{FF2B5EF4-FFF2-40B4-BE49-F238E27FC236}">
                <a16:creationId xmlns:a16="http://schemas.microsoft.com/office/drawing/2014/main" id="{EBC68CC5-6AE4-41CE-94E1-18D896E43CA1}"/>
              </a:ext>
            </a:extLst>
          </p:cNvPr>
          <p:cNvSpPr/>
          <p:nvPr/>
        </p:nvSpPr>
        <p:spPr>
          <a:xfrm>
            <a:off x="5428294" y="5606757"/>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3" name="Freeform: Shape 392">
            <a:extLst>
              <a:ext uri="{FF2B5EF4-FFF2-40B4-BE49-F238E27FC236}">
                <a16:creationId xmlns:a16="http://schemas.microsoft.com/office/drawing/2014/main" id="{C8A01B9E-E2C6-4677-B00A-F0167BBD0098}"/>
              </a:ext>
            </a:extLst>
          </p:cNvPr>
          <p:cNvSpPr/>
          <p:nvPr/>
        </p:nvSpPr>
        <p:spPr>
          <a:xfrm>
            <a:off x="5769875" y="5730424"/>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7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1 h 415422"/>
              <a:gd name="connsiteX15" fmla="*/ 550780 w 692370"/>
              <a:gd name="connsiteY15" fmla="*/ 308451 h 415422"/>
              <a:gd name="connsiteX16" fmla="*/ 624172 w 692370"/>
              <a:gd name="connsiteY16" fmla="*/ 228482 h 415422"/>
              <a:gd name="connsiteX17" fmla="*/ 692371 w 692370"/>
              <a:gd name="connsiteY17" fmla="*/ 247523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6"/>
                  <a:pt x="378034" y="385997"/>
                  <a:pt x="319529" y="352071"/>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7"/>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8"/>
                  <a:pt x="497468" y="339608"/>
                  <a:pt x="550780" y="308451"/>
                </a:cubicBezTo>
                <a:cubicBezTo>
                  <a:pt x="591631" y="284911"/>
                  <a:pt x="616209" y="254446"/>
                  <a:pt x="624172" y="228482"/>
                </a:cubicBezTo>
                <a:lnTo>
                  <a:pt x="692371" y="247523"/>
                </a:lnTo>
                <a:cubicBezTo>
                  <a:pt x="684754" y="273141"/>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4" name="Freeform: Shape 393">
            <a:extLst>
              <a:ext uri="{FF2B5EF4-FFF2-40B4-BE49-F238E27FC236}">
                <a16:creationId xmlns:a16="http://schemas.microsoft.com/office/drawing/2014/main" id="{8D73836E-1959-417F-B9A9-9F75AE28B3C7}"/>
              </a:ext>
            </a:extLst>
          </p:cNvPr>
          <p:cNvSpPr/>
          <p:nvPr/>
        </p:nvSpPr>
        <p:spPr>
          <a:xfrm>
            <a:off x="5320958" y="551313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5" name="Freeform: Shape 394">
            <a:extLst>
              <a:ext uri="{FF2B5EF4-FFF2-40B4-BE49-F238E27FC236}">
                <a16:creationId xmlns:a16="http://schemas.microsoft.com/office/drawing/2014/main" id="{AC0F8389-2C41-4321-AE2D-FAA279A2A744}"/>
              </a:ext>
            </a:extLst>
          </p:cNvPr>
          <p:cNvSpPr/>
          <p:nvPr/>
        </p:nvSpPr>
        <p:spPr>
          <a:xfrm>
            <a:off x="5320958" y="5389468"/>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6" name="Freeform: Shape 395">
            <a:extLst>
              <a:ext uri="{FF2B5EF4-FFF2-40B4-BE49-F238E27FC236}">
                <a16:creationId xmlns:a16="http://schemas.microsoft.com/office/drawing/2014/main" id="{46A70B7B-36CD-4F69-91EA-8E9372223571}"/>
              </a:ext>
            </a:extLst>
          </p:cNvPr>
          <p:cNvSpPr/>
          <p:nvPr/>
        </p:nvSpPr>
        <p:spPr>
          <a:xfrm>
            <a:off x="5428294" y="5444195"/>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8"/>
                  <a:pt x="285603" y="621748"/>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7" name="Freeform: Shape 396">
            <a:extLst>
              <a:ext uri="{FF2B5EF4-FFF2-40B4-BE49-F238E27FC236}">
                <a16:creationId xmlns:a16="http://schemas.microsoft.com/office/drawing/2014/main" id="{2116C54B-6430-4E1D-82D3-9748C08D2B39}"/>
              </a:ext>
            </a:extLst>
          </p:cNvPr>
          <p:cNvSpPr/>
          <p:nvPr/>
        </p:nvSpPr>
        <p:spPr>
          <a:xfrm>
            <a:off x="5769875" y="5567364"/>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1165"/>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8" name="Freeform: Shape 397">
            <a:extLst>
              <a:ext uri="{FF2B5EF4-FFF2-40B4-BE49-F238E27FC236}">
                <a16:creationId xmlns:a16="http://schemas.microsoft.com/office/drawing/2014/main" id="{317496AE-F91B-402A-BD8B-F88D0F5261FC}"/>
              </a:ext>
            </a:extLst>
          </p:cNvPr>
          <p:cNvSpPr/>
          <p:nvPr/>
        </p:nvSpPr>
        <p:spPr>
          <a:xfrm>
            <a:off x="5320958" y="5350074"/>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399" name="Freeform: Shape 398">
            <a:extLst>
              <a:ext uri="{FF2B5EF4-FFF2-40B4-BE49-F238E27FC236}">
                <a16:creationId xmlns:a16="http://schemas.microsoft.com/office/drawing/2014/main" id="{68E38170-3149-47DF-BDAE-02B79EB1C81A}"/>
              </a:ext>
            </a:extLst>
          </p:cNvPr>
          <p:cNvSpPr/>
          <p:nvPr/>
        </p:nvSpPr>
        <p:spPr>
          <a:xfrm>
            <a:off x="5320958" y="5227280"/>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5870"/>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0" name="Freeform: Shape 399">
            <a:extLst>
              <a:ext uri="{FF2B5EF4-FFF2-40B4-BE49-F238E27FC236}">
                <a16:creationId xmlns:a16="http://schemas.microsoft.com/office/drawing/2014/main" id="{84F6CFC5-4805-4921-A9DA-0823C4C4D574}"/>
              </a:ext>
            </a:extLst>
          </p:cNvPr>
          <p:cNvSpPr/>
          <p:nvPr/>
        </p:nvSpPr>
        <p:spPr>
          <a:xfrm>
            <a:off x="5428294" y="5281632"/>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749"/>
                  <a:pt x="185209" y="563590"/>
                </a:cubicBezTo>
                <a:close/>
                <a:moveTo>
                  <a:pt x="197672" y="137090"/>
                </a:moveTo>
                <a:cubicBezTo>
                  <a:pt x="103163" y="191787"/>
                  <a:pt x="50889" y="263447"/>
                  <a:pt x="50889" y="339608"/>
                </a:cubicBezTo>
                <a:cubicBezTo>
                  <a:pt x="50889" y="415769"/>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1" name="Freeform: Shape 400">
            <a:extLst>
              <a:ext uri="{FF2B5EF4-FFF2-40B4-BE49-F238E27FC236}">
                <a16:creationId xmlns:a16="http://schemas.microsoft.com/office/drawing/2014/main" id="{D6BA7D7F-81EB-4F56-A6F2-5E91B6860D1B}"/>
              </a:ext>
            </a:extLst>
          </p:cNvPr>
          <p:cNvSpPr/>
          <p:nvPr/>
        </p:nvSpPr>
        <p:spPr>
          <a:xfrm>
            <a:off x="5769875" y="5404801"/>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8837 h 415422"/>
              <a:gd name="connsiteX15" fmla="*/ 550780 w 692370"/>
              <a:gd name="connsiteY15" fmla="*/ 309144 h 415422"/>
              <a:gd name="connsiteX16" fmla="*/ 624172 w 692370"/>
              <a:gd name="connsiteY16" fmla="*/ 229175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7"/>
                  <a:pt x="319529" y="352071"/>
                </a:cubicBezTo>
                <a:cubicBezTo>
                  <a:pt x="253407" y="313990"/>
                  <a:pt x="254100" y="269679"/>
                  <a:pt x="299450" y="207711"/>
                </a:cubicBezTo>
                <a:cubicBezTo>
                  <a:pt x="336492" y="154745"/>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3070"/>
                  <a:pt x="497468" y="339954"/>
                  <a:pt x="550780" y="309144"/>
                </a:cubicBezTo>
                <a:cubicBezTo>
                  <a:pt x="591631" y="285603"/>
                  <a:pt x="616209" y="255139"/>
                  <a:pt x="624172" y="229175"/>
                </a:cubicBezTo>
                <a:lnTo>
                  <a:pt x="692371" y="247869"/>
                </a:lnTo>
                <a:cubicBezTo>
                  <a:pt x="684754" y="273487"/>
                  <a:pt x="653597" y="307067"/>
                  <a:pt x="611363" y="332338"/>
                </a:cubicBezTo>
                <a:lnTo>
                  <a:pt x="686485"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2" name="Freeform: Shape 401">
            <a:extLst>
              <a:ext uri="{FF2B5EF4-FFF2-40B4-BE49-F238E27FC236}">
                <a16:creationId xmlns:a16="http://schemas.microsoft.com/office/drawing/2014/main" id="{28A454A4-EBE9-4474-9D38-729391DC2DFA}"/>
              </a:ext>
            </a:extLst>
          </p:cNvPr>
          <p:cNvSpPr/>
          <p:nvPr/>
        </p:nvSpPr>
        <p:spPr>
          <a:xfrm>
            <a:off x="5320958" y="5187512"/>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3" name="Freeform: Shape 402">
            <a:extLst>
              <a:ext uri="{FF2B5EF4-FFF2-40B4-BE49-F238E27FC236}">
                <a16:creationId xmlns:a16="http://schemas.microsoft.com/office/drawing/2014/main" id="{6B1C32D6-CE5B-4C79-9C72-36FCB3A2D335}"/>
              </a:ext>
            </a:extLst>
          </p:cNvPr>
          <p:cNvSpPr/>
          <p:nvPr/>
        </p:nvSpPr>
        <p:spPr>
          <a:xfrm>
            <a:off x="5320958" y="5064219"/>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4" name="Freeform: Shape 403">
            <a:extLst>
              <a:ext uri="{FF2B5EF4-FFF2-40B4-BE49-F238E27FC236}">
                <a16:creationId xmlns:a16="http://schemas.microsoft.com/office/drawing/2014/main" id="{375911EA-E40D-4EB5-8633-A4ED95FCEA7C}"/>
              </a:ext>
            </a:extLst>
          </p:cNvPr>
          <p:cNvSpPr/>
          <p:nvPr/>
        </p:nvSpPr>
        <p:spPr>
          <a:xfrm>
            <a:off x="5428294" y="5118072"/>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782 h 657751"/>
              <a:gd name="connsiteX10" fmla="*/ 50889 w 1107792"/>
              <a:gd name="connsiteY10" fmla="*/ 340300 h 657751"/>
              <a:gd name="connsiteX11" fmla="*/ 197672 w 1107792"/>
              <a:gd name="connsiteY11" fmla="*/ 542819 h 657751"/>
              <a:gd name="connsiteX12" fmla="*/ 560820 w 1107792"/>
              <a:gd name="connsiteY12" fmla="*/ 629365 h 657751"/>
              <a:gd name="connsiteX13" fmla="*/ 923969 w 1107792"/>
              <a:gd name="connsiteY13" fmla="*/ 542819 h 657751"/>
              <a:gd name="connsiteX14" fmla="*/ 1070751 w 1107792"/>
              <a:gd name="connsiteY14" fmla="*/ 340300 h 657751"/>
              <a:gd name="connsiteX15" fmla="*/ 923969 w 1107792"/>
              <a:gd name="connsiteY15" fmla="*/ 137782 h 657751"/>
              <a:gd name="connsiteX16" fmla="*/ 560820 w 1107792"/>
              <a:gd name="connsiteY16" fmla="*/ 51236 h 657751"/>
              <a:gd name="connsiteX17" fmla="*/ 197672 w 1107792"/>
              <a:gd name="connsiteY17" fmla="*/ 137782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140"/>
                  <a:pt x="50889" y="340300"/>
                </a:cubicBezTo>
                <a:cubicBezTo>
                  <a:pt x="50889" y="416461"/>
                  <a:pt x="103163" y="488121"/>
                  <a:pt x="197672" y="542819"/>
                </a:cubicBezTo>
                <a:cubicBezTo>
                  <a:pt x="294257" y="598901"/>
                  <a:pt x="423384" y="629365"/>
                  <a:pt x="560820" y="629365"/>
                </a:cubicBezTo>
                <a:cubicBezTo>
                  <a:pt x="698256" y="629365"/>
                  <a:pt x="827037" y="598555"/>
                  <a:pt x="923969" y="542819"/>
                </a:cubicBezTo>
                <a:cubicBezTo>
                  <a:pt x="1018477" y="488121"/>
                  <a:pt x="1070751" y="416461"/>
                  <a:pt x="1070751" y="340300"/>
                </a:cubicBezTo>
                <a:cubicBezTo>
                  <a:pt x="1070751" y="264140"/>
                  <a:pt x="1018477" y="192479"/>
                  <a:pt x="923969" y="137782"/>
                </a:cubicBezTo>
                <a:cubicBezTo>
                  <a:pt x="827037" y="81700"/>
                  <a:pt x="698256" y="51236"/>
                  <a:pt x="560820" y="51236"/>
                </a:cubicBezTo>
                <a:cubicBezTo>
                  <a:pt x="423038" y="50889"/>
                  <a:pt x="294257" y="81700"/>
                  <a:pt x="197672" y="137782"/>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5" name="Freeform: Shape 404">
            <a:extLst>
              <a:ext uri="{FF2B5EF4-FFF2-40B4-BE49-F238E27FC236}">
                <a16:creationId xmlns:a16="http://schemas.microsoft.com/office/drawing/2014/main" id="{05152FB0-0A2A-42D9-A5BC-17D9C366473F}"/>
              </a:ext>
            </a:extLst>
          </p:cNvPr>
          <p:cNvSpPr/>
          <p:nvPr/>
        </p:nvSpPr>
        <p:spPr>
          <a:xfrm>
            <a:off x="5769875" y="5242239"/>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8 h 415422"/>
              <a:gd name="connsiteX13" fmla="*/ 384612 w 692370"/>
              <a:gd name="connsiteY13" fmla="*/ 219135 h 415422"/>
              <a:gd name="connsiteX14" fmla="*/ 389804 w 692370"/>
              <a:gd name="connsiteY14" fmla="*/ 319183 h 415422"/>
              <a:gd name="connsiteX15" fmla="*/ 550780 w 692370"/>
              <a:gd name="connsiteY15" fmla="*/ 309144 h 415422"/>
              <a:gd name="connsiteX16" fmla="*/ 624172 w 692370"/>
              <a:gd name="connsiteY16" fmla="*/ 229174 h 415422"/>
              <a:gd name="connsiteX17" fmla="*/ 692371 w 692370"/>
              <a:gd name="connsiteY17" fmla="*/ 247869 h 415422"/>
              <a:gd name="connsiteX18" fmla="*/ 611363 w 692370"/>
              <a:gd name="connsiteY18" fmla="*/ 332338 h 415422"/>
              <a:gd name="connsiteX19" fmla="*/ 686485 w 692370"/>
              <a:gd name="connsiteY19" fmla="*/ 375611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959"/>
                  <a:pt x="378034" y="385650"/>
                  <a:pt x="319529" y="352070"/>
                </a:cubicBezTo>
                <a:cubicBezTo>
                  <a:pt x="253407" y="313990"/>
                  <a:pt x="254100" y="269678"/>
                  <a:pt x="299450" y="207711"/>
                </a:cubicBezTo>
                <a:cubicBezTo>
                  <a:pt x="336492" y="154399"/>
                  <a:pt x="344800" y="127742"/>
                  <a:pt x="306028" y="105240"/>
                </a:cubicBezTo>
                <a:cubicBezTo>
                  <a:pt x="276256" y="87931"/>
                  <a:pt x="220520" y="80661"/>
                  <a:pt x="163399" y="113895"/>
                </a:cubicBezTo>
                <a:cubicBezTo>
                  <a:pt x="116664" y="140898"/>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9183"/>
                </a:cubicBezTo>
                <a:cubicBezTo>
                  <a:pt x="431347" y="343070"/>
                  <a:pt x="497468" y="339954"/>
                  <a:pt x="550780" y="309144"/>
                </a:cubicBezTo>
                <a:cubicBezTo>
                  <a:pt x="591631" y="285603"/>
                  <a:pt x="616209" y="255138"/>
                  <a:pt x="624172" y="229174"/>
                </a:cubicBezTo>
                <a:lnTo>
                  <a:pt x="692371" y="247869"/>
                </a:lnTo>
                <a:cubicBezTo>
                  <a:pt x="684754" y="273486"/>
                  <a:pt x="653597" y="307066"/>
                  <a:pt x="611363" y="332338"/>
                </a:cubicBezTo>
                <a:lnTo>
                  <a:pt x="686485" y="375611"/>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6" name="Freeform: Shape 405">
            <a:extLst>
              <a:ext uri="{FF2B5EF4-FFF2-40B4-BE49-F238E27FC236}">
                <a16:creationId xmlns:a16="http://schemas.microsoft.com/office/drawing/2014/main" id="{455C828B-BBE8-41A0-BA5C-E4F51BDCD1A5}"/>
              </a:ext>
            </a:extLst>
          </p:cNvPr>
          <p:cNvSpPr/>
          <p:nvPr/>
        </p:nvSpPr>
        <p:spPr>
          <a:xfrm>
            <a:off x="5320958" y="5024825"/>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7" name="Freeform: Shape 406">
            <a:extLst>
              <a:ext uri="{FF2B5EF4-FFF2-40B4-BE49-F238E27FC236}">
                <a16:creationId xmlns:a16="http://schemas.microsoft.com/office/drawing/2014/main" id="{6C5E8639-4A56-4371-888B-D726B8293197}"/>
              </a:ext>
            </a:extLst>
          </p:cNvPr>
          <p:cNvSpPr/>
          <p:nvPr/>
        </p:nvSpPr>
        <p:spPr>
          <a:xfrm>
            <a:off x="5320958" y="4901656"/>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4"/>
                  <a:pt x="827815" y="763684"/>
                  <a:pt x="1065645" y="626249"/>
                </a:cubicBezTo>
                <a:cubicBezTo>
                  <a:pt x="1303474" y="488813"/>
                  <a:pt x="1303474" y="266216"/>
                  <a:pt x="1065645" y="128781"/>
                </a:cubicBezTo>
                <a:cubicBezTo>
                  <a:pt x="827815" y="-8308"/>
                  <a:pt x="442165" y="-8308"/>
                  <a:pt x="204336" y="128781"/>
                </a:cubicBezTo>
                <a:cubicBezTo>
                  <a:pt x="-33493" y="265870"/>
                  <a:pt x="-33493" y="488813"/>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8" name="Freeform: Shape 407">
            <a:extLst>
              <a:ext uri="{FF2B5EF4-FFF2-40B4-BE49-F238E27FC236}">
                <a16:creationId xmlns:a16="http://schemas.microsoft.com/office/drawing/2014/main" id="{DCB14856-1BC0-427B-A73C-970D8032B89D}"/>
              </a:ext>
            </a:extLst>
          </p:cNvPr>
          <p:cNvSpPr/>
          <p:nvPr/>
        </p:nvSpPr>
        <p:spPr>
          <a:xfrm>
            <a:off x="5428294" y="4956008"/>
            <a:ext cx="1595704" cy="947449"/>
          </a:xfrm>
          <a:custGeom>
            <a:avLst/>
            <a:gdLst>
              <a:gd name="connsiteX0" fmla="*/ 185209 w 1107792"/>
              <a:gd name="connsiteY0" fmla="*/ 563590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9"/>
                  <a:pt x="702064" y="653598"/>
                  <a:pt x="560474" y="653598"/>
                </a:cubicBezTo>
                <a:cubicBezTo>
                  <a:pt x="418884" y="653598"/>
                  <a:pt x="285603" y="621403"/>
                  <a:pt x="185209" y="563590"/>
                </a:cubicBezTo>
                <a:close/>
                <a:moveTo>
                  <a:pt x="197672" y="137090"/>
                </a:moveTo>
                <a:cubicBezTo>
                  <a:pt x="103163" y="191787"/>
                  <a:pt x="50889" y="263794"/>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09" name="Freeform: Shape 408">
            <a:extLst>
              <a:ext uri="{FF2B5EF4-FFF2-40B4-BE49-F238E27FC236}">
                <a16:creationId xmlns:a16="http://schemas.microsoft.com/office/drawing/2014/main" id="{3D45759C-F738-489F-99B6-592B02B1E0F9}"/>
              </a:ext>
            </a:extLst>
          </p:cNvPr>
          <p:cNvSpPr/>
          <p:nvPr/>
        </p:nvSpPr>
        <p:spPr>
          <a:xfrm>
            <a:off x="5769875" y="5079178"/>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2 h 415422"/>
              <a:gd name="connsiteX13" fmla="*/ 384612 w 692370"/>
              <a:gd name="connsiteY13" fmla="*/ 218789 h 415422"/>
              <a:gd name="connsiteX14" fmla="*/ 389804 w 692370"/>
              <a:gd name="connsiteY14" fmla="*/ 318491 h 415422"/>
              <a:gd name="connsiteX15" fmla="*/ 550780 w 692370"/>
              <a:gd name="connsiteY15" fmla="*/ 308451 h 415422"/>
              <a:gd name="connsiteX16" fmla="*/ 624172 w 692370"/>
              <a:gd name="connsiteY16" fmla="*/ 228482 h 415422"/>
              <a:gd name="connsiteX17" fmla="*/ 692371 w 692370"/>
              <a:gd name="connsiteY17" fmla="*/ 247176 h 415422"/>
              <a:gd name="connsiteX18" fmla="*/ 611363 w 692370"/>
              <a:gd name="connsiteY18" fmla="*/ 331646 h 415422"/>
              <a:gd name="connsiteX19" fmla="*/ 686485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392"/>
                </a:cubicBezTo>
                <a:cubicBezTo>
                  <a:pt x="444156" y="110780"/>
                  <a:pt x="430655" y="157860"/>
                  <a:pt x="384612" y="218789"/>
                </a:cubicBezTo>
                <a:cubicBezTo>
                  <a:pt x="352070" y="263447"/>
                  <a:pt x="348262" y="294604"/>
                  <a:pt x="389804" y="318491"/>
                </a:cubicBezTo>
                <a:cubicBezTo>
                  <a:pt x="431347" y="342377"/>
                  <a:pt x="497468" y="339608"/>
                  <a:pt x="550780" y="308451"/>
                </a:cubicBezTo>
                <a:cubicBezTo>
                  <a:pt x="591631" y="284911"/>
                  <a:pt x="616209" y="254446"/>
                  <a:pt x="624172" y="228482"/>
                </a:cubicBezTo>
                <a:lnTo>
                  <a:pt x="692371" y="247176"/>
                </a:lnTo>
                <a:cubicBezTo>
                  <a:pt x="684754" y="272794"/>
                  <a:pt x="653597" y="306374"/>
                  <a:pt x="611363" y="331646"/>
                </a:cubicBezTo>
                <a:lnTo>
                  <a:pt x="686485"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0" name="Freeform: Shape 409">
            <a:extLst>
              <a:ext uri="{FF2B5EF4-FFF2-40B4-BE49-F238E27FC236}">
                <a16:creationId xmlns:a16="http://schemas.microsoft.com/office/drawing/2014/main" id="{2855F5AE-13FD-4DAA-86DA-C283764EDF0C}"/>
              </a:ext>
            </a:extLst>
          </p:cNvPr>
          <p:cNvSpPr/>
          <p:nvPr/>
        </p:nvSpPr>
        <p:spPr>
          <a:xfrm>
            <a:off x="5320958" y="4861763"/>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6"/>
                  <a:pt x="1065645" y="128781"/>
                </a:cubicBezTo>
                <a:cubicBezTo>
                  <a:pt x="827815" y="-8308"/>
                  <a:pt x="442165" y="-8308"/>
                  <a:pt x="204336" y="128781"/>
                </a:cubicBezTo>
                <a:cubicBezTo>
                  <a:pt x="-33493" y="266563"/>
                  <a:pt x="-33493" y="489160"/>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1" name="Freeform: Shape 410">
            <a:extLst>
              <a:ext uri="{FF2B5EF4-FFF2-40B4-BE49-F238E27FC236}">
                <a16:creationId xmlns:a16="http://schemas.microsoft.com/office/drawing/2014/main" id="{1F2A63F8-0E92-46E4-94CB-D347561CF289}"/>
              </a:ext>
            </a:extLst>
          </p:cNvPr>
          <p:cNvSpPr/>
          <p:nvPr/>
        </p:nvSpPr>
        <p:spPr>
          <a:xfrm>
            <a:off x="5320958" y="473822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2" name="Freeform: Shape 411">
            <a:extLst>
              <a:ext uri="{FF2B5EF4-FFF2-40B4-BE49-F238E27FC236}">
                <a16:creationId xmlns:a16="http://schemas.microsoft.com/office/drawing/2014/main" id="{EBC975D2-E9CE-43BE-B3E9-F6D34C2F0279}"/>
              </a:ext>
            </a:extLst>
          </p:cNvPr>
          <p:cNvSpPr/>
          <p:nvPr/>
        </p:nvSpPr>
        <p:spPr>
          <a:xfrm>
            <a:off x="5428294" y="4792449"/>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9"/>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3794"/>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3" name="Freeform: Shape 412">
            <a:extLst>
              <a:ext uri="{FF2B5EF4-FFF2-40B4-BE49-F238E27FC236}">
                <a16:creationId xmlns:a16="http://schemas.microsoft.com/office/drawing/2014/main" id="{51112013-8D25-4AC1-A4B3-8BBBD402D737}"/>
              </a:ext>
            </a:extLst>
          </p:cNvPr>
          <p:cNvSpPr/>
          <p:nvPr/>
        </p:nvSpPr>
        <p:spPr>
          <a:xfrm>
            <a:off x="5769875" y="4916118"/>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737 h 415422"/>
              <a:gd name="connsiteX13" fmla="*/ 384612 w 692370"/>
              <a:gd name="connsiteY13" fmla="*/ 219135 h 415422"/>
              <a:gd name="connsiteX14" fmla="*/ 389804 w 692370"/>
              <a:gd name="connsiteY14" fmla="*/ 318836 h 415422"/>
              <a:gd name="connsiteX15" fmla="*/ 550780 w 692370"/>
              <a:gd name="connsiteY15" fmla="*/ 308797 h 415422"/>
              <a:gd name="connsiteX16" fmla="*/ 624172 w 692370"/>
              <a:gd name="connsiteY16" fmla="*/ 228828 h 415422"/>
              <a:gd name="connsiteX17" fmla="*/ 692371 w 692370"/>
              <a:gd name="connsiteY17" fmla="*/ 247868 h 415422"/>
              <a:gd name="connsiteX18" fmla="*/ 611363 w 692370"/>
              <a:gd name="connsiteY18" fmla="*/ 332338 h 415422"/>
              <a:gd name="connsiteX19" fmla="*/ 686485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868"/>
                </a:lnTo>
                <a:cubicBezTo>
                  <a:pt x="684754" y="273486"/>
                  <a:pt x="653597" y="307066"/>
                  <a:pt x="611363" y="332338"/>
                </a:cubicBezTo>
                <a:lnTo>
                  <a:pt x="686485"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4" name="Freeform: Shape 413">
            <a:extLst>
              <a:ext uri="{FF2B5EF4-FFF2-40B4-BE49-F238E27FC236}">
                <a16:creationId xmlns:a16="http://schemas.microsoft.com/office/drawing/2014/main" id="{19982942-DB83-46A5-AD8A-75A4C7BB08CF}"/>
              </a:ext>
            </a:extLst>
          </p:cNvPr>
          <p:cNvSpPr/>
          <p:nvPr/>
        </p:nvSpPr>
        <p:spPr>
          <a:xfrm>
            <a:off x="5222465" y="4600707"/>
            <a:ext cx="1994629" cy="1246644"/>
          </a:xfrm>
          <a:custGeom>
            <a:avLst/>
            <a:gdLst>
              <a:gd name="connsiteX0" fmla="*/ 272714 w 1384741"/>
              <a:gd name="connsiteY0" fmla="*/ 694627 h 865463"/>
              <a:gd name="connsiteX1" fmla="*/ 1134023 w 1384741"/>
              <a:gd name="connsiteY1" fmla="*/ 694627 h 865463"/>
              <a:gd name="connsiteX2" fmla="*/ 1134023 w 1384741"/>
              <a:gd name="connsiteY2" fmla="*/ 197159 h 865463"/>
              <a:gd name="connsiteX3" fmla="*/ 272714 w 1384741"/>
              <a:gd name="connsiteY3" fmla="*/ 197159 h 865463"/>
              <a:gd name="connsiteX4" fmla="*/ 272714 w 1384741"/>
              <a:gd name="connsiteY4" fmla="*/ 694627 h 86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741" h="865463">
                <a:moveTo>
                  <a:pt x="272714" y="694627"/>
                </a:moveTo>
                <a:cubicBezTo>
                  <a:pt x="510543" y="831717"/>
                  <a:pt x="896193" y="831717"/>
                  <a:pt x="1134023" y="694627"/>
                </a:cubicBezTo>
                <a:cubicBezTo>
                  <a:pt x="1371852" y="557191"/>
                  <a:pt x="1371852" y="334595"/>
                  <a:pt x="1134023" y="197159"/>
                </a:cubicBezTo>
                <a:cubicBezTo>
                  <a:pt x="896193" y="60069"/>
                  <a:pt x="510543" y="60069"/>
                  <a:pt x="272714" y="197159"/>
                </a:cubicBezTo>
                <a:cubicBezTo>
                  <a:pt x="34884" y="334595"/>
                  <a:pt x="34884" y="557191"/>
                  <a:pt x="272714" y="694627"/>
                </a:cubicBezTo>
                <a:close/>
              </a:path>
            </a:pathLst>
          </a:custGeom>
          <a:solidFill>
            <a:srgbClr val="E8A50F"/>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15" name="Freeform: Shape 414">
            <a:extLst>
              <a:ext uri="{FF2B5EF4-FFF2-40B4-BE49-F238E27FC236}">
                <a16:creationId xmlns:a16="http://schemas.microsoft.com/office/drawing/2014/main" id="{B80C8046-EBB1-4A1C-813B-08EECC43F1B4}"/>
              </a:ext>
            </a:extLst>
          </p:cNvPr>
          <p:cNvSpPr/>
          <p:nvPr/>
        </p:nvSpPr>
        <p:spPr>
          <a:xfrm>
            <a:off x="5222465" y="4476667"/>
            <a:ext cx="1994629" cy="1246644"/>
          </a:xfrm>
          <a:custGeom>
            <a:avLst/>
            <a:gdLst>
              <a:gd name="connsiteX0" fmla="*/ 272714 w 1384741"/>
              <a:gd name="connsiteY0" fmla="*/ 694887 h 865463"/>
              <a:gd name="connsiteX1" fmla="*/ 1134023 w 1384741"/>
              <a:gd name="connsiteY1" fmla="*/ 694887 h 865463"/>
              <a:gd name="connsiteX2" fmla="*/ 1134023 w 1384741"/>
              <a:gd name="connsiteY2" fmla="*/ 197418 h 865463"/>
              <a:gd name="connsiteX3" fmla="*/ 272714 w 1384741"/>
              <a:gd name="connsiteY3" fmla="*/ 197418 h 865463"/>
              <a:gd name="connsiteX4" fmla="*/ 272714 w 1384741"/>
              <a:gd name="connsiteY4" fmla="*/ 694887 h 86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741" h="865463">
                <a:moveTo>
                  <a:pt x="272714" y="694887"/>
                </a:moveTo>
                <a:cubicBezTo>
                  <a:pt x="510543" y="832322"/>
                  <a:pt x="896193" y="832322"/>
                  <a:pt x="1134023" y="694887"/>
                </a:cubicBezTo>
                <a:cubicBezTo>
                  <a:pt x="1371852" y="557451"/>
                  <a:pt x="1371852" y="334854"/>
                  <a:pt x="1134023" y="197418"/>
                </a:cubicBezTo>
                <a:cubicBezTo>
                  <a:pt x="896193" y="59983"/>
                  <a:pt x="510543" y="59983"/>
                  <a:pt x="272714" y="197418"/>
                </a:cubicBezTo>
                <a:cubicBezTo>
                  <a:pt x="34884" y="334854"/>
                  <a:pt x="34884" y="557797"/>
                  <a:pt x="272714" y="694887"/>
                </a:cubicBezTo>
                <a:close/>
              </a:path>
            </a:pathLst>
          </a:custGeom>
          <a:solidFill>
            <a:srgbClr val="FFDD50"/>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16" name="Freeform: Shape 415">
            <a:extLst>
              <a:ext uri="{FF2B5EF4-FFF2-40B4-BE49-F238E27FC236}">
                <a16:creationId xmlns:a16="http://schemas.microsoft.com/office/drawing/2014/main" id="{B171E787-69D3-4683-892E-B23E110A0239}"/>
              </a:ext>
            </a:extLst>
          </p:cNvPr>
          <p:cNvSpPr/>
          <p:nvPr/>
        </p:nvSpPr>
        <p:spPr>
          <a:xfrm>
            <a:off x="5428294" y="4630386"/>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90 h 657751"/>
              <a:gd name="connsiteX10" fmla="*/ 50889 w 1107792"/>
              <a:gd name="connsiteY10" fmla="*/ 339608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608 h 657751"/>
              <a:gd name="connsiteX15" fmla="*/ 923969 w 1107792"/>
              <a:gd name="connsiteY15" fmla="*/ 137090 h 657751"/>
              <a:gd name="connsiteX16" fmla="*/ 560820 w 1107792"/>
              <a:gd name="connsiteY16" fmla="*/ 50543 h 657751"/>
              <a:gd name="connsiteX17" fmla="*/ 197672 w 1107792"/>
              <a:gd name="connsiteY17" fmla="*/ 137090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403"/>
                  <a:pt x="185209" y="563590"/>
                </a:cubicBezTo>
                <a:close/>
                <a:moveTo>
                  <a:pt x="197672" y="137090"/>
                </a:moveTo>
                <a:cubicBezTo>
                  <a:pt x="103163" y="191787"/>
                  <a:pt x="50889" y="263794"/>
                  <a:pt x="50889" y="339608"/>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7" name="Freeform: Shape 416">
            <a:extLst>
              <a:ext uri="{FF2B5EF4-FFF2-40B4-BE49-F238E27FC236}">
                <a16:creationId xmlns:a16="http://schemas.microsoft.com/office/drawing/2014/main" id="{E05B9E85-1676-4807-B171-AC900EDC5DAB}"/>
              </a:ext>
            </a:extLst>
          </p:cNvPr>
          <p:cNvSpPr/>
          <p:nvPr/>
        </p:nvSpPr>
        <p:spPr>
          <a:xfrm>
            <a:off x="5769875" y="4754054"/>
            <a:ext cx="997315" cy="598388"/>
          </a:xfrm>
          <a:custGeom>
            <a:avLst/>
            <a:gdLst>
              <a:gd name="connsiteX0" fmla="*/ 640789 w 692370"/>
              <a:gd name="connsiteY0" fmla="*/ 401229 h 415422"/>
              <a:gd name="connsiteX1" fmla="*/ 563590 w 692370"/>
              <a:gd name="connsiteY1" fmla="*/ 356570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7129 w 692370"/>
              <a:gd name="connsiteY11" fmla="*/ 68891 h 415422"/>
              <a:gd name="connsiteX12" fmla="*/ 379419 w 692370"/>
              <a:gd name="connsiteY12" fmla="*/ 73391 h 415422"/>
              <a:gd name="connsiteX13" fmla="*/ 384612 w 692370"/>
              <a:gd name="connsiteY13" fmla="*/ 218789 h 415422"/>
              <a:gd name="connsiteX14" fmla="*/ 389804 w 692370"/>
              <a:gd name="connsiteY14" fmla="*/ 318490 h 415422"/>
              <a:gd name="connsiteX15" fmla="*/ 550780 w 692370"/>
              <a:gd name="connsiteY15" fmla="*/ 308797 h 415422"/>
              <a:gd name="connsiteX16" fmla="*/ 624172 w 692370"/>
              <a:gd name="connsiteY16" fmla="*/ 228482 h 415422"/>
              <a:gd name="connsiteX17" fmla="*/ 692371 w 692370"/>
              <a:gd name="connsiteY17" fmla="*/ 247522 h 415422"/>
              <a:gd name="connsiteX18" fmla="*/ 611363 w 692370"/>
              <a:gd name="connsiteY18" fmla="*/ 331992 h 415422"/>
              <a:gd name="connsiteX19" fmla="*/ 686485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0"/>
                </a:lnTo>
                <a:cubicBezTo>
                  <a:pt x="473928" y="393612"/>
                  <a:pt x="378034" y="385650"/>
                  <a:pt x="319529" y="352070"/>
                </a:cubicBezTo>
                <a:cubicBezTo>
                  <a:pt x="253407" y="313644"/>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391"/>
                </a:cubicBezTo>
                <a:cubicBezTo>
                  <a:pt x="444156" y="110779"/>
                  <a:pt x="430655" y="157860"/>
                  <a:pt x="384612" y="218789"/>
                </a:cubicBezTo>
                <a:cubicBezTo>
                  <a:pt x="352070" y="263447"/>
                  <a:pt x="348262" y="294603"/>
                  <a:pt x="389804" y="318490"/>
                </a:cubicBezTo>
                <a:cubicBezTo>
                  <a:pt x="431347" y="342377"/>
                  <a:pt x="497468" y="339608"/>
                  <a:pt x="550780" y="308797"/>
                </a:cubicBezTo>
                <a:cubicBezTo>
                  <a:pt x="591631" y="285256"/>
                  <a:pt x="616209" y="254792"/>
                  <a:pt x="624172" y="228482"/>
                </a:cubicBezTo>
                <a:lnTo>
                  <a:pt x="692371" y="247522"/>
                </a:lnTo>
                <a:cubicBezTo>
                  <a:pt x="684754" y="273140"/>
                  <a:pt x="653597" y="306720"/>
                  <a:pt x="611363" y="331992"/>
                </a:cubicBezTo>
                <a:lnTo>
                  <a:pt x="686485"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8" name="Freeform: Shape 417">
            <a:extLst>
              <a:ext uri="{FF2B5EF4-FFF2-40B4-BE49-F238E27FC236}">
                <a16:creationId xmlns:a16="http://schemas.microsoft.com/office/drawing/2014/main" id="{D593A832-A43C-4D86-893D-5AF8C9DCDE78}"/>
              </a:ext>
            </a:extLst>
          </p:cNvPr>
          <p:cNvSpPr/>
          <p:nvPr/>
        </p:nvSpPr>
        <p:spPr>
          <a:xfrm>
            <a:off x="6430471" y="1115444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9"/>
                  <a:pt x="827815" y="763599"/>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19" name="Freeform: Shape 418">
            <a:extLst>
              <a:ext uri="{FF2B5EF4-FFF2-40B4-BE49-F238E27FC236}">
                <a16:creationId xmlns:a16="http://schemas.microsoft.com/office/drawing/2014/main" id="{FEB6473B-3633-43C3-8A7E-7A1FF5C26807}"/>
              </a:ext>
            </a:extLst>
          </p:cNvPr>
          <p:cNvSpPr/>
          <p:nvPr/>
        </p:nvSpPr>
        <p:spPr>
          <a:xfrm>
            <a:off x="6430471" y="1103077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0" name="Freeform: Shape 419">
            <a:extLst>
              <a:ext uri="{FF2B5EF4-FFF2-40B4-BE49-F238E27FC236}">
                <a16:creationId xmlns:a16="http://schemas.microsoft.com/office/drawing/2014/main" id="{8F2D8180-8B8A-4478-97BA-DE55CA5B3723}"/>
              </a:ext>
            </a:extLst>
          </p:cNvPr>
          <p:cNvSpPr/>
          <p:nvPr/>
        </p:nvSpPr>
        <p:spPr>
          <a:xfrm>
            <a:off x="6537807" y="11085506"/>
            <a:ext cx="1595704" cy="947449"/>
          </a:xfrm>
          <a:custGeom>
            <a:avLst/>
            <a:gdLst>
              <a:gd name="connsiteX0" fmla="*/ 185209 w 1107792"/>
              <a:gd name="connsiteY0" fmla="*/ 563935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5 h 657751"/>
              <a:gd name="connsiteX7" fmla="*/ 560474 w 1107792"/>
              <a:gd name="connsiteY7" fmla="*/ 653943 h 657751"/>
              <a:gd name="connsiteX8" fmla="*/ 185209 w 1107792"/>
              <a:gd name="connsiteY8" fmla="*/ 563935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5"/>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2"/>
                  <a:pt x="935739" y="115972"/>
                </a:cubicBezTo>
                <a:cubicBezTo>
                  <a:pt x="1038210" y="175170"/>
                  <a:pt x="1094984" y="254792"/>
                  <a:pt x="1094984" y="339954"/>
                </a:cubicBezTo>
                <a:cubicBezTo>
                  <a:pt x="1094984" y="425115"/>
                  <a:pt x="1038556" y="504392"/>
                  <a:pt x="935739" y="563935"/>
                </a:cubicBezTo>
                <a:cubicBezTo>
                  <a:pt x="835345" y="622095"/>
                  <a:pt x="702064" y="653943"/>
                  <a:pt x="560474" y="653943"/>
                </a:cubicBezTo>
                <a:cubicBezTo>
                  <a:pt x="418884" y="653943"/>
                  <a:pt x="285603" y="621748"/>
                  <a:pt x="185209" y="563935"/>
                </a:cubicBezTo>
                <a:close/>
                <a:moveTo>
                  <a:pt x="197672" y="137436"/>
                </a:moveTo>
                <a:cubicBezTo>
                  <a:pt x="103163" y="192132"/>
                  <a:pt x="50889" y="264140"/>
                  <a:pt x="50889" y="339954"/>
                </a:cubicBezTo>
                <a:cubicBezTo>
                  <a:pt x="50889" y="415768"/>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4"/>
                </a:cubicBezTo>
                <a:cubicBezTo>
                  <a:pt x="1070751" y="264140"/>
                  <a:pt x="1018477" y="192132"/>
                  <a:pt x="923969" y="137436"/>
                </a:cubicBezTo>
                <a:cubicBezTo>
                  <a:pt x="827037" y="81699"/>
                  <a:pt x="698256" y="50889"/>
                  <a:pt x="560820" y="50889"/>
                </a:cubicBezTo>
                <a:cubicBezTo>
                  <a:pt x="423384" y="50889"/>
                  <a:pt x="294257" y="81699"/>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1" name="Freeform: Shape 420">
            <a:extLst>
              <a:ext uri="{FF2B5EF4-FFF2-40B4-BE49-F238E27FC236}">
                <a16:creationId xmlns:a16="http://schemas.microsoft.com/office/drawing/2014/main" id="{6D334608-2196-414A-8C97-F3D400810434}"/>
              </a:ext>
            </a:extLst>
          </p:cNvPr>
          <p:cNvSpPr/>
          <p:nvPr/>
        </p:nvSpPr>
        <p:spPr>
          <a:xfrm>
            <a:off x="6879887" y="11208676"/>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4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8836 h 415422"/>
              <a:gd name="connsiteX15" fmla="*/ 550434 w 692370"/>
              <a:gd name="connsiteY15" fmla="*/ 308797 h 415422"/>
              <a:gd name="connsiteX16" fmla="*/ 623826 w 692370"/>
              <a:gd name="connsiteY16" fmla="*/ 228828 h 415422"/>
              <a:gd name="connsiteX17" fmla="*/ 692025 w 692370"/>
              <a:gd name="connsiteY17" fmla="*/ 247522 h 415422"/>
              <a:gd name="connsiteX18" fmla="*/ 611017 w 692370"/>
              <a:gd name="connsiteY18" fmla="*/ 331992 h 415422"/>
              <a:gd name="connsiteX19" fmla="*/ 686139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4"/>
                  <a:pt x="378034" y="385996"/>
                  <a:pt x="319529" y="352070"/>
                </a:cubicBezTo>
                <a:cubicBezTo>
                  <a:pt x="253408" y="313989"/>
                  <a:pt x="254100" y="269678"/>
                  <a:pt x="299450" y="207711"/>
                </a:cubicBezTo>
                <a:cubicBezTo>
                  <a:pt x="336492" y="154398"/>
                  <a:pt x="344801" y="127742"/>
                  <a:pt x="306028" y="105240"/>
                </a:cubicBezTo>
                <a:cubicBezTo>
                  <a:pt x="276256" y="87930"/>
                  <a:pt x="220520" y="81007"/>
                  <a:pt x="163399" y="113894"/>
                </a:cubicBezTo>
                <a:cubicBezTo>
                  <a:pt x="116664" y="140897"/>
                  <a:pt x="101779" y="168246"/>
                  <a:pt x="95201" y="183478"/>
                </a:cubicBezTo>
                <a:lnTo>
                  <a:pt x="29079" y="165130"/>
                </a:lnTo>
                <a:cubicBezTo>
                  <a:pt x="36350" y="145397"/>
                  <a:pt x="55043" y="120818"/>
                  <a:pt x="97970" y="94508"/>
                </a:cubicBezTo>
                <a:lnTo>
                  <a:pt x="25964" y="52966"/>
                </a:lnTo>
                <a:lnTo>
                  <a:pt x="72699" y="25964"/>
                </a:lnTo>
                <a:lnTo>
                  <a:pt x="146783" y="68891"/>
                </a:lnTo>
                <a:cubicBezTo>
                  <a:pt x="226405" y="36696"/>
                  <a:pt x="317452" y="38081"/>
                  <a:pt x="379073" y="73738"/>
                </a:cubicBezTo>
                <a:cubicBezTo>
                  <a:pt x="443810" y="111125"/>
                  <a:pt x="430309" y="158206"/>
                  <a:pt x="384266" y="219135"/>
                </a:cubicBezTo>
                <a:cubicBezTo>
                  <a:pt x="351724" y="263793"/>
                  <a:pt x="347916" y="294949"/>
                  <a:pt x="389458" y="318836"/>
                </a:cubicBezTo>
                <a:cubicBezTo>
                  <a:pt x="431001" y="342723"/>
                  <a:pt x="497122" y="339608"/>
                  <a:pt x="550434" y="308797"/>
                </a:cubicBezTo>
                <a:cubicBezTo>
                  <a:pt x="591285" y="285256"/>
                  <a:pt x="615863" y="254792"/>
                  <a:pt x="623826" y="228828"/>
                </a:cubicBezTo>
                <a:lnTo>
                  <a:pt x="692025" y="247522"/>
                </a:lnTo>
                <a:cubicBezTo>
                  <a:pt x="684408" y="273140"/>
                  <a:pt x="653251" y="306720"/>
                  <a:pt x="611017" y="331992"/>
                </a:cubicBezTo>
                <a:lnTo>
                  <a:pt x="686139"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2" name="Freeform: Shape 421">
            <a:extLst>
              <a:ext uri="{FF2B5EF4-FFF2-40B4-BE49-F238E27FC236}">
                <a16:creationId xmlns:a16="http://schemas.microsoft.com/office/drawing/2014/main" id="{D68FA287-00C7-4F83-9171-3874D7634DC0}"/>
              </a:ext>
            </a:extLst>
          </p:cNvPr>
          <p:cNvSpPr/>
          <p:nvPr/>
        </p:nvSpPr>
        <p:spPr>
          <a:xfrm>
            <a:off x="6430471" y="1099138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3" name="Freeform: Shape 422">
            <a:extLst>
              <a:ext uri="{FF2B5EF4-FFF2-40B4-BE49-F238E27FC236}">
                <a16:creationId xmlns:a16="http://schemas.microsoft.com/office/drawing/2014/main" id="{1E933B12-1E76-46A2-BE2E-0D40C7405218}"/>
              </a:ext>
            </a:extLst>
          </p:cNvPr>
          <p:cNvSpPr/>
          <p:nvPr/>
        </p:nvSpPr>
        <p:spPr>
          <a:xfrm>
            <a:off x="6430471" y="10868216"/>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4" name="Freeform: Shape 423">
            <a:extLst>
              <a:ext uri="{FF2B5EF4-FFF2-40B4-BE49-F238E27FC236}">
                <a16:creationId xmlns:a16="http://schemas.microsoft.com/office/drawing/2014/main" id="{4CEDB2B0-1251-4F8C-B32B-8B7ED1554E4F}"/>
              </a:ext>
            </a:extLst>
          </p:cNvPr>
          <p:cNvSpPr/>
          <p:nvPr/>
        </p:nvSpPr>
        <p:spPr>
          <a:xfrm>
            <a:off x="6537807" y="10922944"/>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89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89 h 657751"/>
              <a:gd name="connsiteX16" fmla="*/ 560820 w 1107792"/>
              <a:gd name="connsiteY16" fmla="*/ 50543 h 657751"/>
              <a:gd name="connsiteX17" fmla="*/ 197672 w 1107792"/>
              <a:gd name="connsiteY17" fmla="*/ 137089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3"/>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69"/>
                  <a:pt x="1038556" y="504392"/>
                  <a:pt x="935739" y="563590"/>
                </a:cubicBezTo>
                <a:cubicBezTo>
                  <a:pt x="835345" y="621748"/>
                  <a:pt x="702064" y="653598"/>
                  <a:pt x="560474" y="653598"/>
                </a:cubicBezTo>
                <a:cubicBezTo>
                  <a:pt x="418884" y="653598"/>
                  <a:pt x="285603" y="621748"/>
                  <a:pt x="185209" y="563590"/>
                </a:cubicBezTo>
                <a:close/>
                <a:moveTo>
                  <a:pt x="197672" y="137089"/>
                </a:moveTo>
                <a:cubicBezTo>
                  <a:pt x="103163" y="191787"/>
                  <a:pt x="50889" y="263793"/>
                  <a:pt x="50889" y="339608"/>
                </a:cubicBezTo>
                <a:cubicBezTo>
                  <a:pt x="50889" y="415422"/>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3"/>
                  <a:pt x="1018477" y="191787"/>
                  <a:pt x="923969" y="137089"/>
                </a:cubicBezTo>
                <a:cubicBezTo>
                  <a:pt x="827037" y="81354"/>
                  <a:pt x="698256" y="50543"/>
                  <a:pt x="560820" y="50543"/>
                </a:cubicBezTo>
                <a:cubicBezTo>
                  <a:pt x="423384" y="50543"/>
                  <a:pt x="294257" y="81354"/>
                  <a:pt x="197672" y="13708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5" name="Freeform: Shape 424">
            <a:extLst>
              <a:ext uri="{FF2B5EF4-FFF2-40B4-BE49-F238E27FC236}">
                <a16:creationId xmlns:a16="http://schemas.microsoft.com/office/drawing/2014/main" id="{2A913D26-1E6B-4801-8D27-760BEAB4D580}"/>
              </a:ext>
            </a:extLst>
          </p:cNvPr>
          <p:cNvSpPr/>
          <p:nvPr/>
        </p:nvSpPr>
        <p:spPr>
          <a:xfrm>
            <a:off x="6879887" y="11046113"/>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9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391 h 415422"/>
              <a:gd name="connsiteX13" fmla="*/ 384266 w 692370"/>
              <a:gd name="connsiteY13" fmla="*/ 218789 h 415422"/>
              <a:gd name="connsiteX14" fmla="*/ 389458 w 692370"/>
              <a:gd name="connsiteY14" fmla="*/ 318836 h 415422"/>
              <a:gd name="connsiteX15" fmla="*/ 550434 w 692370"/>
              <a:gd name="connsiteY15" fmla="*/ 308798 h 415422"/>
              <a:gd name="connsiteX16" fmla="*/ 623826 w 692370"/>
              <a:gd name="connsiteY16" fmla="*/ 228829 h 415422"/>
              <a:gd name="connsiteX17" fmla="*/ 692025 w 692370"/>
              <a:gd name="connsiteY17" fmla="*/ 247522 h 415422"/>
              <a:gd name="connsiteX18" fmla="*/ 611017 w 692370"/>
              <a:gd name="connsiteY18" fmla="*/ 331992 h 415422"/>
              <a:gd name="connsiteX19" fmla="*/ 686139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6"/>
                  <a:pt x="378034" y="385996"/>
                  <a:pt x="319529" y="352071"/>
                </a:cubicBezTo>
                <a:cubicBezTo>
                  <a:pt x="253408" y="313990"/>
                  <a:pt x="254100" y="269679"/>
                  <a:pt x="299450" y="207711"/>
                </a:cubicBezTo>
                <a:cubicBezTo>
                  <a:pt x="336492" y="154398"/>
                  <a:pt x="344801" y="127742"/>
                  <a:pt x="306028" y="105241"/>
                </a:cubicBezTo>
                <a:cubicBezTo>
                  <a:pt x="276256" y="87931"/>
                  <a:pt x="220520" y="80661"/>
                  <a:pt x="163399" y="113895"/>
                </a:cubicBezTo>
                <a:cubicBezTo>
                  <a:pt x="116664" y="140898"/>
                  <a:pt x="101779" y="168247"/>
                  <a:pt x="95201" y="183478"/>
                </a:cubicBezTo>
                <a:lnTo>
                  <a:pt x="29079" y="165130"/>
                </a:lnTo>
                <a:cubicBezTo>
                  <a:pt x="36350" y="145398"/>
                  <a:pt x="55043" y="120818"/>
                  <a:pt x="97970" y="94509"/>
                </a:cubicBezTo>
                <a:lnTo>
                  <a:pt x="25964" y="52966"/>
                </a:lnTo>
                <a:lnTo>
                  <a:pt x="72699" y="25964"/>
                </a:lnTo>
                <a:lnTo>
                  <a:pt x="146783" y="68891"/>
                </a:lnTo>
                <a:cubicBezTo>
                  <a:pt x="226405" y="36696"/>
                  <a:pt x="317452" y="38081"/>
                  <a:pt x="379073" y="73391"/>
                </a:cubicBezTo>
                <a:cubicBezTo>
                  <a:pt x="443810" y="110780"/>
                  <a:pt x="430309" y="157860"/>
                  <a:pt x="384266" y="218789"/>
                </a:cubicBezTo>
                <a:cubicBezTo>
                  <a:pt x="351724" y="263448"/>
                  <a:pt x="347916" y="294604"/>
                  <a:pt x="389458" y="318836"/>
                </a:cubicBezTo>
                <a:cubicBezTo>
                  <a:pt x="431001" y="343070"/>
                  <a:pt x="497122" y="339954"/>
                  <a:pt x="550434" y="308798"/>
                </a:cubicBezTo>
                <a:cubicBezTo>
                  <a:pt x="591285" y="285256"/>
                  <a:pt x="615863" y="254793"/>
                  <a:pt x="623826" y="228829"/>
                </a:cubicBezTo>
                <a:lnTo>
                  <a:pt x="692025" y="247522"/>
                </a:lnTo>
                <a:cubicBezTo>
                  <a:pt x="684408" y="273141"/>
                  <a:pt x="653251" y="306721"/>
                  <a:pt x="611017" y="331992"/>
                </a:cubicBezTo>
                <a:lnTo>
                  <a:pt x="686139"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6" name="Freeform: Shape 425">
            <a:extLst>
              <a:ext uri="{FF2B5EF4-FFF2-40B4-BE49-F238E27FC236}">
                <a16:creationId xmlns:a16="http://schemas.microsoft.com/office/drawing/2014/main" id="{4804700C-D50E-428D-B851-284E56706F7D}"/>
              </a:ext>
            </a:extLst>
          </p:cNvPr>
          <p:cNvSpPr/>
          <p:nvPr/>
        </p:nvSpPr>
        <p:spPr>
          <a:xfrm>
            <a:off x="6430471" y="10829196"/>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9"/>
                  <a:pt x="827815" y="763339"/>
                  <a:pt x="1065645" y="626249"/>
                </a:cubicBezTo>
                <a:cubicBezTo>
                  <a:pt x="1303474" y="488813"/>
                  <a:pt x="1303474" y="266216"/>
                  <a:pt x="1065645" y="128781"/>
                </a:cubicBezTo>
                <a:cubicBezTo>
                  <a:pt x="827815" y="-8308"/>
                  <a:pt x="442165" y="-8308"/>
                  <a:pt x="204336" y="128781"/>
                </a:cubicBezTo>
                <a:cubicBezTo>
                  <a:pt x="-33493" y="266216"/>
                  <a:pt x="-33493" y="488813"/>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7" name="Freeform: Shape 426">
            <a:extLst>
              <a:ext uri="{FF2B5EF4-FFF2-40B4-BE49-F238E27FC236}">
                <a16:creationId xmlns:a16="http://schemas.microsoft.com/office/drawing/2014/main" id="{29083E64-BDAA-4A23-A8F4-DCFA139DB737}"/>
              </a:ext>
            </a:extLst>
          </p:cNvPr>
          <p:cNvSpPr/>
          <p:nvPr/>
        </p:nvSpPr>
        <p:spPr>
          <a:xfrm>
            <a:off x="6430471" y="10705156"/>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8" name="Freeform: Shape 427">
            <a:extLst>
              <a:ext uri="{FF2B5EF4-FFF2-40B4-BE49-F238E27FC236}">
                <a16:creationId xmlns:a16="http://schemas.microsoft.com/office/drawing/2014/main" id="{BABE6A6E-FCCA-40B1-89F1-1F909E997963}"/>
              </a:ext>
            </a:extLst>
          </p:cNvPr>
          <p:cNvSpPr/>
          <p:nvPr/>
        </p:nvSpPr>
        <p:spPr>
          <a:xfrm>
            <a:off x="6537807" y="10759884"/>
            <a:ext cx="1595704" cy="947449"/>
          </a:xfrm>
          <a:custGeom>
            <a:avLst/>
            <a:gdLst>
              <a:gd name="connsiteX0" fmla="*/ 185209 w 1107792"/>
              <a:gd name="connsiteY0" fmla="*/ 563935 h 657751"/>
              <a:gd name="connsiteX1" fmla="*/ 25964 w 1107792"/>
              <a:gd name="connsiteY1" fmla="*/ 339953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3 h 657751"/>
              <a:gd name="connsiteX6" fmla="*/ 935739 w 1107792"/>
              <a:gd name="connsiteY6" fmla="*/ 563935 h 657751"/>
              <a:gd name="connsiteX7" fmla="*/ 560474 w 1107792"/>
              <a:gd name="connsiteY7" fmla="*/ 653943 h 657751"/>
              <a:gd name="connsiteX8" fmla="*/ 185209 w 1107792"/>
              <a:gd name="connsiteY8" fmla="*/ 563935 h 657751"/>
              <a:gd name="connsiteX9" fmla="*/ 197672 w 1107792"/>
              <a:gd name="connsiteY9" fmla="*/ 137436 h 657751"/>
              <a:gd name="connsiteX10" fmla="*/ 50889 w 1107792"/>
              <a:gd name="connsiteY10" fmla="*/ 339953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3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5"/>
                </a:moveTo>
                <a:cubicBezTo>
                  <a:pt x="82738" y="504738"/>
                  <a:pt x="25964" y="425115"/>
                  <a:pt x="25964" y="339953"/>
                </a:cubicBezTo>
                <a:cubicBezTo>
                  <a:pt x="25964" y="254792"/>
                  <a:pt x="82392" y="175170"/>
                  <a:pt x="185209" y="115972"/>
                </a:cubicBezTo>
                <a:cubicBezTo>
                  <a:pt x="285603" y="57812"/>
                  <a:pt x="418884" y="25964"/>
                  <a:pt x="560474" y="25964"/>
                </a:cubicBezTo>
                <a:cubicBezTo>
                  <a:pt x="702064" y="25964"/>
                  <a:pt x="835345" y="57812"/>
                  <a:pt x="935739" y="115972"/>
                </a:cubicBezTo>
                <a:cubicBezTo>
                  <a:pt x="1038210" y="175170"/>
                  <a:pt x="1094984" y="254792"/>
                  <a:pt x="1094984" y="339953"/>
                </a:cubicBezTo>
                <a:cubicBezTo>
                  <a:pt x="1094984" y="425115"/>
                  <a:pt x="1038556" y="504738"/>
                  <a:pt x="935739" y="563935"/>
                </a:cubicBezTo>
                <a:cubicBezTo>
                  <a:pt x="835345" y="622095"/>
                  <a:pt x="702064" y="653943"/>
                  <a:pt x="560474" y="653943"/>
                </a:cubicBezTo>
                <a:cubicBezTo>
                  <a:pt x="418884" y="653598"/>
                  <a:pt x="285603" y="621748"/>
                  <a:pt x="185209" y="563935"/>
                </a:cubicBezTo>
                <a:close/>
                <a:moveTo>
                  <a:pt x="197672" y="137436"/>
                </a:moveTo>
                <a:cubicBezTo>
                  <a:pt x="103163" y="192132"/>
                  <a:pt x="50889" y="264140"/>
                  <a:pt x="50889" y="339953"/>
                </a:cubicBezTo>
                <a:cubicBezTo>
                  <a:pt x="50889" y="416114"/>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3"/>
                </a:cubicBezTo>
                <a:cubicBezTo>
                  <a:pt x="1070751" y="264140"/>
                  <a:pt x="1018477" y="192132"/>
                  <a:pt x="923969" y="137436"/>
                </a:cubicBezTo>
                <a:cubicBezTo>
                  <a:pt x="827037" y="81354"/>
                  <a:pt x="698256" y="50889"/>
                  <a:pt x="560820" y="50889"/>
                </a:cubicBezTo>
                <a:cubicBezTo>
                  <a:pt x="423384" y="50889"/>
                  <a:pt x="294257" y="81354"/>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29" name="Freeform: Shape 428">
            <a:extLst>
              <a:ext uri="{FF2B5EF4-FFF2-40B4-BE49-F238E27FC236}">
                <a16:creationId xmlns:a16="http://schemas.microsoft.com/office/drawing/2014/main" id="{7BEF4F19-B8C1-4FEE-ADE1-6B9E390C0E31}"/>
              </a:ext>
            </a:extLst>
          </p:cNvPr>
          <p:cNvSpPr/>
          <p:nvPr/>
        </p:nvSpPr>
        <p:spPr>
          <a:xfrm>
            <a:off x="6879887" y="10883052"/>
            <a:ext cx="997315" cy="598388"/>
          </a:xfrm>
          <a:custGeom>
            <a:avLst/>
            <a:gdLst>
              <a:gd name="connsiteX0" fmla="*/ 640789 w 692370"/>
              <a:gd name="connsiteY0" fmla="*/ 401574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4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8836 h 415422"/>
              <a:gd name="connsiteX15" fmla="*/ 550434 w 692370"/>
              <a:gd name="connsiteY15" fmla="*/ 308797 h 415422"/>
              <a:gd name="connsiteX16" fmla="*/ 623826 w 692370"/>
              <a:gd name="connsiteY16" fmla="*/ 228828 h 415422"/>
              <a:gd name="connsiteX17" fmla="*/ 692025 w 692370"/>
              <a:gd name="connsiteY17" fmla="*/ 247522 h 415422"/>
              <a:gd name="connsiteX18" fmla="*/ 611017 w 692370"/>
              <a:gd name="connsiteY18" fmla="*/ 331992 h 415422"/>
              <a:gd name="connsiteX19" fmla="*/ 686139 w 692370"/>
              <a:gd name="connsiteY19" fmla="*/ 375265 h 415422"/>
              <a:gd name="connsiteX20" fmla="*/ 640789 w 692370"/>
              <a:gd name="connsiteY20" fmla="*/ 401574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4"/>
                </a:moveTo>
                <a:lnTo>
                  <a:pt x="563590" y="356917"/>
                </a:lnTo>
                <a:cubicBezTo>
                  <a:pt x="473928" y="394304"/>
                  <a:pt x="378034" y="385996"/>
                  <a:pt x="319529" y="352070"/>
                </a:cubicBezTo>
                <a:cubicBezTo>
                  <a:pt x="253408" y="313989"/>
                  <a:pt x="254100" y="269678"/>
                  <a:pt x="299450" y="207711"/>
                </a:cubicBezTo>
                <a:cubicBezTo>
                  <a:pt x="336492" y="154745"/>
                  <a:pt x="344801" y="127742"/>
                  <a:pt x="306028" y="105240"/>
                </a:cubicBezTo>
                <a:cubicBezTo>
                  <a:pt x="276256" y="88277"/>
                  <a:pt x="220520" y="80661"/>
                  <a:pt x="163399" y="113894"/>
                </a:cubicBezTo>
                <a:cubicBezTo>
                  <a:pt x="116664" y="140897"/>
                  <a:pt x="101779" y="168246"/>
                  <a:pt x="95201" y="183478"/>
                </a:cubicBezTo>
                <a:lnTo>
                  <a:pt x="29079" y="165130"/>
                </a:lnTo>
                <a:cubicBezTo>
                  <a:pt x="36350" y="145397"/>
                  <a:pt x="55043" y="121165"/>
                  <a:pt x="97970" y="94508"/>
                </a:cubicBezTo>
                <a:lnTo>
                  <a:pt x="25964" y="52966"/>
                </a:lnTo>
                <a:lnTo>
                  <a:pt x="72699" y="25964"/>
                </a:lnTo>
                <a:lnTo>
                  <a:pt x="146783" y="68891"/>
                </a:lnTo>
                <a:cubicBezTo>
                  <a:pt x="226405" y="36696"/>
                  <a:pt x="317452" y="38080"/>
                  <a:pt x="379073" y="73738"/>
                </a:cubicBezTo>
                <a:cubicBezTo>
                  <a:pt x="443810" y="111125"/>
                  <a:pt x="430309" y="158206"/>
                  <a:pt x="384266" y="219135"/>
                </a:cubicBezTo>
                <a:cubicBezTo>
                  <a:pt x="351724" y="263793"/>
                  <a:pt x="347916" y="294949"/>
                  <a:pt x="389458" y="318836"/>
                </a:cubicBezTo>
                <a:cubicBezTo>
                  <a:pt x="431001" y="342723"/>
                  <a:pt x="497122" y="339953"/>
                  <a:pt x="550434" y="308797"/>
                </a:cubicBezTo>
                <a:cubicBezTo>
                  <a:pt x="591285" y="285256"/>
                  <a:pt x="615863" y="254792"/>
                  <a:pt x="623826" y="228828"/>
                </a:cubicBezTo>
                <a:lnTo>
                  <a:pt x="692025" y="247522"/>
                </a:lnTo>
                <a:cubicBezTo>
                  <a:pt x="684408" y="273140"/>
                  <a:pt x="653251" y="306720"/>
                  <a:pt x="611017" y="331992"/>
                </a:cubicBezTo>
                <a:lnTo>
                  <a:pt x="686139" y="375265"/>
                </a:lnTo>
                <a:lnTo>
                  <a:pt x="640789" y="401574"/>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0" name="Freeform: Shape 429">
            <a:extLst>
              <a:ext uri="{FF2B5EF4-FFF2-40B4-BE49-F238E27FC236}">
                <a16:creationId xmlns:a16="http://schemas.microsoft.com/office/drawing/2014/main" id="{83917D6E-FA48-4043-B537-212017033CC8}"/>
              </a:ext>
            </a:extLst>
          </p:cNvPr>
          <p:cNvSpPr/>
          <p:nvPr/>
        </p:nvSpPr>
        <p:spPr>
          <a:xfrm>
            <a:off x="6430471" y="10665762"/>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1" name="Freeform: Shape 430">
            <a:extLst>
              <a:ext uri="{FF2B5EF4-FFF2-40B4-BE49-F238E27FC236}">
                <a16:creationId xmlns:a16="http://schemas.microsoft.com/office/drawing/2014/main" id="{1D29900F-47BB-4F6D-BC2C-FAC8BB04A1BE}"/>
              </a:ext>
            </a:extLst>
          </p:cNvPr>
          <p:cNvSpPr/>
          <p:nvPr/>
        </p:nvSpPr>
        <p:spPr>
          <a:xfrm>
            <a:off x="6430471" y="10542968"/>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3"/>
                  <a:pt x="1303474" y="266216"/>
                  <a:pt x="1065645" y="128781"/>
                </a:cubicBezTo>
                <a:cubicBezTo>
                  <a:pt x="827815" y="-8308"/>
                  <a:pt x="442165" y="-8308"/>
                  <a:pt x="204336" y="128781"/>
                </a:cubicBezTo>
                <a:cubicBezTo>
                  <a:pt x="-33493" y="266216"/>
                  <a:pt x="-33493" y="488813"/>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2" name="Freeform: Shape 431">
            <a:extLst>
              <a:ext uri="{FF2B5EF4-FFF2-40B4-BE49-F238E27FC236}">
                <a16:creationId xmlns:a16="http://schemas.microsoft.com/office/drawing/2014/main" id="{C8088116-D85F-41C1-A291-C282B665C7CC}"/>
              </a:ext>
            </a:extLst>
          </p:cNvPr>
          <p:cNvSpPr/>
          <p:nvPr/>
        </p:nvSpPr>
        <p:spPr>
          <a:xfrm>
            <a:off x="6537807" y="10596822"/>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3 h 657751"/>
              <a:gd name="connsiteX12" fmla="*/ 560820 w 1107792"/>
              <a:gd name="connsiteY12" fmla="*/ 629019 h 657751"/>
              <a:gd name="connsiteX13" fmla="*/ 923969 w 1107792"/>
              <a:gd name="connsiteY13" fmla="*/ 542473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9"/>
                  <a:pt x="25964" y="425115"/>
                  <a:pt x="25964" y="339954"/>
                </a:cubicBezTo>
                <a:cubicBezTo>
                  <a:pt x="25964" y="254793"/>
                  <a:pt x="82392" y="175170"/>
                  <a:pt x="185209" y="115972"/>
                </a:cubicBezTo>
                <a:cubicBezTo>
                  <a:pt x="285603" y="57813"/>
                  <a:pt x="418884" y="25964"/>
                  <a:pt x="560474" y="25964"/>
                </a:cubicBezTo>
                <a:cubicBezTo>
                  <a:pt x="702064" y="25964"/>
                  <a:pt x="835345" y="57813"/>
                  <a:pt x="935739" y="115972"/>
                </a:cubicBezTo>
                <a:cubicBezTo>
                  <a:pt x="1038210" y="175170"/>
                  <a:pt x="1094984" y="254793"/>
                  <a:pt x="1094984" y="339954"/>
                </a:cubicBezTo>
                <a:cubicBezTo>
                  <a:pt x="1094984" y="425115"/>
                  <a:pt x="1038556" y="504739"/>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6115"/>
                  <a:pt x="103163" y="487775"/>
                  <a:pt x="197672" y="542473"/>
                </a:cubicBezTo>
                <a:cubicBezTo>
                  <a:pt x="294257" y="598208"/>
                  <a:pt x="423384" y="629019"/>
                  <a:pt x="560820" y="629019"/>
                </a:cubicBezTo>
                <a:cubicBezTo>
                  <a:pt x="698256" y="629019"/>
                  <a:pt x="827037" y="598208"/>
                  <a:pt x="923969" y="542473"/>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384"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3" name="Freeform: Shape 432">
            <a:extLst>
              <a:ext uri="{FF2B5EF4-FFF2-40B4-BE49-F238E27FC236}">
                <a16:creationId xmlns:a16="http://schemas.microsoft.com/office/drawing/2014/main" id="{F1CBCECF-FD4F-4DAD-8605-16B2E5CE662B}"/>
              </a:ext>
            </a:extLst>
          </p:cNvPr>
          <p:cNvSpPr/>
          <p:nvPr/>
        </p:nvSpPr>
        <p:spPr>
          <a:xfrm>
            <a:off x="6879887" y="10720987"/>
            <a:ext cx="997315" cy="598388"/>
          </a:xfrm>
          <a:custGeom>
            <a:avLst/>
            <a:gdLst>
              <a:gd name="connsiteX0" fmla="*/ 640789 w 692370"/>
              <a:gd name="connsiteY0" fmla="*/ 401229 h 415422"/>
              <a:gd name="connsiteX1" fmla="*/ 563590 w 692370"/>
              <a:gd name="connsiteY1" fmla="*/ 356570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4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9183 h 415422"/>
              <a:gd name="connsiteX15" fmla="*/ 550434 w 692370"/>
              <a:gd name="connsiteY15" fmla="*/ 309143 h 415422"/>
              <a:gd name="connsiteX16" fmla="*/ 623826 w 692370"/>
              <a:gd name="connsiteY16" fmla="*/ 228828 h 415422"/>
              <a:gd name="connsiteX17" fmla="*/ 692025 w 692370"/>
              <a:gd name="connsiteY17" fmla="*/ 247522 h 415422"/>
              <a:gd name="connsiteX18" fmla="*/ 611017 w 692370"/>
              <a:gd name="connsiteY18" fmla="*/ 331992 h 415422"/>
              <a:gd name="connsiteX19" fmla="*/ 686139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0"/>
                </a:lnTo>
                <a:cubicBezTo>
                  <a:pt x="473928" y="393959"/>
                  <a:pt x="378034" y="385650"/>
                  <a:pt x="319529" y="352070"/>
                </a:cubicBezTo>
                <a:cubicBezTo>
                  <a:pt x="253408" y="313989"/>
                  <a:pt x="254100" y="269678"/>
                  <a:pt x="299450" y="207711"/>
                </a:cubicBezTo>
                <a:cubicBezTo>
                  <a:pt x="336492" y="154398"/>
                  <a:pt x="344801" y="127396"/>
                  <a:pt x="306028" y="105240"/>
                </a:cubicBezTo>
                <a:cubicBezTo>
                  <a:pt x="276256" y="87930"/>
                  <a:pt x="220520" y="80661"/>
                  <a:pt x="163399" y="113894"/>
                </a:cubicBezTo>
                <a:cubicBezTo>
                  <a:pt x="116664" y="140897"/>
                  <a:pt x="101779" y="168246"/>
                  <a:pt x="95201" y="183478"/>
                </a:cubicBezTo>
                <a:lnTo>
                  <a:pt x="29079" y="165130"/>
                </a:lnTo>
                <a:cubicBezTo>
                  <a:pt x="36350" y="145397"/>
                  <a:pt x="55043" y="120818"/>
                  <a:pt x="97970" y="94508"/>
                </a:cubicBezTo>
                <a:lnTo>
                  <a:pt x="25964" y="52966"/>
                </a:lnTo>
                <a:lnTo>
                  <a:pt x="72699" y="25964"/>
                </a:lnTo>
                <a:lnTo>
                  <a:pt x="146783" y="68891"/>
                </a:lnTo>
                <a:cubicBezTo>
                  <a:pt x="226405" y="36696"/>
                  <a:pt x="317452" y="38080"/>
                  <a:pt x="379073" y="73738"/>
                </a:cubicBezTo>
                <a:cubicBezTo>
                  <a:pt x="443810" y="111125"/>
                  <a:pt x="430309" y="158206"/>
                  <a:pt x="384266" y="219135"/>
                </a:cubicBezTo>
                <a:cubicBezTo>
                  <a:pt x="351724" y="263793"/>
                  <a:pt x="347916" y="294949"/>
                  <a:pt x="389458" y="319183"/>
                </a:cubicBezTo>
                <a:cubicBezTo>
                  <a:pt x="431001" y="343070"/>
                  <a:pt x="497122" y="339953"/>
                  <a:pt x="550434" y="309143"/>
                </a:cubicBezTo>
                <a:cubicBezTo>
                  <a:pt x="591285" y="285603"/>
                  <a:pt x="615863" y="255138"/>
                  <a:pt x="623826" y="228828"/>
                </a:cubicBezTo>
                <a:lnTo>
                  <a:pt x="692025" y="247522"/>
                </a:lnTo>
                <a:cubicBezTo>
                  <a:pt x="684408" y="273140"/>
                  <a:pt x="653251" y="306720"/>
                  <a:pt x="611017" y="331992"/>
                </a:cubicBezTo>
                <a:lnTo>
                  <a:pt x="686139"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4" name="Freeform: Shape 433">
            <a:extLst>
              <a:ext uri="{FF2B5EF4-FFF2-40B4-BE49-F238E27FC236}">
                <a16:creationId xmlns:a16="http://schemas.microsoft.com/office/drawing/2014/main" id="{ED00D55F-CC11-43AD-8C37-E7106AC935C9}"/>
              </a:ext>
            </a:extLst>
          </p:cNvPr>
          <p:cNvSpPr/>
          <p:nvPr/>
        </p:nvSpPr>
        <p:spPr>
          <a:xfrm>
            <a:off x="6430471" y="1050319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5" name="Freeform: Shape 434">
            <a:extLst>
              <a:ext uri="{FF2B5EF4-FFF2-40B4-BE49-F238E27FC236}">
                <a16:creationId xmlns:a16="http://schemas.microsoft.com/office/drawing/2014/main" id="{2D4D85A1-59A0-44BD-952A-D6B0787846FE}"/>
              </a:ext>
            </a:extLst>
          </p:cNvPr>
          <p:cNvSpPr/>
          <p:nvPr/>
        </p:nvSpPr>
        <p:spPr>
          <a:xfrm>
            <a:off x="6430471" y="10379533"/>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5"/>
                  <a:pt x="1065645" y="129041"/>
                </a:cubicBezTo>
                <a:cubicBezTo>
                  <a:pt x="827815" y="-8395"/>
                  <a:pt x="442165" y="-8395"/>
                  <a:pt x="204336" y="129041"/>
                </a:cubicBezTo>
                <a:cubicBezTo>
                  <a:pt x="-33493" y="266475"/>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6" name="Freeform: Shape 435">
            <a:extLst>
              <a:ext uri="{FF2B5EF4-FFF2-40B4-BE49-F238E27FC236}">
                <a16:creationId xmlns:a16="http://schemas.microsoft.com/office/drawing/2014/main" id="{19A1E4CD-1D0C-4072-9FA3-6E71C567E963}"/>
              </a:ext>
            </a:extLst>
          </p:cNvPr>
          <p:cNvSpPr/>
          <p:nvPr/>
        </p:nvSpPr>
        <p:spPr>
          <a:xfrm>
            <a:off x="6537807" y="10433760"/>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782 h 657751"/>
              <a:gd name="connsiteX10" fmla="*/ 50889 w 1107792"/>
              <a:gd name="connsiteY10" fmla="*/ 340300 h 657751"/>
              <a:gd name="connsiteX11" fmla="*/ 197672 w 1107792"/>
              <a:gd name="connsiteY11" fmla="*/ 542818 h 657751"/>
              <a:gd name="connsiteX12" fmla="*/ 560820 w 1107792"/>
              <a:gd name="connsiteY12" fmla="*/ 629365 h 657751"/>
              <a:gd name="connsiteX13" fmla="*/ 923969 w 1107792"/>
              <a:gd name="connsiteY13" fmla="*/ 542818 h 657751"/>
              <a:gd name="connsiteX14" fmla="*/ 1070751 w 1107792"/>
              <a:gd name="connsiteY14" fmla="*/ 340300 h 657751"/>
              <a:gd name="connsiteX15" fmla="*/ 923969 w 1107792"/>
              <a:gd name="connsiteY15" fmla="*/ 137782 h 657751"/>
              <a:gd name="connsiteX16" fmla="*/ 560820 w 1107792"/>
              <a:gd name="connsiteY16" fmla="*/ 51236 h 657751"/>
              <a:gd name="connsiteX17" fmla="*/ 197672 w 1107792"/>
              <a:gd name="connsiteY17" fmla="*/ 137782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486"/>
                  <a:pt x="50889" y="340300"/>
                </a:cubicBezTo>
                <a:cubicBezTo>
                  <a:pt x="50889" y="416114"/>
                  <a:pt x="103163" y="488121"/>
                  <a:pt x="197672" y="542818"/>
                </a:cubicBezTo>
                <a:cubicBezTo>
                  <a:pt x="294257" y="598555"/>
                  <a:pt x="423384" y="629365"/>
                  <a:pt x="560820" y="629365"/>
                </a:cubicBezTo>
                <a:cubicBezTo>
                  <a:pt x="698256" y="629365"/>
                  <a:pt x="827037" y="598555"/>
                  <a:pt x="923969" y="542818"/>
                </a:cubicBezTo>
                <a:cubicBezTo>
                  <a:pt x="1018477" y="488121"/>
                  <a:pt x="1070751" y="416114"/>
                  <a:pt x="1070751" y="340300"/>
                </a:cubicBezTo>
                <a:cubicBezTo>
                  <a:pt x="1070751" y="264486"/>
                  <a:pt x="1018477" y="192479"/>
                  <a:pt x="923969" y="137782"/>
                </a:cubicBezTo>
                <a:cubicBezTo>
                  <a:pt x="827037" y="82046"/>
                  <a:pt x="698256" y="51236"/>
                  <a:pt x="560820" y="51236"/>
                </a:cubicBezTo>
                <a:cubicBezTo>
                  <a:pt x="423384" y="50889"/>
                  <a:pt x="294257" y="81699"/>
                  <a:pt x="197672" y="137782"/>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7" name="Freeform: Shape 436">
            <a:extLst>
              <a:ext uri="{FF2B5EF4-FFF2-40B4-BE49-F238E27FC236}">
                <a16:creationId xmlns:a16="http://schemas.microsoft.com/office/drawing/2014/main" id="{A74B8C0C-2E25-41E6-AFF6-AE1F3C1BB543}"/>
              </a:ext>
            </a:extLst>
          </p:cNvPr>
          <p:cNvSpPr/>
          <p:nvPr/>
        </p:nvSpPr>
        <p:spPr>
          <a:xfrm>
            <a:off x="6879887" y="10557429"/>
            <a:ext cx="997315" cy="598388"/>
          </a:xfrm>
          <a:custGeom>
            <a:avLst/>
            <a:gdLst>
              <a:gd name="connsiteX0" fmla="*/ 640789 w 692370"/>
              <a:gd name="connsiteY0" fmla="*/ 401574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4 h 415422"/>
              <a:gd name="connsiteX6" fmla="*/ 95201 w 692370"/>
              <a:gd name="connsiteY6" fmla="*/ 183478 h 415422"/>
              <a:gd name="connsiteX7" fmla="*/ 29079 w 692370"/>
              <a:gd name="connsiteY7" fmla="*/ 165130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391 h 415422"/>
              <a:gd name="connsiteX13" fmla="*/ 384266 w 692370"/>
              <a:gd name="connsiteY13" fmla="*/ 218788 h 415422"/>
              <a:gd name="connsiteX14" fmla="*/ 389458 w 692370"/>
              <a:gd name="connsiteY14" fmla="*/ 318490 h 415422"/>
              <a:gd name="connsiteX15" fmla="*/ 550434 w 692370"/>
              <a:gd name="connsiteY15" fmla="*/ 308451 h 415422"/>
              <a:gd name="connsiteX16" fmla="*/ 623826 w 692370"/>
              <a:gd name="connsiteY16" fmla="*/ 228481 h 415422"/>
              <a:gd name="connsiteX17" fmla="*/ 692025 w 692370"/>
              <a:gd name="connsiteY17" fmla="*/ 247176 h 415422"/>
              <a:gd name="connsiteX18" fmla="*/ 611017 w 692370"/>
              <a:gd name="connsiteY18" fmla="*/ 331645 h 415422"/>
              <a:gd name="connsiteX19" fmla="*/ 686139 w 692370"/>
              <a:gd name="connsiteY19" fmla="*/ 374918 h 415422"/>
              <a:gd name="connsiteX20" fmla="*/ 640789 w 692370"/>
              <a:gd name="connsiteY20" fmla="*/ 401574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4"/>
                </a:moveTo>
                <a:lnTo>
                  <a:pt x="563590" y="356917"/>
                </a:lnTo>
                <a:cubicBezTo>
                  <a:pt x="473928" y="394304"/>
                  <a:pt x="378034" y="385996"/>
                  <a:pt x="319529" y="352070"/>
                </a:cubicBezTo>
                <a:cubicBezTo>
                  <a:pt x="253408" y="313989"/>
                  <a:pt x="254100" y="269678"/>
                  <a:pt x="299450" y="207711"/>
                </a:cubicBezTo>
                <a:cubicBezTo>
                  <a:pt x="336492" y="154398"/>
                  <a:pt x="344801" y="127742"/>
                  <a:pt x="306028" y="105240"/>
                </a:cubicBezTo>
                <a:cubicBezTo>
                  <a:pt x="276256" y="87930"/>
                  <a:pt x="220520" y="80661"/>
                  <a:pt x="163399" y="113894"/>
                </a:cubicBezTo>
                <a:cubicBezTo>
                  <a:pt x="116664" y="140897"/>
                  <a:pt x="101779" y="168246"/>
                  <a:pt x="95201" y="183478"/>
                </a:cubicBezTo>
                <a:lnTo>
                  <a:pt x="29079" y="165130"/>
                </a:lnTo>
                <a:cubicBezTo>
                  <a:pt x="36350" y="145397"/>
                  <a:pt x="55043" y="121165"/>
                  <a:pt x="97970" y="94508"/>
                </a:cubicBezTo>
                <a:lnTo>
                  <a:pt x="25964" y="52966"/>
                </a:lnTo>
                <a:lnTo>
                  <a:pt x="72699" y="25964"/>
                </a:lnTo>
                <a:lnTo>
                  <a:pt x="146783" y="68891"/>
                </a:lnTo>
                <a:cubicBezTo>
                  <a:pt x="226405" y="36696"/>
                  <a:pt x="317452" y="38080"/>
                  <a:pt x="379073" y="73391"/>
                </a:cubicBezTo>
                <a:cubicBezTo>
                  <a:pt x="443810" y="110779"/>
                  <a:pt x="430309" y="157860"/>
                  <a:pt x="384266" y="218788"/>
                </a:cubicBezTo>
                <a:cubicBezTo>
                  <a:pt x="351724" y="263446"/>
                  <a:pt x="347916" y="294603"/>
                  <a:pt x="389458" y="318490"/>
                </a:cubicBezTo>
                <a:cubicBezTo>
                  <a:pt x="431001" y="342377"/>
                  <a:pt x="497122" y="339608"/>
                  <a:pt x="550434" y="308451"/>
                </a:cubicBezTo>
                <a:cubicBezTo>
                  <a:pt x="591285" y="284910"/>
                  <a:pt x="615863" y="254445"/>
                  <a:pt x="623826" y="228481"/>
                </a:cubicBezTo>
                <a:lnTo>
                  <a:pt x="692025" y="247176"/>
                </a:lnTo>
                <a:cubicBezTo>
                  <a:pt x="684408" y="273140"/>
                  <a:pt x="653251" y="306373"/>
                  <a:pt x="611017" y="331645"/>
                </a:cubicBezTo>
                <a:lnTo>
                  <a:pt x="686139" y="374918"/>
                </a:lnTo>
                <a:lnTo>
                  <a:pt x="640789" y="401574"/>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8" name="Freeform: Shape 437">
            <a:extLst>
              <a:ext uri="{FF2B5EF4-FFF2-40B4-BE49-F238E27FC236}">
                <a16:creationId xmlns:a16="http://schemas.microsoft.com/office/drawing/2014/main" id="{923517D4-765D-4D20-8867-BBA68B5DC416}"/>
              </a:ext>
            </a:extLst>
          </p:cNvPr>
          <p:cNvSpPr/>
          <p:nvPr/>
        </p:nvSpPr>
        <p:spPr>
          <a:xfrm>
            <a:off x="6430471" y="10340513"/>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39" name="Freeform: Shape 438">
            <a:extLst>
              <a:ext uri="{FF2B5EF4-FFF2-40B4-BE49-F238E27FC236}">
                <a16:creationId xmlns:a16="http://schemas.microsoft.com/office/drawing/2014/main" id="{D4AC220F-4DE6-4AE1-953D-C99C56C345A1}"/>
              </a:ext>
            </a:extLst>
          </p:cNvPr>
          <p:cNvSpPr/>
          <p:nvPr/>
        </p:nvSpPr>
        <p:spPr>
          <a:xfrm>
            <a:off x="6430471" y="1021696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0" name="Freeform: Shape 439">
            <a:extLst>
              <a:ext uri="{FF2B5EF4-FFF2-40B4-BE49-F238E27FC236}">
                <a16:creationId xmlns:a16="http://schemas.microsoft.com/office/drawing/2014/main" id="{3DC45B23-7AEB-448B-9E08-B281AFE2A258}"/>
              </a:ext>
            </a:extLst>
          </p:cNvPr>
          <p:cNvSpPr/>
          <p:nvPr/>
        </p:nvSpPr>
        <p:spPr>
          <a:xfrm>
            <a:off x="6537807" y="10271198"/>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4 h 657751"/>
              <a:gd name="connsiteX8" fmla="*/ 185209 w 1107792"/>
              <a:gd name="connsiteY8" fmla="*/ 563936 h 657751"/>
              <a:gd name="connsiteX9" fmla="*/ 197672 w 1107792"/>
              <a:gd name="connsiteY9" fmla="*/ 137435 h 657751"/>
              <a:gd name="connsiteX10" fmla="*/ 50889 w 1107792"/>
              <a:gd name="connsiteY10" fmla="*/ 339954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954 h 657751"/>
              <a:gd name="connsiteX15" fmla="*/ 923969 w 1107792"/>
              <a:gd name="connsiteY15" fmla="*/ 137435 h 657751"/>
              <a:gd name="connsiteX16" fmla="*/ 560820 w 1107792"/>
              <a:gd name="connsiteY16" fmla="*/ 50889 h 657751"/>
              <a:gd name="connsiteX17" fmla="*/ 197672 w 1107792"/>
              <a:gd name="connsiteY17" fmla="*/ 137435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69"/>
                  <a:pt x="1094984" y="254792"/>
                  <a:pt x="1094984" y="339954"/>
                </a:cubicBezTo>
                <a:cubicBezTo>
                  <a:pt x="1094984" y="425115"/>
                  <a:pt x="1038556" y="504738"/>
                  <a:pt x="935739" y="563936"/>
                </a:cubicBezTo>
                <a:cubicBezTo>
                  <a:pt x="835345" y="622094"/>
                  <a:pt x="702064" y="653944"/>
                  <a:pt x="560474" y="653944"/>
                </a:cubicBezTo>
                <a:cubicBezTo>
                  <a:pt x="418884" y="653944"/>
                  <a:pt x="285603" y="622094"/>
                  <a:pt x="185209" y="563936"/>
                </a:cubicBezTo>
                <a:close/>
                <a:moveTo>
                  <a:pt x="197672" y="137435"/>
                </a:moveTo>
                <a:cubicBezTo>
                  <a:pt x="103163" y="192133"/>
                  <a:pt x="50889" y="264139"/>
                  <a:pt x="50889" y="339954"/>
                </a:cubicBezTo>
                <a:cubicBezTo>
                  <a:pt x="50889" y="415768"/>
                  <a:pt x="103163" y="487774"/>
                  <a:pt x="197672" y="542472"/>
                </a:cubicBezTo>
                <a:cubicBezTo>
                  <a:pt x="294257" y="598208"/>
                  <a:pt x="423384" y="629019"/>
                  <a:pt x="560820" y="629019"/>
                </a:cubicBezTo>
                <a:cubicBezTo>
                  <a:pt x="698256" y="629019"/>
                  <a:pt x="827037" y="598208"/>
                  <a:pt x="923969" y="542472"/>
                </a:cubicBezTo>
                <a:cubicBezTo>
                  <a:pt x="1018477" y="487774"/>
                  <a:pt x="1070751" y="415768"/>
                  <a:pt x="1070751" y="339954"/>
                </a:cubicBezTo>
                <a:cubicBezTo>
                  <a:pt x="1070751" y="264139"/>
                  <a:pt x="1018477" y="192133"/>
                  <a:pt x="923969" y="137435"/>
                </a:cubicBezTo>
                <a:cubicBezTo>
                  <a:pt x="827037" y="81700"/>
                  <a:pt x="698256" y="50889"/>
                  <a:pt x="560820" y="50889"/>
                </a:cubicBezTo>
                <a:cubicBezTo>
                  <a:pt x="423384" y="50889"/>
                  <a:pt x="294257" y="81700"/>
                  <a:pt x="197672" y="137435"/>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1" name="Freeform: Shape 440">
            <a:extLst>
              <a:ext uri="{FF2B5EF4-FFF2-40B4-BE49-F238E27FC236}">
                <a16:creationId xmlns:a16="http://schemas.microsoft.com/office/drawing/2014/main" id="{680216FF-098F-4F05-9A11-FAA15E568E25}"/>
              </a:ext>
            </a:extLst>
          </p:cNvPr>
          <p:cNvSpPr/>
          <p:nvPr/>
        </p:nvSpPr>
        <p:spPr>
          <a:xfrm>
            <a:off x="6879887" y="10394866"/>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0 h 415422"/>
              <a:gd name="connsiteX8" fmla="*/ 97970 w 692370"/>
              <a:gd name="connsiteY8" fmla="*/ 94509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391 h 415422"/>
              <a:gd name="connsiteX13" fmla="*/ 384266 w 692370"/>
              <a:gd name="connsiteY13" fmla="*/ 218789 h 415422"/>
              <a:gd name="connsiteX14" fmla="*/ 389458 w 692370"/>
              <a:gd name="connsiteY14" fmla="*/ 318491 h 415422"/>
              <a:gd name="connsiteX15" fmla="*/ 550434 w 692370"/>
              <a:gd name="connsiteY15" fmla="*/ 308451 h 415422"/>
              <a:gd name="connsiteX16" fmla="*/ 623826 w 692370"/>
              <a:gd name="connsiteY16" fmla="*/ 228482 h 415422"/>
              <a:gd name="connsiteX17" fmla="*/ 692025 w 692370"/>
              <a:gd name="connsiteY17" fmla="*/ 247522 h 415422"/>
              <a:gd name="connsiteX18" fmla="*/ 611017 w 692370"/>
              <a:gd name="connsiteY18" fmla="*/ 331992 h 415422"/>
              <a:gd name="connsiteX19" fmla="*/ 686139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4"/>
                  <a:pt x="378034" y="385996"/>
                  <a:pt x="319529" y="352071"/>
                </a:cubicBezTo>
                <a:cubicBezTo>
                  <a:pt x="253408" y="313990"/>
                  <a:pt x="254100" y="269679"/>
                  <a:pt x="299450" y="207711"/>
                </a:cubicBezTo>
                <a:cubicBezTo>
                  <a:pt x="336492" y="154398"/>
                  <a:pt x="344801" y="127396"/>
                  <a:pt x="306028" y="105241"/>
                </a:cubicBezTo>
                <a:cubicBezTo>
                  <a:pt x="276256" y="87931"/>
                  <a:pt x="220520" y="80661"/>
                  <a:pt x="163399" y="113895"/>
                </a:cubicBezTo>
                <a:cubicBezTo>
                  <a:pt x="116664" y="140898"/>
                  <a:pt x="101779" y="168246"/>
                  <a:pt x="95201" y="183478"/>
                </a:cubicBezTo>
                <a:lnTo>
                  <a:pt x="29079" y="165130"/>
                </a:lnTo>
                <a:cubicBezTo>
                  <a:pt x="36350" y="145398"/>
                  <a:pt x="55043" y="120818"/>
                  <a:pt x="97970" y="94509"/>
                </a:cubicBezTo>
                <a:lnTo>
                  <a:pt x="25964" y="52966"/>
                </a:lnTo>
                <a:lnTo>
                  <a:pt x="72699" y="25964"/>
                </a:lnTo>
                <a:lnTo>
                  <a:pt x="146783" y="68891"/>
                </a:lnTo>
                <a:cubicBezTo>
                  <a:pt x="226405" y="36696"/>
                  <a:pt x="317452" y="38081"/>
                  <a:pt x="379073" y="73391"/>
                </a:cubicBezTo>
                <a:cubicBezTo>
                  <a:pt x="443810" y="110780"/>
                  <a:pt x="430309" y="157860"/>
                  <a:pt x="384266" y="218789"/>
                </a:cubicBezTo>
                <a:cubicBezTo>
                  <a:pt x="351724" y="263446"/>
                  <a:pt x="347916" y="294604"/>
                  <a:pt x="389458" y="318491"/>
                </a:cubicBezTo>
                <a:cubicBezTo>
                  <a:pt x="431001" y="342377"/>
                  <a:pt x="497122" y="339608"/>
                  <a:pt x="550434" y="308451"/>
                </a:cubicBezTo>
                <a:cubicBezTo>
                  <a:pt x="591285" y="284911"/>
                  <a:pt x="615863" y="254446"/>
                  <a:pt x="623826" y="228482"/>
                </a:cubicBezTo>
                <a:lnTo>
                  <a:pt x="692025" y="247522"/>
                </a:lnTo>
                <a:cubicBezTo>
                  <a:pt x="684408" y="273140"/>
                  <a:pt x="653251" y="306720"/>
                  <a:pt x="611017" y="331992"/>
                </a:cubicBezTo>
                <a:lnTo>
                  <a:pt x="686139"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2" name="Freeform: Shape 441">
            <a:extLst>
              <a:ext uri="{FF2B5EF4-FFF2-40B4-BE49-F238E27FC236}">
                <a16:creationId xmlns:a16="http://schemas.microsoft.com/office/drawing/2014/main" id="{A8B40D27-69F3-4DDD-923E-B6D8538BBEE3}"/>
              </a:ext>
            </a:extLst>
          </p:cNvPr>
          <p:cNvSpPr/>
          <p:nvPr/>
        </p:nvSpPr>
        <p:spPr>
          <a:xfrm>
            <a:off x="6430471" y="10177576"/>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3" name="Freeform: Shape 442">
            <a:extLst>
              <a:ext uri="{FF2B5EF4-FFF2-40B4-BE49-F238E27FC236}">
                <a16:creationId xmlns:a16="http://schemas.microsoft.com/office/drawing/2014/main" id="{22319DF0-53E0-4D29-AF75-FEFD006E9DB3}"/>
              </a:ext>
            </a:extLst>
          </p:cNvPr>
          <p:cNvSpPr/>
          <p:nvPr/>
        </p:nvSpPr>
        <p:spPr>
          <a:xfrm>
            <a:off x="6430471" y="10053909"/>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4" name="Freeform: Shape 443">
            <a:extLst>
              <a:ext uri="{FF2B5EF4-FFF2-40B4-BE49-F238E27FC236}">
                <a16:creationId xmlns:a16="http://schemas.microsoft.com/office/drawing/2014/main" id="{FA56D075-4EAD-4C66-954A-30D2C8C26B00}"/>
              </a:ext>
            </a:extLst>
          </p:cNvPr>
          <p:cNvSpPr/>
          <p:nvPr/>
        </p:nvSpPr>
        <p:spPr>
          <a:xfrm>
            <a:off x="6537807" y="10108137"/>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3 h 657751"/>
              <a:gd name="connsiteX8" fmla="*/ 185209 w 1107792"/>
              <a:gd name="connsiteY8" fmla="*/ 563936 h 657751"/>
              <a:gd name="connsiteX9" fmla="*/ 197672 w 1107792"/>
              <a:gd name="connsiteY9" fmla="*/ 137782 h 657751"/>
              <a:gd name="connsiteX10" fmla="*/ 50889 w 1107792"/>
              <a:gd name="connsiteY10" fmla="*/ 340300 h 657751"/>
              <a:gd name="connsiteX11" fmla="*/ 197672 w 1107792"/>
              <a:gd name="connsiteY11" fmla="*/ 542818 h 657751"/>
              <a:gd name="connsiteX12" fmla="*/ 560820 w 1107792"/>
              <a:gd name="connsiteY12" fmla="*/ 629365 h 657751"/>
              <a:gd name="connsiteX13" fmla="*/ 923969 w 1107792"/>
              <a:gd name="connsiteY13" fmla="*/ 542818 h 657751"/>
              <a:gd name="connsiteX14" fmla="*/ 1070751 w 1107792"/>
              <a:gd name="connsiteY14" fmla="*/ 340300 h 657751"/>
              <a:gd name="connsiteX15" fmla="*/ 923969 w 1107792"/>
              <a:gd name="connsiteY15" fmla="*/ 137782 h 657751"/>
              <a:gd name="connsiteX16" fmla="*/ 560820 w 1107792"/>
              <a:gd name="connsiteY16" fmla="*/ 51235 h 657751"/>
              <a:gd name="connsiteX17" fmla="*/ 197672 w 1107792"/>
              <a:gd name="connsiteY17" fmla="*/ 137782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943"/>
                  <a:pt x="285603" y="622095"/>
                  <a:pt x="185209" y="563936"/>
                </a:cubicBezTo>
                <a:close/>
                <a:moveTo>
                  <a:pt x="197672" y="137782"/>
                </a:moveTo>
                <a:cubicBezTo>
                  <a:pt x="103163" y="192479"/>
                  <a:pt x="50889" y="264485"/>
                  <a:pt x="50889" y="340300"/>
                </a:cubicBezTo>
                <a:cubicBezTo>
                  <a:pt x="50889" y="416114"/>
                  <a:pt x="103163" y="488121"/>
                  <a:pt x="197672" y="542818"/>
                </a:cubicBezTo>
                <a:cubicBezTo>
                  <a:pt x="294257" y="598555"/>
                  <a:pt x="423384" y="629365"/>
                  <a:pt x="560820" y="629365"/>
                </a:cubicBezTo>
                <a:cubicBezTo>
                  <a:pt x="698256" y="629365"/>
                  <a:pt x="827037" y="598555"/>
                  <a:pt x="923969" y="542818"/>
                </a:cubicBezTo>
                <a:cubicBezTo>
                  <a:pt x="1018477" y="488121"/>
                  <a:pt x="1070751" y="416114"/>
                  <a:pt x="1070751" y="340300"/>
                </a:cubicBezTo>
                <a:cubicBezTo>
                  <a:pt x="1070751" y="264485"/>
                  <a:pt x="1018477" y="192479"/>
                  <a:pt x="923969" y="137782"/>
                </a:cubicBezTo>
                <a:cubicBezTo>
                  <a:pt x="827037" y="81700"/>
                  <a:pt x="698256" y="51235"/>
                  <a:pt x="560820" y="51235"/>
                </a:cubicBezTo>
                <a:cubicBezTo>
                  <a:pt x="423384" y="50889"/>
                  <a:pt x="294257" y="81700"/>
                  <a:pt x="197672" y="137782"/>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5" name="Freeform: Shape 444">
            <a:extLst>
              <a:ext uri="{FF2B5EF4-FFF2-40B4-BE49-F238E27FC236}">
                <a16:creationId xmlns:a16="http://schemas.microsoft.com/office/drawing/2014/main" id="{D2250D61-3ACD-46D6-84E8-B6491BDBA64C}"/>
              </a:ext>
            </a:extLst>
          </p:cNvPr>
          <p:cNvSpPr/>
          <p:nvPr/>
        </p:nvSpPr>
        <p:spPr>
          <a:xfrm>
            <a:off x="6879887" y="10231804"/>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2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8837 h 415422"/>
              <a:gd name="connsiteX15" fmla="*/ 550434 w 692370"/>
              <a:gd name="connsiteY15" fmla="*/ 308797 h 415422"/>
              <a:gd name="connsiteX16" fmla="*/ 623826 w 692370"/>
              <a:gd name="connsiteY16" fmla="*/ 228828 h 415422"/>
              <a:gd name="connsiteX17" fmla="*/ 692025 w 692370"/>
              <a:gd name="connsiteY17" fmla="*/ 247523 h 415422"/>
              <a:gd name="connsiteX18" fmla="*/ 611017 w 692370"/>
              <a:gd name="connsiteY18" fmla="*/ 331992 h 415422"/>
              <a:gd name="connsiteX19" fmla="*/ 686139 w 692370"/>
              <a:gd name="connsiteY19" fmla="*/ 375265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7"/>
                  <a:pt x="319529" y="352070"/>
                </a:cubicBezTo>
                <a:cubicBezTo>
                  <a:pt x="253408" y="313990"/>
                  <a:pt x="254100" y="269678"/>
                  <a:pt x="299450" y="207712"/>
                </a:cubicBezTo>
                <a:cubicBezTo>
                  <a:pt x="336492" y="154399"/>
                  <a:pt x="344801" y="127743"/>
                  <a:pt x="306028" y="105240"/>
                </a:cubicBezTo>
                <a:cubicBezTo>
                  <a:pt x="276256" y="87931"/>
                  <a:pt x="220520" y="80661"/>
                  <a:pt x="163399" y="113895"/>
                </a:cubicBezTo>
                <a:cubicBezTo>
                  <a:pt x="116664" y="140897"/>
                  <a:pt x="101779" y="168246"/>
                  <a:pt x="95201" y="183478"/>
                </a:cubicBezTo>
                <a:lnTo>
                  <a:pt x="29079" y="165131"/>
                </a:lnTo>
                <a:cubicBezTo>
                  <a:pt x="36350" y="145398"/>
                  <a:pt x="55043" y="121165"/>
                  <a:pt x="97970" y="94508"/>
                </a:cubicBezTo>
                <a:lnTo>
                  <a:pt x="25964" y="52966"/>
                </a:lnTo>
                <a:lnTo>
                  <a:pt x="72699" y="25964"/>
                </a:lnTo>
                <a:lnTo>
                  <a:pt x="146783" y="68891"/>
                </a:lnTo>
                <a:cubicBezTo>
                  <a:pt x="226405" y="36696"/>
                  <a:pt x="317452" y="38081"/>
                  <a:pt x="379073" y="73738"/>
                </a:cubicBezTo>
                <a:cubicBezTo>
                  <a:pt x="443810" y="111126"/>
                  <a:pt x="430309" y="158206"/>
                  <a:pt x="384266" y="219135"/>
                </a:cubicBezTo>
                <a:cubicBezTo>
                  <a:pt x="351724" y="263794"/>
                  <a:pt x="347916" y="294950"/>
                  <a:pt x="389458" y="318837"/>
                </a:cubicBezTo>
                <a:cubicBezTo>
                  <a:pt x="431001" y="342724"/>
                  <a:pt x="497122" y="339954"/>
                  <a:pt x="550434" y="308797"/>
                </a:cubicBezTo>
                <a:cubicBezTo>
                  <a:pt x="591285" y="285257"/>
                  <a:pt x="615863" y="254792"/>
                  <a:pt x="623826" y="228828"/>
                </a:cubicBezTo>
                <a:lnTo>
                  <a:pt x="692025" y="247523"/>
                </a:lnTo>
                <a:cubicBezTo>
                  <a:pt x="684408" y="273140"/>
                  <a:pt x="653251" y="306720"/>
                  <a:pt x="611017" y="331992"/>
                </a:cubicBezTo>
                <a:lnTo>
                  <a:pt x="686139" y="375265"/>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6" name="Freeform: Shape 445">
            <a:extLst>
              <a:ext uri="{FF2B5EF4-FFF2-40B4-BE49-F238E27FC236}">
                <a16:creationId xmlns:a16="http://schemas.microsoft.com/office/drawing/2014/main" id="{0FFF23B8-B3C7-4B39-9721-A6CBB3AEEEE1}"/>
              </a:ext>
            </a:extLst>
          </p:cNvPr>
          <p:cNvSpPr/>
          <p:nvPr/>
        </p:nvSpPr>
        <p:spPr>
          <a:xfrm>
            <a:off x="6430471" y="10014514"/>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7" name="Freeform: Shape 446">
            <a:extLst>
              <a:ext uri="{FF2B5EF4-FFF2-40B4-BE49-F238E27FC236}">
                <a16:creationId xmlns:a16="http://schemas.microsoft.com/office/drawing/2014/main" id="{35852B9F-1958-4960-9D46-CE3F600DD6E1}"/>
              </a:ext>
            </a:extLst>
          </p:cNvPr>
          <p:cNvSpPr/>
          <p:nvPr/>
        </p:nvSpPr>
        <p:spPr>
          <a:xfrm>
            <a:off x="6430471" y="9891720"/>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8" name="Freeform: Shape 447">
            <a:extLst>
              <a:ext uri="{FF2B5EF4-FFF2-40B4-BE49-F238E27FC236}">
                <a16:creationId xmlns:a16="http://schemas.microsoft.com/office/drawing/2014/main" id="{569C90B5-03CA-4941-81CF-C9A2E4954D51}"/>
              </a:ext>
            </a:extLst>
          </p:cNvPr>
          <p:cNvSpPr/>
          <p:nvPr/>
        </p:nvSpPr>
        <p:spPr>
          <a:xfrm>
            <a:off x="6537807" y="9946074"/>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89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89 h 657751"/>
              <a:gd name="connsiteX16" fmla="*/ 560820 w 1107792"/>
              <a:gd name="connsiteY16" fmla="*/ 50543 h 657751"/>
              <a:gd name="connsiteX17" fmla="*/ 197672 w 1107792"/>
              <a:gd name="connsiteY17" fmla="*/ 137089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8"/>
                  <a:pt x="702064" y="653598"/>
                  <a:pt x="560474" y="653598"/>
                </a:cubicBezTo>
                <a:cubicBezTo>
                  <a:pt x="418884" y="653598"/>
                  <a:pt x="285603" y="621403"/>
                  <a:pt x="185209" y="563590"/>
                </a:cubicBezTo>
                <a:close/>
                <a:moveTo>
                  <a:pt x="197672" y="137089"/>
                </a:moveTo>
                <a:cubicBezTo>
                  <a:pt x="103163" y="191786"/>
                  <a:pt x="50889" y="263447"/>
                  <a:pt x="50889" y="339608"/>
                </a:cubicBezTo>
                <a:cubicBezTo>
                  <a:pt x="50889" y="415769"/>
                  <a:pt x="103163" y="487428"/>
                  <a:pt x="197672" y="542126"/>
                </a:cubicBezTo>
                <a:cubicBezTo>
                  <a:pt x="294257" y="597862"/>
                  <a:pt x="423384" y="628673"/>
                  <a:pt x="560820" y="628673"/>
                </a:cubicBezTo>
                <a:cubicBezTo>
                  <a:pt x="698256" y="628673"/>
                  <a:pt x="827037" y="597862"/>
                  <a:pt x="923969" y="542126"/>
                </a:cubicBezTo>
                <a:cubicBezTo>
                  <a:pt x="1018477" y="487428"/>
                  <a:pt x="1070751" y="415422"/>
                  <a:pt x="1070751" y="339608"/>
                </a:cubicBezTo>
                <a:cubicBezTo>
                  <a:pt x="1070751" y="263793"/>
                  <a:pt x="1018477" y="191786"/>
                  <a:pt x="923969" y="137089"/>
                </a:cubicBezTo>
                <a:cubicBezTo>
                  <a:pt x="827037" y="81354"/>
                  <a:pt x="698256" y="50543"/>
                  <a:pt x="560820" y="50543"/>
                </a:cubicBezTo>
                <a:cubicBezTo>
                  <a:pt x="423384" y="50543"/>
                  <a:pt x="294257" y="81354"/>
                  <a:pt x="197672" y="13708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49" name="Freeform: Shape 448">
            <a:extLst>
              <a:ext uri="{FF2B5EF4-FFF2-40B4-BE49-F238E27FC236}">
                <a16:creationId xmlns:a16="http://schemas.microsoft.com/office/drawing/2014/main" id="{FF8F88FF-F190-4D35-AC46-4C9C6E3553BE}"/>
              </a:ext>
            </a:extLst>
          </p:cNvPr>
          <p:cNvSpPr/>
          <p:nvPr/>
        </p:nvSpPr>
        <p:spPr>
          <a:xfrm>
            <a:off x="6879887" y="10069243"/>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8836 h 415422"/>
              <a:gd name="connsiteX15" fmla="*/ 550434 w 692370"/>
              <a:gd name="connsiteY15" fmla="*/ 309143 h 415422"/>
              <a:gd name="connsiteX16" fmla="*/ 623826 w 692370"/>
              <a:gd name="connsiteY16" fmla="*/ 229174 h 415422"/>
              <a:gd name="connsiteX17" fmla="*/ 692025 w 692370"/>
              <a:gd name="connsiteY17" fmla="*/ 247869 h 415422"/>
              <a:gd name="connsiteX18" fmla="*/ 611017 w 692370"/>
              <a:gd name="connsiteY18" fmla="*/ 332338 h 415422"/>
              <a:gd name="connsiteX19" fmla="*/ 686139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6"/>
                  <a:pt x="319529" y="352070"/>
                </a:cubicBezTo>
                <a:cubicBezTo>
                  <a:pt x="253408" y="313990"/>
                  <a:pt x="254100" y="269679"/>
                  <a:pt x="299450" y="207711"/>
                </a:cubicBezTo>
                <a:cubicBezTo>
                  <a:pt x="336492" y="154745"/>
                  <a:pt x="344801" y="127742"/>
                  <a:pt x="306028" y="105240"/>
                </a:cubicBezTo>
                <a:cubicBezTo>
                  <a:pt x="276256" y="87931"/>
                  <a:pt x="220520" y="80661"/>
                  <a:pt x="163399" y="113895"/>
                </a:cubicBezTo>
                <a:cubicBezTo>
                  <a:pt x="116664" y="140897"/>
                  <a:pt x="101779" y="168246"/>
                  <a:pt x="95201" y="183478"/>
                </a:cubicBezTo>
                <a:lnTo>
                  <a:pt x="29079" y="165131"/>
                </a:lnTo>
                <a:cubicBezTo>
                  <a:pt x="36350" y="145398"/>
                  <a:pt x="55043" y="121165"/>
                  <a:pt x="97970" y="94508"/>
                </a:cubicBezTo>
                <a:lnTo>
                  <a:pt x="25964" y="52966"/>
                </a:lnTo>
                <a:lnTo>
                  <a:pt x="72699" y="25964"/>
                </a:lnTo>
                <a:lnTo>
                  <a:pt x="146783" y="68891"/>
                </a:lnTo>
                <a:cubicBezTo>
                  <a:pt x="226405" y="36696"/>
                  <a:pt x="317452" y="38080"/>
                  <a:pt x="379073" y="73738"/>
                </a:cubicBezTo>
                <a:cubicBezTo>
                  <a:pt x="443810" y="111125"/>
                  <a:pt x="430309" y="158206"/>
                  <a:pt x="384266" y="219135"/>
                </a:cubicBezTo>
                <a:cubicBezTo>
                  <a:pt x="351724" y="263793"/>
                  <a:pt x="347916" y="294949"/>
                  <a:pt x="389458" y="318836"/>
                </a:cubicBezTo>
                <a:cubicBezTo>
                  <a:pt x="431001" y="343070"/>
                  <a:pt x="497122" y="339954"/>
                  <a:pt x="550434" y="309143"/>
                </a:cubicBezTo>
                <a:cubicBezTo>
                  <a:pt x="591285" y="285603"/>
                  <a:pt x="615863" y="255138"/>
                  <a:pt x="623826" y="229174"/>
                </a:cubicBezTo>
                <a:lnTo>
                  <a:pt x="692025" y="247869"/>
                </a:lnTo>
                <a:cubicBezTo>
                  <a:pt x="684408" y="273486"/>
                  <a:pt x="653251" y="307066"/>
                  <a:pt x="611017" y="332338"/>
                </a:cubicBezTo>
                <a:lnTo>
                  <a:pt x="686139"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0" name="Freeform: Shape 449">
            <a:extLst>
              <a:ext uri="{FF2B5EF4-FFF2-40B4-BE49-F238E27FC236}">
                <a16:creationId xmlns:a16="http://schemas.microsoft.com/office/drawing/2014/main" id="{6BF86586-8A73-495B-AC3D-36CA84820B36}"/>
              </a:ext>
            </a:extLst>
          </p:cNvPr>
          <p:cNvSpPr/>
          <p:nvPr/>
        </p:nvSpPr>
        <p:spPr>
          <a:xfrm>
            <a:off x="6430471" y="9851455"/>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419"/>
                  <a:pt x="204336" y="62650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1" name="Freeform: Shape 450">
            <a:extLst>
              <a:ext uri="{FF2B5EF4-FFF2-40B4-BE49-F238E27FC236}">
                <a16:creationId xmlns:a16="http://schemas.microsoft.com/office/drawing/2014/main" id="{E97A4439-8517-4E28-92AA-43C28113A27E}"/>
              </a:ext>
            </a:extLst>
          </p:cNvPr>
          <p:cNvSpPr/>
          <p:nvPr/>
        </p:nvSpPr>
        <p:spPr>
          <a:xfrm>
            <a:off x="6430471" y="9728659"/>
            <a:ext cx="1795167" cy="1047181"/>
          </a:xfrm>
          <a:custGeom>
            <a:avLst/>
            <a:gdLst>
              <a:gd name="connsiteX0" fmla="*/ 204336 w 1246266"/>
              <a:gd name="connsiteY0" fmla="*/ 626250 h 726989"/>
              <a:gd name="connsiteX1" fmla="*/ 1065645 w 1246266"/>
              <a:gd name="connsiteY1" fmla="*/ 626250 h 726989"/>
              <a:gd name="connsiteX2" fmla="*/ 1065645 w 1246266"/>
              <a:gd name="connsiteY2" fmla="*/ 128781 h 726989"/>
              <a:gd name="connsiteX3" fmla="*/ 204336 w 1246266"/>
              <a:gd name="connsiteY3" fmla="*/ 128781 h 726989"/>
              <a:gd name="connsiteX4" fmla="*/ 204336 w 1246266"/>
              <a:gd name="connsiteY4" fmla="*/ 626250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50"/>
                </a:moveTo>
                <a:cubicBezTo>
                  <a:pt x="442165" y="763339"/>
                  <a:pt x="827815" y="763339"/>
                  <a:pt x="1065645" y="626250"/>
                </a:cubicBezTo>
                <a:cubicBezTo>
                  <a:pt x="1303474" y="488814"/>
                  <a:pt x="1303474" y="266217"/>
                  <a:pt x="1065645" y="128781"/>
                </a:cubicBezTo>
                <a:cubicBezTo>
                  <a:pt x="827815" y="-8309"/>
                  <a:pt x="442165" y="-8309"/>
                  <a:pt x="204336" y="128781"/>
                </a:cubicBezTo>
                <a:cubicBezTo>
                  <a:pt x="-33493" y="266217"/>
                  <a:pt x="-33493" y="488814"/>
                  <a:pt x="204336" y="626250"/>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2" name="Freeform: Shape 451">
            <a:extLst>
              <a:ext uri="{FF2B5EF4-FFF2-40B4-BE49-F238E27FC236}">
                <a16:creationId xmlns:a16="http://schemas.microsoft.com/office/drawing/2014/main" id="{2D0C4A30-E717-4A99-B8F9-931B7F22E758}"/>
              </a:ext>
            </a:extLst>
          </p:cNvPr>
          <p:cNvSpPr/>
          <p:nvPr/>
        </p:nvSpPr>
        <p:spPr>
          <a:xfrm>
            <a:off x="6537807" y="9782515"/>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3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943"/>
                  <a:pt x="285603" y="622095"/>
                  <a:pt x="185209" y="563936"/>
                </a:cubicBezTo>
                <a:close/>
                <a:moveTo>
                  <a:pt x="197672" y="137436"/>
                </a:moveTo>
                <a:cubicBezTo>
                  <a:pt x="103163" y="192133"/>
                  <a:pt x="50889" y="263793"/>
                  <a:pt x="50889" y="339954"/>
                </a:cubicBezTo>
                <a:cubicBezTo>
                  <a:pt x="50889" y="416114"/>
                  <a:pt x="103163" y="487775"/>
                  <a:pt x="197672" y="542472"/>
                </a:cubicBezTo>
                <a:cubicBezTo>
                  <a:pt x="294257" y="598555"/>
                  <a:pt x="423384" y="629018"/>
                  <a:pt x="560820" y="629018"/>
                </a:cubicBezTo>
                <a:cubicBezTo>
                  <a:pt x="698256" y="629018"/>
                  <a:pt x="827037" y="598208"/>
                  <a:pt x="923969" y="542472"/>
                </a:cubicBezTo>
                <a:cubicBezTo>
                  <a:pt x="1018477" y="487775"/>
                  <a:pt x="1070751" y="416114"/>
                  <a:pt x="1070751" y="339954"/>
                </a:cubicBezTo>
                <a:cubicBezTo>
                  <a:pt x="1070751" y="263793"/>
                  <a:pt x="1018477" y="192133"/>
                  <a:pt x="923969" y="137436"/>
                </a:cubicBezTo>
                <a:cubicBezTo>
                  <a:pt x="827037" y="81353"/>
                  <a:pt x="698256" y="50889"/>
                  <a:pt x="560820" y="50889"/>
                </a:cubicBezTo>
                <a:cubicBezTo>
                  <a:pt x="423384"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3" name="Freeform: Shape 452">
            <a:extLst>
              <a:ext uri="{FF2B5EF4-FFF2-40B4-BE49-F238E27FC236}">
                <a16:creationId xmlns:a16="http://schemas.microsoft.com/office/drawing/2014/main" id="{3C4310F5-B78D-4E75-A552-3E88AE279C74}"/>
              </a:ext>
            </a:extLst>
          </p:cNvPr>
          <p:cNvSpPr/>
          <p:nvPr/>
        </p:nvSpPr>
        <p:spPr>
          <a:xfrm>
            <a:off x="6879887" y="9906679"/>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7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9183 h 415422"/>
              <a:gd name="connsiteX15" fmla="*/ 550434 w 692370"/>
              <a:gd name="connsiteY15" fmla="*/ 309144 h 415422"/>
              <a:gd name="connsiteX16" fmla="*/ 623826 w 692370"/>
              <a:gd name="connsiteY16" fmla="*/ 229175 h 415422"/>
              <a:gd name="connsiteX17" fmla="*/ 692025 w 692370"/>
              <a:gd name="connsiteY17" fmla="*/ 247869 h 415422"/>
              <a:gd name="connsiteX18" fmla="*/ 611017 w 692370"/>
              <a:gd name="connsiteY18" fmla="*/ 332338 h 415422"/>
              <a:gd name="connsiteX19" fmla="*/ 686139 w 692370"/>
              <a:gd name="connsiteY19" fmla="*/ 375611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959"/>
                  <a:pt x="378034" y="385651"/>
                  <a:pt x="319529" y="352071"/>
                </a:cubicBezTo>
                <a:cubicBezTo>
                  <a:pt x="253408" y="313990"/>
                  <a:pt x="254100" y="269679"/>
                  <a:pt x="299450" y="207711"/>
                </a:cubicBezTo>
                <a:cubicBezTo>
                  <a:pt x="336492" y="154399"/>
                  <a:pt x="344801" y="127742"/>
                  <a:pt x="306028" y="105241"/>
                </a:cubicBezTo>
                <a:cubicBezTo>
                  <a:pt x="276256" y="87931"/>
                  <a:pt x="220520" y="80661"/>
                  <a:pt x="163399" y="113895"/>
                </a:cubicBezTo>
                <a:cubicBezTo>
                  <a:pt x="116664" y="140898"/>
                  <a:pt x="101779" y="168246"/>
                  <a:pt x="95201" y="183478"/>
                </a:cubicBezTo>
                <a:lnTo>
                  <a:pt x="29079" y="165131"/>
                </a:lnTo>
                <a:cubicBezTo>
                  <a:pt x="36350" y="145398"/>
                  <a:pt x="55043" y="120819"/>
                  <a:pt x="97970" y="94509"/>
                </a:cubicBezTo>
                <a:lnTo>
                  <a:pt x="25964" y="52967"/>
                </a:lnTo>
                <a:lnTo>
                  <a:pt x="72699" y="25964"/>
                </a:lnTo>
                <a:lnTo>
                  <a:pt x="146783" y="68891"/>
                </a:lnTo>
                <a:cubicBezTo>
                  <a:pt x="226405" y="36696"/>
                  <a:pt x="317452" y="38081"/>
                  <a:pt x="379073" y="73738"/>
                </a:cubicBezTo>
                <a:cubicBezTo>
                  <a:pt x="443810" y="111126"/>
                  <a:pt x="430309" y="158207"/>
                  <a:pt x="384266" y="219135"/>
                </a:cubicBezTo>
                <a:cubicBezTo>
                  <a:pt x="351724" y="263794"/>
                  <a:pt x="347916" y="294950"/>
                  <a:pt x="389458" y="319183"/>
                </a:cubicBezTo>
                <a:cubicBezTo>
                  <a:pt x="431001" y="343070"/>
                  <a:pt x="497122" y="339954"/>
                  <a:pt x="550434" y="309144"/>
                </a:cubicBezTo>
                <a:cubicBezTo>
                  <a:pt x="591285" y="285603"/>
                  <a:pt x="615863" y="255139"/>
                  <a:pt x="623826" y="229175"/>
                </a:cubicBezTo>
                <a:lnTo>
                  <a:pt x="692025" y="247869"/>
                </a:lnTo>
                <a:cubicBezTo>
                  <a:pt x="684408" y="273487"/>
                  <a:pt x="653251" y="307067"/>
                  <a:pt x="611017" y="332338"/>
                </a:cubicBezTo>
                <a:lnTo>
                  <a:pt x="686139" y="375611"/>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4" name="Freeform: Shape 453">
            <a:extLst>
              <a:ext uri="{FF2B5EF4-FFF2-40B4-BE49-F238E27FC236}">
                <a16:creationId xmlns:a16="http://schemas.microsoft.com/office/drawing/2014/main" id="{84ED1608-4143-48BE-8A3B-E627F5741A3B}"/>
              </a:ext>
            </a:extLst>
          </p:cNvPr>
          <p:cNvSpPr/>
          <p:nvPr/>
        </p:nvSpPr>
        <p:spPr>
          <a:xfrm>
            <a:off x="6430471" y="9689266"/>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5"/>
                  <a:pt x="827815" y="763685"/>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5" name="Freeform: Shape 454">
            <a:extLst>
              <a:ext uri="{FF2B5EF4-FFF2-40B4-BE49-F238E27FC236}">
                <a16:creationId xmlns:a16="http://schemas.microsoft.com/office/drawing/2014/main" id="{9AF5D04E-A462-4A3E-884E-9B202BA275E7}"/>
              </a:ext>
            </a:extLst>
          </p:cNvPr>
          <p:cNvSpPr/>
          <p:nvPr/>
        </p:nvSpPr>
        <p:spPr>
          <a:xfrm>
            <a:off x="6430471" y="9565599"/>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684"/>
                  <a:pt x="827815" y="763684"/>
                  <a:pt x="1065645" y="626249"/>
                </a:cubicBezTo>
                <a:cubicBezTo>
                  <a:pt x="1303474" y="488814"/>
                  <a:pt x="1303474" y="266216"/>
                  <a:pt x="1065645" y="128781"/>
                </a:cubicBezTo>
                <a:cubicBezTo>
                  <a:pt x="827815" y="-8308"/>
                  <a:pt x="442165" y="-8308"/>
                  <a:pt x="204336" y="128781"/>
                </a:cubicBezTo>
                <a:cubicBezTo>
                  <a:pt x="-33493" y="266216"/>
                  <a:pt x="-33493" y="489160"/>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6" name="Freeform: Shape 455">
            <a:extLst>
              <a:ext uri="{FF2B5EF4-FFF2-40B4-BE49-F238E27FC236}">
                <a16:creationId xmlns:a16="http://schemas.microsoft.com/office/drawing/2014/main" id="{6A51D036-6F06-4128-9E09-5F9EB8B99F37}"/>
              </a:ext>
            </a:extLst>
          </p:cNvPr>
          <p:cNvSpPr/>
          <p:nvPr/>
        </p:nvSpPr>
        <p:spPr>
          <a:xfrm>
            <a:off x="6537807" y="9620450"/>
            <a:ext cx="1595704" cy="947449"/>
          </a:xfrm>
          <a:custGeom>
            <a:avLst/>
            <a:gdLst>
              <a:gd name="connsiteX0" fmla="*/ 185209 w 1107792"/>
              <a:gd name="connsiteY0" fmla="*/ 563590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590 h 657751"/>
              <a:gd name="connsiteX7" fmla="*/ 560474 w 1107792"/>
              <a:gd name="connsiteY7" fmla="*/ 653598 h 657751"/>
              <a:gd name="connsiteX8" fmla="*/ 185209 w 1107792"/>
              <a:gd name="connsiteY8" fmla="*/ 563590 h 657751"/>
              <a:gd name="connsiteX9" fmla="*/ 197672 w 1107792"/>
              <a:gd name="connsiteY9" fmla="*/ 137089 h 657751"/>
              <a:gd name="connsiteX10" fmla="*/ 50889 w 1107792"/>
              <a:gd name="connsiteY10" fmla="*/ 339608 h 657751"/>
              <a:gd name="connsiteX11" fmla="*/ 197672 w 1107792"/>
              <a:gd name="connsiteY11" fmla="*/ 542126 h 657751"/>
              <a:gd name="connsiteX12" fmla="*/ 560820 w 1107792"/>
              <a:gd name="connsiteY12" fmla="*/ 628673 h 657751"/>
              <a:gd name="connsiteX13" fmla="*/ 923969 w 1107792"/>
              <a:gd name="connsiteY13" fmla="*/ 542126 h 657751"/>
              <a:gd name="connsiteX14" fmla="*/ 1070751 w 1107792"/>
              <a:gd name="connsiteY14" fmla="*/ 339608 h 657751"/>
              <a:gd name="connsiteX15" fmla="*/ 923969 w 1107792"/>
              <a:gd name="connsiteY15" fmla="*/ 137089 h 657751"/>
              <a:gd name="connsiteX16" fmla="*/ 560820 w 1107792"/>
              <a:gd name="connsiteY16" fmla="*/ 50543 h 657751"/>
              <a:gd name="connsiteX17" fmla="*/ 197672 w 1107792"/>
              <a:gd name="connsiteY17" fmla="*/ 137089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8"/>
                  <a:pt x="702064" y="653598"/>
                  <a:pt x="560474" y="653598"/>
                </a:cubicBezTo>
                <a:cubicBezTo>
                  <a:pt x="418884" y="653598"/>
                  <a:pt x="285603" y="621403"/>
                  <a:pt x="185209" y="563590"/>
                </a:cubicBezTo>
                <a:close/>
                <a:moveTo>
                  <a:pt x="197672" y="137089"/>
                </a:moveTo>
                <a:cubicBezTo>
                  <a:pt x="103163" y="191786"/>
                  <a:pt x="50889" y="263793"/>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3"/>
                  <a:pt x="1018477" y="191786"/>
                  <a:pt x="923969" y="137089"/>
                </a:cubicBezTo>
                <a:cubicBezTo>
                  <a:pt x="827037" y="81353"/>
                  <a:pt x="698256" y="50543"/>
                  <a:pt x="560820" y="50543"/>
                </a:cubicBezTo>
                <a:cubicBezTo>
                  <a:pt x="423384" y="50543"/>
                  <a:pt x="294257" y="81353"/>
                  <a:pt x="197672" y="13708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7" name="Freeform: Shape 456">
            <a:extLst>
              <a:ext uri="{FF2B5EF4-FFF2-40B4-BE49-F238E27FC236}">
                <a16:creationId xmlns:a16="http://schemas.microsoft.com/office/drawing/2014/main" id="{D45D015D-FB7F-4B65-B250-32206D5D67E1}"/>
              </a:ext>
            </a:extLst>
          </p:cNvPr>
          <p:cNvSpPr/>
          <p:nvPr/>
        </p:nvSpPr>
        <p:spPr>
          <a:xfrm>
            <a:off x="6879887" y="9743120"/>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1 h 415422"/>
              <a:gd name="connsiteX3" fmla="*/ 299450 w 692370"/>
              <a:gd name="connsiteY3" fmla="*/ 207711 h 415422"/>
              <a:gd name="connsiteX4" fmla="*/ 306028 w 692370"/>
              <a:gd name="connsiteY4" fmla="*/ 105241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9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392 h 415422"/>
              <a:gd name="connsiteX13" fmla="*/ 384266 w 692370"/>
              <a:gd name="connsiteY13" fmla="*/ 218789 h 415422"/>
              <a:gd name="connsiteX14" fmla="*/ 389458 w 692370"/>
              <a:gd name="connsiteY14" fmla="*/ 318491 h 415422"/>
              <a:gd name="connsiteX15" fmla="*/ 550434 w 692370"/>
              <a:gd name="connsiteY15" fmla="*/ 308451 h 415422"/>
              <a:gd name="connsiteX16" fmla="*/ 623826 w 692370"/>
              <a:gd name="connsiteY16" fmla="*/ 228482 h 415422"/>
              <a:gd name="connsiteX17" fmla="*/ 692025 w 692370"/>
              <a:gd name="connsiteY17" fmla="*/ 247176 h 415422"/>
              <a:gd name="connsiteX18" fmla="*/ 611017 w 692370"/>
              <a:gd name="connsiteY18" fmla="*/ 331646 h 415422"/>
              <a:gd name="connsiteX19" fmla="*/ 686139 w 692370"/>
              <a:gd name="connsiteY19" fmla="*/ 374919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3959"/>
                  <a:pt x="378034" y="385997"/>
                  <a:pt x="319529" y="352071"/>
                </a:cubicBezTo>
                <a:cubicBezTo>
                  <a:pt x="253408" y="313990"/>
                  <a:pt x="254100" y="269679"/>
                  <a:pt x="299450" y="207711"/>
                </a:cubicBezTo>
                <a:cubicBezTo>
                  <a:pt x="336492" y="154399"/>
                  <a:pt x="344801" y="127396"/>
                  <a:pt x="306028" y="105241"/>
                </a:cubicBezTo>
                <a:cubicBezTo>
                  <a:pt x="276256" y="87931"/>
                  <a:pt x="220520" y="80661"/>
                  <a:pt x="163399" y="113895"/>
                </a:cubicBezTo>
                <a:cubicBezTo>
                  <a:pt x="116664" y="140898"/>
                  <a:pt x="101779" y="168246"/>
                  <a:pt x="95201" y="183478"/>
                </a:cubicBezTo>
                <a:lnTo>
                  <a:pt x="29079" y="165131"/>
                </a:lnTo>
                <a:cubicBezTo>
                  <a:pt x="36350" y="145398"/>
                  <a:pt x="55043" y="121165"/>
                  <a:pt x="97970" y="94509"/>
                </a:cubicBezTo>
                <a:lnTo>
                  <a:pt x="25964" y="52966"/>
                </a:lnTo>
                <a:lnTo>
                  <a:pt x="72699" y="25964"/>
                </a:lnTo>
                <a:lnTo>
                  <a:pt x="146783" y="68891"/>
                </a:lnTo>
                <a:cubicBezTo>
                  <a:pt x="226405" y="36696"/>
                  <a:pt x="317452" y="38081"/>
                  <a:pt x="379073" y="73392"/>
                </a:cubicBezTo>
                <a:cubicBezTo>
                  <a:pt x="443810" y="110780"/>
                  <a:pt x="430309" y="157861"/>
                  <a:pt x="384266" y="218789"/>
                </a:cubicBezTo>
                <a:cubicBezTo>
                  <a:pt x="351724" y="263447"/>
                  <a:pt x="347916" y="294604"/>
                  <a:pt x="389458" y="318491"/>
                </a:cubicBezTo>
                <a:cubicBezTo>
                  <a:pt x="431001" y="342377"/>
                  <a:pt x="497122" y="339608"/>
                  <a:pt x="550434" y="308451"/>
                </a:cubicBezTo>
                <a:cubicBezTo>
                  <a:pt x="591285" y="284911"/>
                  <a:pt x="615863" y="254446"/>
                  <a:pt x="623826" y="228482"/>
                </a:cubicBezTo>
                <a:lnTo>
                  <a:pt x="692025" y="247176"/>
                </a:lnTo>
                <a:cubicBezTo>
                  <a:pt x="684408" y="272794"/>
                  <a:pt x="653251" y="306374"/>
                  <a:pt x="611017" y="331646"/>
                </a:cubicBezTo>
                <a:lnTo>
                  <a:pt x="686139" y="374919"/>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8" name="Freeform: Shape 457">
            <a:extLst>
              <a:ext uri="{FF2B5EF4-FFF2-40B4-BE49-F238E27FC236}">
                <a16:creationId xmlns:a16="http://schemas.microsoft.com/office/drawing/2014/main" id="{2D5F6563-CD3C-4B17-BBFE-5FAAAE2063D9}"/>
              </a:ext>
            </a:extLst>
          </p:cNvPr>
          <p:cNvSpPr/>
          <p:nvPr/>
        </p:nvSpPr>
        <p:spPr>
          <a:xfrm>
            <a:off x="6430471" y="9526205"/>
            <a:ext cx="1795167" cy="1047181"/>
          </a:xfrm>
          <a:custGeom>
            <a:avLst/>
            <a:gdLst>
              <a:gd name="connsiteX0" fmla="*/ 204336 w 1246266"/>
              <a:gd name="connsiteY0" fmla="*/ 626250 h 726989"/>
              <a:gd name="connsiteX1" fmla="*/ 1065645 w 1246266"/>
              <a:gd name="connsiteY1" fmla="*/ 626250 h 726989"/>
              <a:gd name="connsiteX2" fmla="*/ 1065645 w 1246266"/>
              <a:gd name="connsiteY2" fmla="*/ 128781 h 726989"/>
              <a:gd name="connsiteX3" fmla="*/ 204336 w 1246266"/>
              <a:gd name="connsiteY3" fmla="*/ 128781 h 726989"/>
              <a:gd name="connsiteX4" fmla="*/ 204336 w 1246266"/>
              <a:gd name="connsiteY4" fmla="*/ 626250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50"/>
                </a:moveTo>
                <a:cubicBezTo>
                  <a:pt x="442165" y="763684"/>
                  <a:pt x="827815" y="763684"/>
                  <a:pt x="1065645" y="626250"/>
                </a:cubicBezTo>
                <a:cubicBezTo>
                  <a:pt x="1303474" y="488814"/>
                  <a:pt x="1303474" y="266217"/>
                  <a:pt x="1065645" y="128781"/>
                </a:cubicBezTo>
                <a:cubicBezTo>
                  <a:pt x="827815" y="-8309"/>
                  <a:pt x="442165" y="-8309"/>
                  <a:pt x="204336" y="128781"/>
                </a:cubicBezTo>
                <a:cubicBezTo>
                  <a:pt x="-33493" y="266563"/>
                  <a:pt x="-33493" y="488814"/>
                  <a:pt x="204336" y="626250"/>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59" name="Freeform: Shape 458">
            <a:extLst>
              <a:ext uri="{FF2B5EF4-FFF2-40B4-BE49-F238E27FC236}">
                <a16:creationId xmlns:a16="http://schemas.microsoft.com/office/drawing/2014/main" id="{69257B93-4E27-413C-90A8-7959EA141E68}"/>
              </a:ext>
            </a:extLst>
          </p:cNvPr>
          <p:cNvSpPr/>
          <p:nvPr/>
        </p:nvSpPr>
        <p:spPr>
          <a:xfrm>
            <a:off x="6430471" y="9402663"/>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5"/>
                  <a:pt x="827815" y="763945"/>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60" name="Freeform: Shape 459">
            <a:extLst>
              <a:ext uri="{FF2B5EF4-FFF2-40B4-BE49-F238E27FC236}">
                <a16:creationId xmlns:a16="http://schemas.microsoft.com/office/drawing/2014/main" id="{E4969E42-A62B-4E0E-8165-C16CE5C18309}"/>
              </a:ext>
            </a:extLst>
          </p:cNvPr>
          <p:cNvSpPr/>
          <p:nvPr/>
        </p:nvSpPr>
        <p:spPr>
          <a:xfrm>
            <a:off x="6537807" y="9456891"/>
            <a:ext cx="1595704" cy="947449"/>
          </a:xfrm>
          <a:custGeom>
            <a:avLst/>
            <a:gdLst>
              <a:gd name="connsiteX0" fmla="*/ 185209 w 1107792"/>
              <a:gd name="connsiteY0" fmla="*/ 563936 h 657751"/>
              <a:gd name="connsiteX1" fmla="*/ 25964 w 1107792"/>
              <a:gd name="connsiteY1" fmla="*/ 339954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954 h 657751"/>
              <a:gd name="connsiteX6" fmla="*/ 935739 w 1107792"/>
              <a:gd name="connsiteY6" fmla="*/ 563936 h 657751"/>
              <a:gd name="connsiteX7" fmla="*/ 560474 w 1107792"/>
              <a:gd name="connsiteY7" fmla="*/ 653943 h 657751"/>
              <a:gd name="connsiteX8" fmla="*/ 185209 w 1107792"/>
              <a:gd name="connsiteY8" fmla="*/ 563936 h 657751"/>
              <a:gd name="connsiteX9" fmla="*/ 197672 w 1107792"/>
              <a:gd name="connsiteY9" fmla="*/ 137436 h 657751"/>
              <a:gd name="connsiteX10" fmla="*/ 50889 w 1107792"/>
              <a:gd name="connsiteY10" fmla="*/ 339954 h 657751"/>
              <a:gd name="connsiteX11" fmla="*/ 197672 w 1107792"/>
              <a:gd name="connsiteY11" fmla="*/ 542472 h 657751"/>
              <a:gd name="connsiteX12" fmla="*/ 560820 w 1107792"/>
              <a:gd name="connsiteY12" fmla="*/ 629018 h 657751"/>
              <a:gd name="connsiteX13" fmla="*/ 923969 w 1107792"/>
              <a:gd name="connsiteY13" fmla="*/ 542472 h 657751"/>
              <a:gd name="connsiteX14" fmla="*/ 1070751 w 1107792"/>
              <a:gd name="connsiteY14" fmla="*/ 339954 h 657751"/>
              <a:gd name="connsiteX15" fmla="*/ 923969 w 1107792"/>
              <a:gd name="connsiteY15" fmla="*/ 137436 h 657751"/>
              <a:gd name="connsiteX16" fmla="*/ 560820 w 1107792"/>
              <a:gd name="connsiteY16" fmla="*/ 50889 h 657751"/>
              <a:gd name="connsiteX17" fmla="*/ 197672 w 1107792"/>
              <a:gd name="connsiteY17" fmla="*/ 137436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8"/>
                  <a:pt x="702064" y="653943"/>
                  <a:pt x="560474" y="653943"/>
                </a:cubicBezTo>
                <a:cubicBezTo>
                  <a:pt x="418884" y="653943"/>
                  <a:pt x="285603" y="622095"/>
                  <a:pt x="185209" y="563936"/>
                </a:cubicBezTo>
                <a:close/>
                <a:moveTo>
                  <a:pt x="197672" y="137436"/>
                </a:moveTo>
                <a:cubicBezTo>
                  <a:pt x="103163" y="192133"/>
                  <a:pt x="50889" y="264139"/>
                  <a:pt x="50889" y="339954"/>
                </a:cubicBezTo>
                <a:cubicBezTo>
                  <a:pt x="50889" y="415768"/>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4"/>
                </a:cubicBezTo>
                <a:cubicBezTo>
                  <a:pt x="1070751" y="263793"/>
                  <a:pt x="1018477" y="192133"/>
                  <a:pt x="923969" y="137436"/>
                </a:cubicBezTo>
                <a:cubicBezTo>
                  <a:pt x="827037" y="81700"/>
                  <a:pt x="698256" y="50889"/>
                  <a:pt x="560820" y="50889"/>
                </a:cubicBezTo>
                <a:cubicBezTo>
                  <a:pt x="423384" y="50889"/>
                  <a:pt x="294257" y="81700"/>
                  <a:pt x="197672" y="137436"/>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61" name="Freeform: Shape 460">
            <a:extLst>
              <a:ext uri="{FF2B5EF4-FFF2-40B4-BE49-F238E27FC236}">
                <a16:creationId xmlns:a16="http://schemas.microsoft.com/office/drawing/2014/main" id="{6B76F2DA-15A5-4620-82A0-80E02BF520A7}"/>
              </a:ext>
            </a:extLst>
          </p:cNvPr>
          <p:cNvSpPr/>
          <p:nvPr/>
        </p:nvSpPr>
        <p:spPr>
          <a:xfrm>
            <a:off x="6879887" y="9580558"/>
            <a:ext cx="997315" cy="598388"/>
          </a:xfrm>
          <a:custGeom>
            <a:avLst/>
            <a:gdLst>
              <a:gd name="connsiteX0" fmla="*/ 640789 w 692370"/>
              <a:gd name="connsiteY0" fmla="*/ 401575 h 415422"/>
              <a:gd name="connsiteX1" fmla="*/ 563590 w 692370"/>
              <a:gd name="connsiteY1" fmla="*/ 356917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738 h 415422"/>
              <a:gd name="connsiteX13" fmla="*/ 384266 w 692370"/>
              <a:gd name="connsiteY13" fmla="*/ 219135 h 415422"/>
              <a:gd name="connsiteX14" fmla="*/ 389458 w 692370"/>
              <a:gd name="connsiteY14" fmla="*/ 318837 h 415422"/>
              <a:gd name="connsiteX15" fmla="*/ 550434 w 692370"/>
              <a:gd name="connsiteY15" fmla="*/ 308797 h 415422"/>
              <a:gd name="connsiteX16" fmla="*/ 623826 w 692370"/>
              <a:gd name="connsiteY16" fmla="*/ 228828 h 415422"/>
              <a:gd name="connsiteX17" fmla="*/ 692025 w 692370"/>
              <a:gd name="connsiteY17" fmla="*/ 247869 h 415422"/>
              <a:gd name="connsiteX18" fmla="*/ 611017 w 692370"/>
              <a:gd name="connsiteY18" fmla="*/ 332338 h 415422"/>
              <a:gd name="connsiteX19" fmla="*/ 686139 w 692370"/>
              <a:gd name="connsiteY19" fmla="*/ 375611 h 415422"/>
              <a:gd name="connsiteX20" fmla="*/ 640789 w 692370"/>
              <a:gd name="connsiteY20" fmla="*/ 401575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575"/>
                </a:moveTo>
                <a:lnTo>
                  <a:pt x="563590" y="356917"/>
                </a:lnTo>
                <a:cubicBezTo>
                  <a:pt x="473928" y="394305"/>
                  <a:pt x="378034" y="385996"/>
                  <a:pt x="319529" y="352070"/>
                </a:cubicBezTo>
                <a:cubicBezTo>
                  <a:pt x="253408" y="313990"/>
                  <a:pt x="254100" y="269678"/>
                  <a:pt x="299450" y="207711"/>
                </a:cubicBezTo>
                <a:cubicBezTo>
                  <a:pt x="336492" y="154399"/>
                  <a:pt x="344801" y="127396"/>
                  <a:pt x="306028" y="105240"/>
                </a:cubicBezTo>
                <a:cubicBezTo>
                  <a:pt x="276256" y="87931"/>
                  <a:pt x="220520" y="80661"/>
                  <a:pt x="163399" y="113895"/>
                </a:cubicBezTo>
                <a:cubicBezTo>
                  <a:pt x="116664" y="140898"/>
                  <a:pt x="101779" y="168246"/>
                  <a:pt x="95201" y="183478"/>
                </a:cubicBezTo>
                <a:lnTo>
                  <a:pt x="29079" y="165131"/>
                </a:lnTo>
                <a:cubicBezTo>
                  <a:pt x="36350" y="145398"/>
                  <a:pt x="55043" y="120819"/>
                  <a:pt x="97970" y="94508"/>
                </a:cubicBezTo>
                <a:lnTo>
                  <a:pt x="25964" y="52966"/>
                </a:lnTo>
                <a:lnTo>
                  <a:pt x="72699" y="25964"/>
                </a:lnTo>
                <a:lnTo>
                  <a:pt x="146783" y="68891"/>
                </a:lnTo>
                <a:cubicBezTo>
                  <a:pt x="226405" y="36696"/>
                  <a:pt x="317452" y="38081"/>
                  <a:pt x="379073" y="73738"/>
                </a:cubicBezTo>
                <a:cubicBezTo>
                  <a:pt x="443810" y="111126"/>
                  <a:pt x="430309" y="158207"/>
                  <a:pt x="384266" y="219135"/>
                </a:cubicBezTo>
                <a:cubicBezTo>
                  <a:pt x="351724" y="263793"/>
                  <a:pt x="347916" y="294950"/>
                  <a:pt x="389458" y="318837"/>
                </a:cubicBezTo>
                <a:cubicBezTo>
                  <a:pt x="431001" y="342723"/>
                  <a:pt x="497122" y="339954"/>
                  <a:pt x="550434" y="308797"/>
                </a:cubicBezTo>
                <a:cubicBezTo>
                  <a:pt x="591285" y="285257"/>
                  <a:pt x="615863" y="254792"/>
                  <a:pt x="623826" y="228828"/>
                </a:cubicBezTo>
                <a:lnTo>
                  <a:pt x="692025" y="247869"/>
                </a:lnTo>
                <a:cubicBezTo>
                  <a:pt x="684408" y="273486"/>
                  <a:pt x="653251" y="307066"/>
                  <a:pt x="611017" y="332338"/>
                </a:cubicBezTo>
                <a:lnTo>
                  <a:pt x="686139" y="375611"/>
                </a:lnTo>
                <a:lnTo>
                  <a:pt x="640789" y="401575"/>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62" name="Freeform: Shape 461">
            <a:extLst>
              <a:ext uri="{FF2B5EF4-FFF2-40B4-BE49-F238E27FC236}">
                <a16:creationId xmlns:a16="http://schemas.microsoft.com/office/drawing/2014/main" id="{0667463F-19CA-430F-9C2C-75636648E85F}"/>
              </a:ext>
            </a:extLst>
          </p:cNvPr>
          <p:cNvSpPr/>
          <p:nvPr/>
        </p:nvSpPr>
        <p:spPr>
          <a:xfrm>
            <a:off x="6430471" y="9363643"/>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63" name="Freeform: Shape 462">
            <a:extLst>
              <a:ext uri="{FF2B5EF4-FFF2-40B4-BE49-F238E27FC236}">
                <a16:creationId xmlns:a16="http://schemas.microsoft.com/office/drawing/2014/main" id="{6B28A0EE-B54A-4870-86EE-A8E6FDE46D6E}"/>
              </a:ext>
            </a:extLst>
          </p:cNvPr>
          <p:cNvSpPr/>
          <p:nvPr/>
        </p:nvSpPr>
        <p:spPr>
          <a:xfrm>
            <a:off x="6430471" y="9239601"/>
            <a:ext cx="1795167" cy="1047181"/>
          </a:xfrm>
          <a:custGeom>
            <a:avLst/>
            <a:gdLst>
              <a:gd name="connsiteX0" fmla="*/ 204336 w 1246266"/>
              <a:gd name="connsiteY0" fmla="*/ 626509 h 726989"/>
              <a:gd name="connsiteX1" fmla="*/ 1065645 w 1246266"/>
              <a:gd name="connsiteY1" fmla="*/ 626509 h 726989"/>
              <a:gd name="connsiteX2" fmla="*/ 1065645 w 1246266"/>
              <a:gd name="connsiteY2" fmla="*/ 129041 h 726989"/>
              <a:gd name="connsiteX3" fmla="*/ 204336 w 1246266"/>
              <a:gd name="connsiteY3" fmla="*/ 129041 h 726989"/>
              <a:gd name="connsiteX4" fmla="*/ 204336 w 1246266"/>
              <a:gd name="connsiteY4" fmla="*/ 62650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FDD50"/>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64" name="Freeform: Shape 463">
            <a:extLst>
              <a:ext uri="{FF2B5EF4-FFF2-40B4-BE49-F238E27FC236}">
                <a16:creationId xmlns:a16="http://schemas.microsoft.com/office/drawing/2014/main" id="{9A32A7BA-B1BE-45CA-80CD-398165B47260}"/>
              </a:ext>
            </a:extLst>
          </p:cNvPr>
          <p:cNvSpPr/>
          <p:nvPr/>
        </p:nvSpPr>
        <p:spPr>
          <a:xfrm>
            <a:off x="6537807" y="9294827"/>
            <a:ext cx="1595704" cy="947449"/>
          </a:xfrm>
          <a:custGeom>
            <a:avLst/>
            <a:gdLst>
              <a:gd name="connsiteX0" fmla="*/ 185209 w 1107792"/>
              <a:gd name="connsiteY0" fmla="*/ 563590 h 657751"/>
              <a:gd name="connsiteX1" fmla="*/ 25964 w 1107792"/>
              <a:gd name="connsiteY1" fmla="*/ 339608 h 657751"/>
              <a:gd name="connsiteX2" fmla="*/ 185209 w 1107792"/>
              <a:gd name="connsiteY2" fmla="*/ 115972 h 657751"/>
              <a:gd name="connsiteX3" fmla="*/ 560474 w 1107792"/>
              <a:gd name="connsiteY3" fmla="*/ 25964 h 657751"/>
              <a:gd name="connsiteX4" fmla="*/ 935739 w 1107792"/>
              <a:gd name="connsiteY4" fmla="*/ 115972 h 657751"/>
              <a:gd name="connsiteX5" fmla="*/ 1094984 w 1107792"/>
              <a:gd name="connsiteY5" fmla="*/ 339608 h 657751"/>
              <a:gd name="connsiteX6" fmla="*/ 935739 w 1107792"/>
              <a:gd name="connsiteY6" fmla="*/ 563590 h 657751"/>
              <a:gd name="connsiteX7" fmla="*/ 560474 w 1107792"/>
              <a:gd name="connsiteY7" fmla="*/ 653597 h 657751"/>
              <a:gd name="connsiteX8" fmla="*/ 185209 w 1107792"/>
              <a:gd name="connsiteY8" fmla="*/ 563590 h 657751"/>
              <a:gd name="connsiteX9" fmla="*/ 197672 w 1107792"/>
              <a:gd name="connsiteY9" fmla="*/ 137089 h 657751"/>
              <a:gd name="connsiteX10" fmla="*/ 50889 w 1107792"/>
              <a:gd name="connsiteY10" fmla="*/ 339608 h 657751"/>
              <a:gd name="connsiteX11" fmla="*/ 197672 w 1107792"/>
              <a:gd name="connsiteY11" fmla="*/ 542472 h 657751"/>
              <a:gd name="connsiteX12" fmla="*/ 560820 w 1107792"/>
              <a:gd name="connsiteY12" fmla="*/ 629019 h 657751"/>
              <a:gd name="connsiteX13" fmla="*/ 923969 w 1107792"/>
              <a:gd name="connsiteY13" fmla="*/ 542472 h 657751"/>
              <a:gd name="connsiteX14" fmla="*/ 1070751 w 1107792"/>
              <a:gd name="connsiteY14" fmla="*/ 339608 h 657751"/>
              <a:gd name="connsiteX15" fmla="*/ 923969 w 1107792"/>
              <a:gd name="connsiteY15" fmla="*/ 137089 h 657751"/>
              <a:gd name="connsiteX16" fmla="*/ 560820 w 1107792"/>
              <a:gd name="connsiteY16" fmla="*/ 50543 h 657751"/>
              <a:gd name="connsiteX17" fmla="*/ 197672 w 1107792"/>
              <a:gd name="connsiteY17" fmla="*/ 137089 h 65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792" h="657751">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8"/>
                  <a:pt x="702064" y="653597"/>
                  <a:pt x="560474" y="653597"/>
                </a:cubicBezTo>
                <a:cubicBezTo>
                  <a:pt x="418884" y="653251"/>
                  <a:pt x="285603" y="621402"/>
                  <a:pt x="185209" y="563590"/>
                </a:cubicBezTo>
                <a:close/>
                <a:moveTo>
                  <a:pt x="197672" y="137089"/>
                </a:moveTo>
                <a:cubicBezTo>
                  <a:pt x="103163" y="191786"/>
                  <a:pt x="50889" y="263793"/>
                  <a:pt x="50889" y="339608"/>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608"/>
                </a:cubicBezTo>
                <a:cubicBezTo>
                  <a:pt x="1070751" y="263793"/>
                  <a:pt x="1018477" y="191786"/>
                  <a:pt x="923969" y="137089"/>
                </a:cubicBezTo>
                <a:cubicBezTo>
                  <a:pt x="827037" y="81353"/>
                  <a:pt x="698256" y="50543"/>
                  <a:pt x="560820" y="50543"/>
                </a:cubicBezTo>
                <a:cubicBezTo>
                  <a:pt x="423384" y="50543"/>
                  <a:pt x="294257" y="81353"/>
                  <a:pt x="197672" y="137089"/>
                </a:cubicBez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65" name="Freeform: Shape 464">
            <a:extLst>
              <a:ext uri="{FF2B5EF4-FFF2-40B4-BE49-F238E27FC236}">
                <a16:creationId xmlns:a16="http://schemas.microsoft.com/office/drawing/2014/main" id="{C3BC9488-2FDF-4C9A-B3E5-3C34112C83D1}"/>
              </a:ext>
            </a:extLst>
          </p:cNvPr>
          <p:cNvSpPr/>
          <p:nvPr/>
        </p:nvSpPr>
        <p:spPr>
          <a:xfrm>
            <a:off x="6879887" y="9418495"/>
            <a:ext cx="997315" cy="598388"/>
          </a:xfrm>
          <a:custGeom>
            <a:avLst/>
            <a:gdLst>
              <a:gd name="connsiteX0" fmla="*/ 640789 w 692370"/>
              <a:gd name="connsiteY0" fmla="*/ 401229 h 415422"/>
              <a:gd name="connsiteX1" fmla="*/ 563590 w 692370"/>
              <a:gd name="connsiteY1" fmla="*/ 356571 h 415422"/>
              <a:gd name="connsiteX2" fmla="*/ 319529 w 692370"/>
              <a:gd name="connsiteY2" fmla="*/ 352070 h 415422"/>
              <a:gd name="connsiteX3" fmla="*/ 299450 w 692370"/>
              <a:gd name="connsiteY3" fmla="*/ 207711 h 415422"/>
              <a:gd name="connsiteX4" fmla="*/ 306028 w 692370"/>
              <a:gd name="connsiteY4" fmla="*/ 105240 h 415422"/>
              <a:gd name="connsiteX5" fmla="*/ 163399 w 692370"/>
              <a:gd name="connsiteY5" fmla="*/ 113895 h 415422"/>
              <a:gd name="connsiteX6" fmla="*/ 95201 w 692370"/>
              <a:gd name="connsiteY6" fmla="*/ 183478 h 415422"/>
              <a:gd name="connsiteX7" fmla="*/ 29079 w 692370"/>
              <a:gd name="connsiteY7" fmla="*/ 165131 h 415422"/>
              <a:gd name="connsiteX8" fmla="*/ 97970 w 692370"/>
              <a:gd name="connsiteY8" fmla="*/ 94508 h 415422"/>
              <a:gd name="connsiteX9" fmla="*/ 25964 w 692370"/>
              <a:gd name="connsiteY9" fmla="*/ 52966 h 415422"/>
              <a:gd name="connsiteX10" fmla="*/ 72699 w 692370"/>
              <a:gd name="connsiteY10" fmla="*/ 25964 h 415422"/>
              <a:gd name="connsiteX11" fmla="*/ 146783 w 692370"/>
              <a:gd name="connsiteY11" fmla="*/ 68891 h 415422"/>
              <a:gd name="connsiteX12" fmla="*/ 379073 w 692370"/>
              <a:gd name="connsiteY12" fmla="*/ 73391 h 415422"/>
              <a:gd name="connsiteX13" fmla="*/ 384266 w 692370"/>
              <a:gd name="connsiteY13" fmla="*/ 218789 h 415422"/>
              <a:gd name="connsiteX14" fmla="*/ 389458 w 692370"/>
              <a:gd name="connsiteY14" fmla="*/ 318490 h 415422"/>
              <a:gd name="connsiteX15" fmla="*/ 550434 w 692370"/>
              <a:gd name="connsiteY15" fmla="*/ 308797 h 415422"/>
              <a:gd name="connsiteX16" fmla="*/ 623826 w 692370"/>
              <a:gd name="connsiteY16" fmla="*/ 228482 h 415422"/>
              <a:gd name="connsiteX17" fmla="*/ 692025 w 692370"/>
              <a:gd name="connsiteY17" fmla="*/ 247522 h 415422"/>
              <a:gd name="connsiteX18" fmla="*/ 611017 w 692370"/>
              <a:gd name="connsiteY18" fmla="*/ 331992 h 415422"/>
              <a:gd name="connsiteX19" fmla="*/ 686139 w 692370"/>
              <a:gd name="connsiteY19" fmla="*/ 375265 h 415422"/>
              <a:gd name="connsiteX20" fmla="*/ 640789 w 692370"/>
              <a:gd name="connsiteY20" fmla="*/ 401229 h 41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370" h="415422">
                <a:moveTo>
                  <a:pt x="640789" y="401229"/>
                </a:moveTo>
                <a:lnTo>
                  <a:pt x="563590" y="356571"/>
                </a:lnTo>
                <a:cubicBezTo>
                  <a:pt x="473928" y="393612"/>
                  <a:pt x="378034" y="385650"/>
                  <a:pt x="319529" y="352070"/>
                </a:cubicBezTo>
                <a:cubicBezTo>
                  <a:pt x="253408" y="313644"/>
                  <a:pt x="254100" y="269678"/>
                  <a:pt x="299450" y="207711"/>
                </a:cubicBezTo>
                <a:cubicBezTo>
                  <a:pt x="336492" y="154399"/>
                  <a:pt x="344801" y="127396"/>
                  <a:pt x="306028" y="105240"/>
                </a:cubicBezTo>
                <a:cubicBezTo>
                  <a:pt x="276256" y="87931"/>
                  <a:pt x="220520" y="80661"/>
                  <a:pt x="163399" y="113895"/>
                </a:cubicBezTo>
                <a:cubicBezTo>
                  <a:pt x="116664" y="140898"/>
                  <a:pt x="101779" y="168246"/>
                  <a:pt x="95201" y="183478"/>
                </a:cubicBezTo>
                <a:lnTo>
                  <a:pt x="29079" y="165131"/>
                </a:lnTo>
                <a:cubicBezTo>
                  <a:pt x="36350" y="145398"/>
                  <a:pt x="55043" y="120819"/>
                  <a:pt x="97970" y="94508"/>
                </a:cubicBezTo>
                <a:lnTo>
                  <a:pt x="25964" y="52966"/>
                </a:lnTo>
                <a:lnTo>
                  <a:pt x="72699" y="25964"/>
                </a:lnTo>
                <a:lnTo>
                  <a:pt x="146783" y="68891"/>
                </a:lnTo>
                <a:cubicBezTo>
                  <a:pt x="226405" y="36696"/>
                  <a:pt x="317452" y="38081"/>
                  <a:pt x="379073" y="73391"/>
                </a:cubicBezTo>
                <a:cubicBezTo>
                  <a:pt x="443810" y="110779"/>
                  <a:pt x="430309" y="157860"/>
                  <a:pt x="384266" y="218789"/>
                </a:cubicBezTo>
                <a:cubicBezTo>
                  <a:pt x="351724" y="263447"/>
                  <a:pt x="347916" y="294603"/>
                  <a:pt x="389458" y="318490"/>
                </a:cubicBezTo>
                <a:cubicBezTo>
                  <a:pt x="431001" y="342377"/>
                  <a:pt x="497122" y="339608"/>
                  <a:pt x="550434" y="308797"/>
                </a:cubicBezTo>
                <a:cubicBezTo>
                  <a:pt x="591285" y="285257"/>
                  <a:pt x="615863" y="254792"/>
                  <a:pt x="623826" y="228482"/>
                </a:cubicBezTo>
                <a:lnTo>
                  <a:pt x="692025" y="247522"/>
                </a:lnTo>
                <a:cubicBezTo>
                  <a:pt x="684408" y="273140"/>
                  <a:pt x="653251" y="306720"/>
                  <a:pt x="611017" y="331992"/>
                </a:cubicBezTo>
                <a:lnTo>
                  <a:pt x="686139" y="375265"/>
                </a:lnTo>
                <a:lnTo>
                  <a:pt x="640789" y="401229"/>
                </a:lnTo>
                <a:close/>
              </a:path>
            </a:pathLst>
          </a:custGeom>
          <a:solidFill>
            <a:srgbClr val="E8A50F"/>
          </a:solidFill>
          <a:ln w="9525" cap="flat">
            <a:noFill/>
            <a:prstDash val="solid"/>
            <a:miter/>
          </a:ln>
        </p:spPr>
        <p:txBody>
          <a:bodyPr rtlCol="0" anchor="ctr"/>
          <a:lstStyle/>
          <a:p>
            <a:pPr>
              <a:defRPr/>
            </a:pPr>
            <a:endParaRPr lang="en-US">
              <a:solidFill>
                <a:srgbClr val="272E3A"/>
              </a:solidFill>
              <a:latin typeface="Montserrat Light"/>
            </a:endParaRPr>
          </a:p>
        </p:txBody>
      </p:sp>
      <p:sp>
        <p:nvSpPr>
          <p:cNvPr id="482" name="Freeform: Shape 481">
            <a:extLst>
              <a:ext uri="{FF2B5EF4-FFF2-40B4-BE49-F238E27FC236}">
                <a16:creationId xmlns:a16="http://schemas.microsoft.com/office/drawing/2014/main" id="{DFD339BD-26DC-41E3-992B-897837403BE0}"/>
              </a:ext>
            </a:extLst>
          </p:cNvPr>
          <p:cNvSpPr/>
          <p:nvPr/>
        </p:nvSpPr>
        <p:spPr>
          <a:xfrm>
            <a:off x="7829570" y="4788700"/>
            <a:ext cx="5584964" cy="8527042"/>
          </a:xfrm>
          <a:custGeom>
            <a:avLst/>
            <a:gdLst>
              <a:gd name="connsiteX0" fmla="*/ 3793332 w 3877275"/>
              <a:gd name="connsiteY0" fmla="*/ 1559398 h 5919767"/>
              <a:gd name="connsiteX1" fmla="*/ 3697092 w 3877275"/>
              <a:gd name="connsiteY1" fmla="*/ 181234 h 5919767"/>
              <a:gd name="connsiteX2" fmla="*/ 3586659 w 3877275"/>
              <a:gd name="connsiteY2" fmla="*/ 94342 h 5919767"/>
              <a:gd name="connsiteX3" fmla="*/ 2708387 w 3877275"/>
              <a:gd name="connsiteY3" fmla="*/ 776327 h 5919767"/>
              <a:gd name="connsiteX4" fmla="*/ 2817089 w 3877275"/>
              <a:gd name="connsiteY4" fmla="*/ 851103 h 5919767"/>
              <a:gd name="connsiteX5" fmla="*/ 3066688 w 3877275"/>
              <a:gd name="connsiteY5" fmla="*/ 1015541 h 5919767"/>
              <a:gd name="connsiteX6" fmla="*/ 2408937 w 3877275"/>
              <a:gd name="connsiteY6" fmla="*/ 3161197 h 5919767"/>
              <a:gd name="connsiteX7" fmla="*/ 618120 w 3877275"/>
              <a:gd name="connsiteY7" fmla="*/ 4050893 h 5919767"/>
              <a:gd name="connsiteX8" fmla="*/ 94342 w 3877275"/>
              <a:gd name="connsiteY8" fmla="*/ 5767626 h 5919767"/>
              <a:gd name="connsiteX9" fmla="*/ 198197 w 3877275"/>
              <a:gd name="connsiteY9" fmla="*/ 5835132 h 5919767"/>
              <a:gd name="connsiteX10" fmla="*/ 1017964 w 3877275"/>
              <a:gd name="connsiteY10" fmla="*/ 4402617 h 5919767"/>
              <a:gd name="connsiteX11" fmla="*/ 2818127 w 3877275"/>
              <a:gd name="connsiteY11" fmla="*/ 3596006 h 5919767"/>
              <a:gd name="connsiteX12" fmla="*/ 3481072 w 3877275"/>
              <a:gd name="connsiteY12" fmla="*/ 1325722 h 591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77275" h="5919767">
                <a:moveTo>
                  <a:pt x="3793332" y="1559398"/>
                </a:moveTo>
                <a:lnTo>
                  <a:pt x="3697092" y="181234"/>
                </a:lnTo>
                <a:lnTo>
                  <a:pt x="3586659" y="94342"/>
                </a:lnTo>
                <a:lnTo>
                  <a:pt x="2708387" y="776327"/>
                </a:lnTo>
                <a:lnTo>
                  <a:pt x="2817089" y="851103"/>
                </a:lnTo>
                <a:lnTo>
                  <a:pt x="3066688" y="1015541"/>
                </a:lnTo>
                <a:lnTo>
                  <a:pt x="2408937" y="3161197"/>
                </a:lnTo>
                <a:lnTo>
                  <a:pt x="618120" y="4050893"/>
                </a:lnTo>
                <a:lnTo>
                  <a:pt x="94342" y="5767626"/>
                </a:lnTo>
                <a:lnTo>
                  <a:pt x="198197" y="5835132"/>
                </a:lnTo>
                <a:lnTo>
                  <a:pt x="1017964" y="4402617"/>
                </a:lnTo>
                <a:lnTo>
                  <a:pt x="2818127" y="3596006"/>
                </a:lnTo>
                <a:lnTo>
                  <a:pt x="3481072" y="1325722"/>
                </a:lnTo>
                <a:close/>
              </a:path>
            </a:pathLst>
          </a:custGeom>
          <a:solidFill>
            <a:schemeClr val="accent5">
              <a:lumMod val="60000"/>
              <a:lumOff val="40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83" name="Freeform: Shape 482">
            <a:extLst>
              <a:ext uri="{FF2B5EF4-FFF2-40B4-BE49-F238E27FC236}">
                <a16:creationId xmlns:a16="http://schemas.microsoft.com/office/drawing/2014/main" id="{C1A788B9-44F4-414C-B152-02064A4D4F62}"/>
              </a:ext>
            </a:extLst>
          </p:cNvPr>
          <p:cNvSpPr/>
          <p:nvPr/>
        </p:nvSpPr>
        <p:spPr>
          <a:xfrm>
            <a:off x="7979168" y="4896410"/>
            <a:ext cx="5535098" cy="8427311"/>
          </a:xfrm>
          <a:custGeom>
            <a:avLst/>
            <a:gdLst>
              <a:gd name="connsiteX0" fmla="*/ 3782254 w 3842656"/>
              <a:gd name="connsiteY0" fmla="*/ 1577053 h 5850530"/>
              <a:gd name="connsiteX1" fmla="*/ 3591852 w 3842656"/>
              <a:gd name="connsiteY1" fmla="*/ 94342 h 5850530"/>
              <a:gd name="connsiteX2" fmla="*/ 2713233 w 3842656"/>
              <a:gd name="connsiteY2" fmla="*/ 776327 h 5850530"/>
              <a:gd name="connsiteX3" fmla="*/ 3055611 w 3842656"/>
              <a:gd name="connsiteY3" fmla="*/ 1032850 h 5850530"/>
              <a:gd name="connsiteX4" fmla="*/ 2397858 w 3842656"/>
              <a:gd name="connsiteY4" fmla="*/ 3178853 h 5850530"/>
              <a:gd name="connsiteX5" fmla="*/ 607042 w 3842656"/>
              <a:gd name="connsiteY5" fmla="*/ 4068203 h 5850530"/>
              <a:gd name="connsiteX6" fmla="*/ 94342 w 3842656"/>
              <a:gd name="connsiteY6" fmla="*/ 5760357 h 5850530"/>
              <a:gd name="connsiteX7" fmla="*/ 702936 w 3842656"/>
              <a:gd name="connsiteY7" fmla="*/ 5423171 h 5850530"/>
              <a:gd name="connsiteX8" fmla="*/ 1006886 w 3842656"/>
              <a:gd name="connsiteY8" fmla="*/ 4420274 h 5850530"/>
              <a:gd name="connsiteX9" fmla="*/ 2800472 w 3842656"/>
              <a:gd name="connsiteY9" fmla="*/ 3529539 h 5850530"/>
              <a:gd name="connsiteX10" fmla="*/ 3469995 w 3842656"/>
              <a:gd name="connsiteY10" fmla="*/ 1343032 h 585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2656" h="5850530">
                <a:moveTo>
                  <a:pt x="3782254" y="1577053"/>
                </a:moveTo>
                <a:lnTo>
                  <a:pt x="3591852" y="94342"/>
                </a:lnTo>
                <a:lnTo>
                  <a:pt x="2713233" y="776327"/>
                </a:lnTo>
                <a:lnTo>
                  <a:pt x="3055611" y="1032850"/>
                </a:lnTo>
                <a:lnTo>
                  <a:pt x="2397858" y="3178853"/>
                </a:lnTo>
                <a:lnTo>
                  <a:pt x="607042" y="4068203"/>
                </a:lnTo>
                <a:lnTo>
                  <a:pt x="94342" y="5760357"/>
                </a:lnTo>
                <a:lnTo>
                  <a:pt x="702936" y="5423171"/>
                </a:lnTo>
                <a:lnTo>
                  <a:pt x="1006886" y="4420274"/>
                </a:lnTo>
                <a:lnTo>
                  <a:pt x="2800472" y="3529539"/>
                </a:lnTo>
                <a:lnTo>
                  <a:pt x="3469995" y="1343032"/>
                </a:lnTo>
                <a:close/>
              </a:path>
            </a:pathLst>
          </a:custGeom>
          <a:solidFill>
            <a:schemeClr val="accent5"/>
          </a:solidFill>
          <a:ln w="34610" cap="flat">
            <a:noFill/>
            <a:prstDash val="solid"/>
            <a:miter/>
          </a:ln>
        </p:spPr>
        <p:txBody>
          <a:bodyPr rtlCol="0" anchor="ctr"/>
          <a:lstStyle/>
          <a:p>
            <a:pPr>
              <a:defRPr/>
            </a:pPr>
            <a:endParaRPr lang="en-US">
              <a:solidFill>
                <a:srgbClr val="272E3A"/>
              </a:solidFill>
              <a:latin typeface="Montserrat Light"/>
            </a:endParaRPr>
          </a:p>
        </p:txBody>
      </p:sp>
      <p:grpSp>
        <p:nvGrpSpPr>
          <p:cNvPr id="3" name="Group 2">
            <a:extLst>
              <a:ext uri="{FF2B5EF4-FFF2-40B4-BE49-F238E27FC236}">
                <a16:creationId xmlns:a16="http://schemas.microsoft.com/office/drawing/2014/main" id="{A17EB29F-FD03-4D3B-A378-65EDF0140887}"/>
              </a:ext>
            </a:extLst>
          </p:cNvPr>
          <p:cNvGrpSpPr/>
          <p:nvPr/>
        </p:nvGrpSpPr>
        <p:grpSpPr>
          <a:xfrm>
            <a:off x="2674957" y="2276130"/>
            <a:ext cx="3469348" cy="2384059"/>
            <a:chOff x="2291385" y="3414248"/>
            <a:chExt cx="3193320" cy="2194378"/>
          </a:xfrm>
        </p:grpSpPr>
        <p:sp>
          <p:nvSpPr>
            <p:cNvPr id="500" name="Freeform: Shape 499">
              <a:extLst>
                <a:ext uri="{FF2B5EF4-FFF2-40B4-BE49-F238E27FC236}">
                  <a16:creationId xmlns:a16="http://schemas.microsoft.com/office/drawing/2014/main" id="{9699045B-29A8-4A5E-8B31-F8575DB11A69}"/>
                </a:ext>
              </a:extLst>
            </p:cNvPr>
            <p:cNvSpPr/>
            <p:nvPr/>
          </p:nvSpPr>
          <p:spPr>
            <a:xfrm>
              <a:off x="2291385" y="3414248"/>
              <a:ext cx="3191824" cy="1546039"/>
            </a:xfrm>
            <a:custGeom>
              <a:avLst/>
              <a:gdLst>
                <a:gd name="connsiteX0" fmla="*/ 2136835 w 2215585"/>
                <a:gd name="connsiteY0" fmla="*/ 94342 h 1073174"/>
                <a:gd name="connsiteX1" fmla="*/ 94342 w 2215585"/>
                <a:gd name="connsiteY1" fmla="*/ 893683 h 1073174"/>
                <a:gd name="connsiteX2" fmla="*/ 975037 w 2215585"/>
                <a:gd name="connsiteY2" fmla="*/ 998578 h 1073174"/>
              </a:gdLst>
              <a:ahLst/>
              <a:cxnLst>
                <a:cxn ang="0">
                  <a:pos x="connsiteX0" y="connsiteY0"/>
                </a:cxn>
                <a:cxn ang="0">
                  <a:pos x="connsiteX1" y="connsiteY1"/>
                </a:cxn>
                <a:cxn ang="0">
                  <a:pos x="connsiteX2" y="connsiteY2"/>
                </a:cxn>
              </a:cxnLst>
              <a:rect l="l" t="t" r="r" b="b"/>
              <a:pathLst>
                <a:path w="2215585" h="1073174">
                  <a:moveTo>
                    <a:pt x="2136835" y="94342"/>
                  </a:moveTo>
                  <a:lnTo>
                    <a:pt x="94342" y="893683"/>
                  </a:lnTo>
                  <a:lnTo>
                    <a:pt x="975037" y="998578"/>
                  </a:lnTo>
                  <a:close/>
                </a:path>
              </a:pathLst>
            </a:custGeom>
            <a:solidFill>
              <a:schemeClr val="bg1">
                <a:lumMod val="8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501" name="Freeform: Shape 500">
              <a:extLst>
                <a:ext uri="{FF2B5EF4-FFF2-40B4-BE49-F238E27FC236}">
                  <a16:creationId xmlns:a16="http://schemas.microsoft.com/office/drawing/2014/main" id="{331B8E3C-BF8B-4B9F-A08B-BD4DB7A5B5DE}"/>
                </a:ext>
              </a:extLst>
            </p:cNvPr>
            <p:cNvSpPr/>
            <p:nvPr/>
          </p:nvSpPr>
          <p:spPr>
            <a:xfrm>
              <a:off x="3539687" y="3414248"/>
              <a:ext cx="1945018" cy="2094634"/>
            </a:xfrm>
            <a:custGeom>
              <a:avLst/>
              <a:gdLst>
                <a:gd name="connsiteX0" fmla="*/ 94342 w 1350122"/>
                <a:gd name="connsiteY0" fmla="*/ 996847 h 1453978"/>
                <a:gd name="connsiteX1" fmla="*/ 230739 w 1350122"/>
                <a:gd name="connsiteY1" fmla="*/ 1378343 h 1453978"/>
                <a:gd name="connsiteX2" fmla="*/ 1270333 w 1350122"/>
                <a:gd name="connsiteY2" fmla="*/ 94342 h 1453978"/>
              </a:gdLst>
              <a:ahLst/>
              <a:cxnLst>
                <a:cxn ang="0">
                  <a:pos x="connsiteX0" y="connsiteY0"/>
                </a:cxn>
                <a:cxn ang="0">
                  <a:pos x="connsiteX1" y="connsiteY1"/>
                </a:cxn>
                <a:cxn ang="0">
                  <a:pos x="connsiteX2" y="connsiteY2"/>
                </a:cxn>
              </a:cxnLst>
              <a:rect l="l" t="t" r="r" b="b"/>
              <a:pathLst>
                <a:path w="1350122" h="1453978">
                  <a:moveTo>
                    <a:pt x="94342" y="996847"/>
                  </a:moveTo>
                  <a:lnTo>
                    <a:pt x="230739" y="1378343"/>
                  </a:lnTo>
                  <a:lnTo>
                    <a:pt x="1270333" y="94342"/>
                  </a:lnTo>
                  <a:close/>
                </a:path>
              </a:pathLst>
            </a:custGeom>
            <a:solidFill>
              <a:schemeClr val="bg1">
                <a:lumMod val="7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502" name="Freeform: Shape 501">
              <a:extLst>
                <a:ext uri="{FF2B5EF4-FFF2-40B4-BE49-F238E27FC236}">
                  <a16:creationId xmlns:a16="http://schemas.microsoft.com/office/drawing/2014/main" id="{51F14DF5-6D8E-4A9B-B5DE-ED3E97919DAB}"/>
                </a:ext>
              </a:extLst>
            </p:cNvPr>
            <p:cNvSpPr/>
            <p:nvPr/>
          </p:nvSpPr>
          <p:spPr>
            <a:xfrm>
              <a:off x="3736184" y="3414248"/>
              <a:ext cx="1745528" cy="2094634"/>
            </a:xfrm>
            <a:custGeom>
              <a:avLst/>
              <a:gdLst>
                <a:gd name="connsiteX0" fmla="*/ 249779 w 1211648"/>
                <a:gd name="connsiteY0" fmla="*/ 1084778 h 1453978"/>
                <a:gd name="connsiteX1" fmla="*/ 94342 w 1211648"/>
                <a:gd name="connsiteY1" fmla="*/ 1378343 h 1453978"/>
                <a:gd name="connsiteX2" fmla="*/ 1133936 w 1211648"/>
                <a:gd name="connsiteY2" fmla="*/ 94342 h 1453978"/>
              </a:gdLst>
              <a:ahLst/>
              <a:cxnLst>
                <a:cxn ang="0">
                  <a:pos x="connsiteX0" y="connsiteY0"/>
                </a:cxn>
                <a:cxn ang="0">
                  <a:pos x="connsiteX1" y="connsiteY1"/>
                </a:cxn>
                <a:cxn ang="0">
                  <a:pos x="connsiteX2" y="connsiteY2"/>
                </a:cxn>
              </a:cxnLst>
              <a:rect l="l" t="t" r="r" b="b"/>
              <a:pathLst>
                <a:path w="1211648" h="1453978">
                  <a:moveTo>
                    <a:pt x="249779" y="1084778"/>
                  </a:moveTo>
                  <a:lnTo>
                    <a:pt x="94342" y="1378343"/>
                  </a:lnTo>
                  <a:lnTo>
                    <a:pt x="1133936" y="94342"/>
                  </a:lnTo>
                  <a:close/>
                </a:path>
              </a:pathLst>
            </a:custGeom>
            <a:solidFill>
              <a:schemeClr val="bg1">
                <a:lumMod val="50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503" name="Freeform: Shape 502">
              <a:extLst>
                <a:ext uri="{FF2B5EF4-FFF2-40B4-BE49-F238E27FC236}">
                  <a16:creationId xmlns:a16="http://schemas.microsoft.com/office/drawing/2014/main" id="{D364589D-F9D9-4888-935D-1692AFFED448}"/>
                </a:ext>
              </a:extLst>
            </p:cNvPr>
            <p:cNvSpPr/>
            <p:nvPr/>
          </p:nvSpPr>
          <p:spPr>
            <a:xfrm>
              <a:off x="3960110" y="3414248"/>
              <a:ext cx="1496167" cy="2194378"/>
            </a:xfrm>
            <a:custGeom>
              <a:avLst/>
              <a:gdLst>
                <a:gd name="connsiteX0" fmla="*/ 978499 w 1038555"/>
                <a:gd name="connsiteY0" fmla="*/ 94342 h 1523215"/>
                <a:gd name="connsiteX1" fmla="*/ 703628 w 1038555"/>
                <a:gd name="connsiteY1" fmla="*/ 1441003 h 1523215"/>
                <a:gd name="connsiteX2" fmla="*/ 94342 w 1038555"/>
                <a:gd name="connsiteY2" fmla="*/ 1084778 h 1523215"/>
              </a:gdLst>
              <a:ahLst/>
              <a:cxnLst>
                <a:cxn ang="0">
                  <a:pos x="connsiteX0" y="connsiteY0"/>
                </a:cxn>
                <a:cxn ang="0">
                  <a:pos x="connsiteX1" y="connsiteY1"/>
                </a:cxn>
                <a:cxn ang="0">
                  <a:pos x="connsiteX2" y="connsiteY2"/>
                </a:cxn>
              </a:cxnLst>
              <a:rect l="l" t="t" r="r" b="b"/>
              <a:pathLst>
                <a:path w="1038555" h="1523215">
                  <a:moveTo>
                    <a:pt x="978499" y="94342"/>
                  </a:moveTo>
                  <a:lnTo>
                    <a:pt x="703628" y="1441003"/>
                  </a:lnTo>
                  <a:lnTo>
                    <a:pt x="94342" y="1084778"/>
                  </a:lnTo>
                  <a:close/>
                </a:path>
              </a:pathLst>
            </a:custGeom>
            <a:solidFill>
              <a:schemeClr val="bg1">
                <a:lumMod val="85000"/>
              </a:schemeClr>
            </a:solidFill>
            <a:ln w="34610" cap="flat">
              <a:noFill/>
              <a:prstDash val="solid"/>
              <a:miter/>
            </a:ln>
          </p:spPr>
          <p:txBody>
            <a:bodyPr rtlCol="0" anchor="ctr"/>
            <a:lstStyle/>
            <a:p>
              <a:pPr>
                <a:defRPr/>
              </a:pPr>
              <a:endParaRPr lang="en-US">
                <a:solidFill>
                  <a:srgbClr val="272E3A"/>
                </a:solidFill>
                <a:latin typeface="Montserrat Light"/>
              </a:endParaRPr>
            </a:p>
          </p:txBody>
        </p:sp>
      </p:grpSp>
      <p:grpSp>
        <p:nvGrpSpPr>
          <p:cNvPr id="480" name="Group 479">
            <a:extLst>
              <a:ext uri="{FF2B5EF4-FFF2-40B4-BE49-F238E27FC236}">
                <a16:creationId xmlns:a16="http://schemas.microsoft.com/office/drawing/2014/main" id="{4B66F6A6-B285-4F0C-B7FD-9D03E3D61995}"/>
              </a:ext>
            </a:extLst>
          </p:cNvPr>
          <p:cNvGrpSpPr/>
          <p:nvPr/>
        </p:nvGrpSpPr>
        <p:grpSpPr>
          <a:xfrm>
            <a:off x="14124379" y="889812"/>
            <a:ext cx="9403760" cy="9126901"/>
            <a:chOff x="25433109" y="585029"/>
            <a:chExt cx="9404985" cy="9128089"/>
          </a:xfrm>
        </p:grpSpPr>
        <p:sp>
          <p:nvSpPr>
            <p:cNvPr id="481" name="Rectangle 480">
              <a:extLst>
                <a:ext uri="{FF2B5EF4-FFF2-40B4-BE49-F238E27FC236}">
                  <a16:creationId xmlns:a16="http://schemas.microsoft.com/office/drawing/2014/main" id="{9EB2EA31-733F-48A2-BFED-35454615EA80}"/>
                </a:ext>
              </a:extLst>
            </p:cNvPr>
            <p:cNvSpPr/>
            <p:nvPr/>
          </p:nvSpPr>
          <p:spPr>
            <a:xfrm>
              <a:off x="30536604" y="4571015"/>
              <a:ext cx="4267200" cy="5142103"/>
            </a:xfrm>
            <a:prstGeom prst="rect">
              <a:avLst/>
            </a:prstGeom>
            <a:solidFill>
              <a:sysClr val="window" lastClr="FFFFFF"/>
            </a:solidFill>
            <a:ln w="12700" cap="flat" cmpd="sng" algn="ctr">
              <a:noFill/>
              <a:prstDash val="solid"/>
              <a:miter lim="800000"/>
            </a:ln>
            <a:effectLst>
              <a:outerShdw blurRad="825500" dist="266700" dir="5400000" algn="l" rotWithShape="0">
                <a:srgbClr val="4472C4">
                  <a:lumMod val="50000"/>
                  <a:alpha val="32000"/>
                </a:srgbClr>
              </a:outerShdw>
            </a:effectLst>
          </p:spPr>
          <p:txBody>
            <a:bodyPr rtlCol="0" anchor="ctr"/>
            <a:lstStyle/>
            <a:p>
              <a:pPr algn="ctr" defTabSz="457154">
                <a:defRPr/>
              </a:pPr>
              <a:endParaRPr lang="en-US" kern="0">
                <a:solidFill>
                  <a:prstClr val="white"/>
                </a:solidFill>
                <a:latin typeface="Open Sans Light"/>
              </a:endParaRPr>
            </a:p>
          </p:txBody>
        </p:sp>
        <p:sp>
          <p:nvSpPr>
            <p:cNvPr id="484" name="TextBox 483">
              <a:extLst>
                <a:ext uri="{FF2B5EF4-FFF2-40B4-BE49-F238E27FC236}">
                  <a16:creationId xmlns:a16="http://schemas.microsoft.com/office/drawing/2014/main" id="{298BEF58-E186-4A8F-A2C6-02AE9BD9C911}"/>
                </a:ext>
              </a:extLst>
            </p:cNvPr>
            <p:cNvSpPr txBox="1"/>
            <p:nvPr/>
          </p:nvSpPr>
          <p:spPr>
            <a:xfrm>
              <a:off x="30570894" y="5259609"/>
              <a:ext cx="4267200" cy="1446550"/>
            </a:xfrm>
            <a:prstGeom prst="rect">
              <a:avLst/>
            </a:prstGeom>
            <a:noFill/>
          </p:spPr>
          <p:txBody>
            <a:bodyPr wrap="square" rtlCol="0">
              <a:spAutoFit/>
            </a:bodyPr>
            <a:lstStyle/>
            <a:p>
              <a:pPr algn="ctr" defTabSz="457154">
                <a:defRPr/>
              </a:pPr>
              <a:r>
                <a:rPr lang="en-US" sz="8799" dirty="0">
                  <a:solidFill>
                    <a:prstClr val="black"/>
                  </a:solidFill>
                  <a:latin typeface="Montserrat Light" panose="00000400000000000000" pitchFamily="2" charset="0"/>
                  <a:ea typeface="Open Sans Condensed Light" panose="020B0306030504020204" pitchFamily="34" charset="0"/>
                  <a:cs typeface="Open Sans Condensed Light" panose="020B0306030504020204" pitchFamily="34" charset="0"/>
                </a:rPr>
                <a:t>70 %</a:t>
              </a:r>
            </a:p>
          </p:txBody>
        </p:sp>
        <p:cxnSp>
          <p:nvCxnSpPr>
            <p:cNvPr id="486" name="Straight Connector 485">
              <a:extLst>
                <a:ext uri="{FF2B5EF4-FFF2-40B4-BE49-F238E27FC236}">
                  <a16:creationId xmlns:a16="http://schemas.microsoft.com/office/drawing/2014/main" id="{FA12B6E1-020C-483E-B2ED-624B315F2039}"/>
                </a:ext>
              </a:extLst>
            </p:cNvPr>
            <p:cNvCxnSpPr>
              <a:cxnSpLocks/>
            </p:cNvCxnSpPr>
            <p:nvPr/>
          </p:nvCxnSpPr>
          <p:spPr>
            <a:xfrm>
              <a:off x="31754736" y="6856154"/>
              <a:ext cx="1742778" cy="0"/>
            </a:xfrm>
            <a:prstGeom prst="line">
              <a:avLst/>
            </a:prstGeom>
            <a:noFill/>
            <a:ln w="28575" cap="flat" cmpd="sng" algn="ctr">
              <a:solidFill>
                <a:sysClr val="window" lastClr="FFFFFF">
                  <a:lumMod val="75000"/>
                </a:sysClr>
              </a:solidFill>
              <a:prstDash val="solid"/>
              <a:miter lim="800000"/>
            </a:ln>
            <a:effectLst/>
          </p:spPr>
        </p:cxnSp>
        <p:sp>
          <p:nvSpPr>
            <p:cNvPr id="487" name="TextBox 486">
              <a:extLst>
                <a:ext uri="{FF2B5EF4-FFF2-40B4-BE49-F238E27FC236}">
                  <a16:creationId xmlns:a16="http://schemas.microsoft.com/office/drawing/2014/main" id="{590FC306-ABAD-42D3-BAA1-F4DCF7956DB7}"/>
                </a:ext>
              </a:extLst>
            </p:cNvPr>
            <p:cNvSpPr txBox="1"/>
            <p:nvPr/>
          </p:nvSpPr>
          <p:spPr>
            <a:xfrm>
              <a:off x="31118077" y="7058125"/>
              <a:ext cx="3073031" cy="876636"/>
            </a:xfrm>
            <a:prstGeom prst="rect">
              <a:avLst/>
            </a:prstGeom>
            <a:noFill/>
          </p:spPr>
          <p:txBody>
            <a:bodyPr wrap="square" rtlCol="0">
              <a:spAutoFit/>
            </a:bodyPr>
            <a:lstStyle/>
            <a:p>
              <a:pPr algn="ctr" defTabSz="457154">
                <a:lnSpc>
                  <a:spcPct val="150000"/>
                </a:lnSpc>
              </a:pPr>
              <a:r>
                <a:rPr lang="en-US" b="1" spc="150" dirty="0">
                  <a:solidFill>
                    <a:srgbClr val="606060"/>
                  </a:solidFill>
                  <a:latin typeface="Montserrat" panose="00000500000000000000" pitchFamily="2" charset="0"/>
                </a:rPr>
                <a:t>Commercial Vehicle Business</a:t>
              </a:r>
            </a:p>
          </p:txBody>
        </p:sp>
        <p:sp>
          <p:nvSpPr>
            <p:cNvPr id="488" name="Rectangle 25">
              <a:extLst>
                <a:ext uri="{FF2B5EF4-FFF2-40B4-BE49-F238E27FC236}">
                  <a16:creationId xmlns:a16="http://schemas.microsoft.com/office/drawing/2014/main" id="{6F7CDFB8-C374-4A22-AE39-691D1FD41092}"/>
                </a:ext>
              </a:extLst>
            </p:cNvPr>
            <p:cNvSpPr/>
            <p:nvPr/>
          </p:nvSpPr>
          <p:spPr>
            <a:xfrm>
              <a:off x="31150864" y="4970895"/>
              <a:ext cx="205740" cy="422004"/>
            </a:xfrm>
            <a:custGeom>
              <a:avLst/>
              <a:gdLst>
                <a:gd name="connsiteX0" fmla="*/ 0 w 198120"/>
                <a:gd name="connsiteY0" fmla="*/ 0 h 407340"/>
                <a:gd name="connsiteX1" fmla="*/ 198120 w 198120"/>
                <a:gd name="connsiteY1" fmla="*/ 0 h 407340"/>
                <a:gd name="connsiteX2" fmla="*/ 198120 w 198120"/>
                <a:gd name="connsiteY2" fmla="*/ 407340 h 407340"/>
                <a:gd name="connsiteX3" fmla="*/ 0 w 198120"/>
                <a:gd name="connsiteY3" fmla="*/ 407340 h 407340"/>
                <a:gd name="connsiteX4" fmla="*/ 0 w 198120"/>
                <a:gd name="connsiteY4" fmla="*/ 0 h 407340"/>
                <a:gd name="connsiteX0" fmla="*/ 0 w 198120"/>
                <a:gd name="connsiteY0" fmla="*/ 0 h 407340"/>
                <a:gd name="connsiteX1" fmla="*/ 198120 w 198120"/>
                <a:gd name="connsiteY1" fmla="*/ 0 h 407340"/>
                <a:gd name="connsiteX2" fmla="*/ 198120 w 198120"/>
                <a:gd name="connsiteY2" fmla="*/ 180645 h 407340"/>
                <a:gd name="connsiteX3" fmla="*/ 0 w 198120"/>
                <a:gd name="connsiteY3" fmla="*/ 407340 h 407340"/>
                <a:gd name="connsiteX4" fmla="*/ 0 w 198120"/>
                <a:gd name="connsiteY4" fmla="*/ 0 h 407340"/>
                <a:gd name="connsiteX0" fmla="*/ 0 w 200025"/>
                <a:gd name="connsiteY0" fmla="*/ 0 h 407340"/>
                <a:gd name="connsiteX1" fmla="*/ 198120 w 200025"/>
                <a:gd name="connsiteY1" fmla="*/ 0 h 407340"/>
                <a:gd name="connsiteX2" fmla="*/ 200025 w 200025"/>
                <a:gd name="connsiteY2" fmla="*/ 193980 h 407340"/>
                <a:gd name="connsiteX3" fmla="*/ 0 w 200025"/>
                <a:gd name="connsiteY3" fmla="*/ 407340 h 407340"/>
                <a:gd name="connsiteX4" fmla="*/ 0 w 200025"/>
                <a:gd name="connsiteY4" fmla="*/ 0 h 407340"/>
                <a:gd name="connsiteX0" fmla="*/ 0 w 198120"/>
                <a:gd name="connsiteY0" fmla="*/ 0 h 407340"/>
                <a:gd name="connsiteX1" fmla="*/ 198120 w 198120"/>
                <a:gd name="connsiteY1" fmla="*/ 0 h 407340"/>
                <a:gd name="connsiteX2" fmla="*/ 197157 w 198120"/>
                <a:gd name="connsiteY2" fmla="*/ 194697 h 407340"/>
                <a:gd name="connsiteX3" fmla="*/ 0 w 198120"/>
                <a:gd name="connsiteY3" fmla="*/ 407340 h 407340"/>
                <a:gd name="connsiteX4" fmla="*/ 0 w 198120"/>
                <a:gd name="connsiteY4" fmla="*/ 0 h 407340"/>
                <a:gd name="connsiteX0" fmla="*/ 0 w 198591"/>
                <a:gd name="connsiteY0" fmla="*/ 0 h 407340"/>
                <a:gd name="connsiteX1" fmla="*/ 198120 w 198591"/>
                <a:gd name="connsiteY1" fmla="*/ 0 h 407340"/>
                <a:gd name="connsiteX2" fmla="*/ 198591 w 198591"/>
                <a:gd name="connsiteY2" fmla="*/ 194697 h 407340"/>
                <a:gd name="connsiteX3" fmla="*/ 0 w 198591"/>
                <a:gd name="connsiteY3" fmla="*/ 407340 h 407340"/>
                <a:gd name="connsiteX4" fmla="*/ 0 w 198591"/>
                <a:gd name="connsiteY4" fmla="*/ 0 h 40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91" h="407340">
                  <a:moveTo>
                    <a:pt x="0" y="0"/>
                  </a:moveTo>
                  <a:lnTo>
                    <a:pt x="198120" y="0"/>
                  </a:lnTo>
                  <a:lnTo>
                    <a:pt x="198591" y="194697"/>
                  </a:lnTo>
                  <a:lnTo>
                    <a:pt x="0" y="407340"/>
                  </a:lnTo>
                  <a:lnTo>
                    <a:pt x="0" y="0"/>
                  </a:lnTo>
                  <a:close/>
                </a:path>
              </a:pathLst>
            </a:custGeom>
            <a:solidFill>
              <a:schemeClr val="accent5"/>
            </a:solidFill>
            <a:ln w="12700" cap="flat" cmpd="sng" algn="ctr">
              <a:noFill/>
              <a:prstDash val="solid"/>
              <a:miter lim="800000"/>
            </a:ln>
            <a:effectLst/>
          </p:spPr>
          <p:txBody>
            <a:bodyPr rtlCol="0" anchor="ctr"/>
            <a:lstStyle/>
            <a:p>
              <a:pPr algn="ctr" defTabSz="457154">
                <a:defRPr/>
              </a:pPr>
              <a:endParaRPr lang="en-US" kern="0">
                <a:solidFill>
                  <a:prstClr val="white"/>
                </a:solidFill>
                <a:latin typeface="Open Sans Light"/>
              </a:endParaRPr>
            </a:p>
          </p:txBody>
        </p:sp>
        <p:sp>
          <p:nvSpPr>
            <p:cNvPr id="489" name="Rectangle 25">
              <a:extLst>
                <a:ext uri="{FF2B5EF4-FFF2-40B4-BE49-F238E27FC236}">
                  <a16:creationId xmlns:a16="http://schemas.microsoft.com/office/drawing/2014/main" id="{DB04C6AF-23CD-4A05-A92B-1705B2E070FD}"/>
                </a:ext>
              </a:extLst>
            </p:cNvPr>
            <p:cNvSpPr/>
            <p:nvPr/>
          </p:nvSpPr>
          <p:spPr>
            <a:xfrm>
              <a:off x="30824904" y="4970895"/>
              <a:ext cx="205740" cy="422004"/>
            </a:xfrm>
            <a:custGeom>
              <a:avLst/>
              <a:gdLst>
                <a:gd name="connsiteX0" fmla="*/ 0 w 198120"/>
                <a:gd name="connsiteY0" fmla="*/ 0 h 407340"/>
                <a:gd name="connsiteX1" fmla="*/ 198120 w 198120"/>
                <a:gd name="connsiteY1" fmla="*/ 0 h 407340"/>
                <a:gd name="connsiteX2" fmla="*/ 198120 w 198120"/>
                <a:gd name="connsiteY2" fmla="*/ 407340 h 407340"/>
                <a:gd name="connsiteX3" fmla="*/ 0 w 198120"/>
                <a:gd name="connsiteY3" fmla="*/ 407340 h 407340"/>
                <a:gd name="connsiteX4" fmla="*/ 0 w 198120"/>
                <a:gd name="connsiteY4" fmla="*/ 0 h 407340"/>
                <a:gd name="connsiteX0" fmla="*/ 0 w 198120"/>
                <a:gd name="connsiteY0" fmla="*/ 0 h 407340"/>
                <a:gd name="connsiteX1" fmla="*/ 198120 w 198120"/>
                <a:gd name="connsiteY1" fmla="*/ 0 h 407340"/>
                <a:gd name="connsiteX2" fmla="*/ 198120 w 198120"/>
                <a:gd name="connsiteY2" fmla="*/ 180645 h 407340"/>
                <a:gd name="connsiteX3" fmla="*/ 0 w 198120"/>
                <a:gd name="connsiteY3" fmla="*/ 407340 h 407340"/>
                <a:gd name="connsiteX4" fmla="*/ 0 w 198120"/>
                <a:gd name="connsiteY4" fmla="*/ 0 h 407340"/>
                <a:gd name="connsiteX0" fmla="*/ 0 w 200025"/>
                <a:gd name="connsiteY0" fmla="*/ 0 h 407340"/>
                <a:gd name="connsiteX1" fmla="*/ 198120 w 200025"/>
                <a:gd name="connsiteY1" fmla="*/ 0 h 407340"/>
                <a:gd name="connsiteX2" fmla="*/ 200025 w 200025"/>
                <a:gd name="connsiteY2" fmla="*/ 193980 h 407340"/>
                <a:gd name="connsiteX3" fmla="*/ 0 w 200025"/>
                <a:gd name="connsiteY3" fmla="*/ 407340 h 407340"/>
                <a:gd name="connsiteX4" fmla="*/ 0 w 200025"/>
                <a:gd name="connsiteY4" fmla="*/ 0 h 407340"/>
                <a:gd name="connsiteX0" fmla="*/ 0 w 198120"/>
                <a:gd name="connsiteY0" fmla="*/ 0 h 407340"/>
                <a:gd name="connsiteX1" fmla="*/ 198120 w 198120"/>
                <a:gd name="connsiteY1" fmla="*/ 0 h 407340"/>
                <a:gd name="connsiteX2" fmla="*/ 197157 w 198120"/>
                <a:gd name="connsiteY2" fmla="*/ 194697 h 407340"/>
                <a:gd name="connsiteX3" fmla="*/ 0 w 198120"/>
                <a:gd name="connsiteY3" fmla="*/ 407340 h 407340"/>
                <a:gd name="connsiteX4" fmla="*/ 0 w 198120"/>
                <a:gd name="connsiteY4" fmla="*/ 0 h 407340"/>
                <a:gd name="connsiteX0" fmla="*/ 0 w 198591"/>
                <a:gd name="connsiteY0" fmla="*/ 0 h 407340"/>
                <a:gd name="connsiteX1" fmla="*/ 198120 w 198591"/>
                <a:gd name="connsiteY1" fmla="*/ 0 h 407340"/>
                <a:gd name="connsiteX2" fmla="*/ 198591 w 198591"/>
                <a:gd name="connsiteY2" fmla="*/ 194697 h 407340"/>
                <a:gd name="connsiteX3" fmla="*/ 0 w 198591"/>
                <a:gd name="connsiteY3" fmla="*/ 407340 h 407340"/>
                <a:gd name="connsiteX4" fmla="*/ 0 w 198591"/>
                <a:gd name="connsiteY4" fmla="*/ 0 h 40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91" h="407340">
                  <a:moveTo>
                    <a:pt x="0" y="0"/>
                  </a:moveTo>
                  <a:lnTo>
                    <a:pt x="198120" y="0"/>
                  </a:lnTo>
                  <a:lnTo>
                    <a:pt x="198591" y="194697"/>
                  </a:lnTo>
                  <a:lnTo>
                    <a:pt x="0" y="407340"/>
                  </a:lnTo>
                  <a:lnTo>
                    <a:pt x="0" y="0"/>
                  </a:lnTo>
                  <a:close/>
                </a:path>
              </a:pathLst>
            </a:custGeom>
            <a:solidFill>
              <a:schemeClr val="accent5"/>
            </a:solidFill>
            <a:ln w="12700" cap="flat" cmpd="sng" algn="ctr">
              <a:noFill/>
              <a:prstDash val="solid"/>
              <a:miter lim="800000"/>
            </a:ln>
            <a:effectLst/>
          </p:spPr>
          <p:txBody>
            <a:bodyPr rtlCol="0" anchor="ctr"/>
            <a:lstStyle/>
            <a:p>
              <a:pPr algn="ctr" defTabSz="457154">
                <a:defRPr/>
              </a:pPr>
              <a:endParaRPr lang="en-US" kern="0">
                <a:solidFill>
                  <a:prstClr val="white"/>
                </a:solidFill>
                <a:latin typeface="Open Sans Light"/>
              </a:endParaRPr>
            </a:p>
          </p:txBody>
        </p:sp>
        <p:sp>
          <p:nvSpPr>
            <p:cNvPr id="490" name="Rectangle 489">
              <a:extLst>
                <a:ext uri="{FF2B5EF4-FFF2-40B4-BE49-F238E27FC236}">
                  <a16:creationId xmlns:a16="http://schemas.microsoft.com/office/drawing/2014/main" id="{37A042EA-A241-4AE4-B25B-0A73AA30035E}"/>
                </a:ext>
              </a:extLst>
            </p:cNvPr>
            <p:cNvSpPr/>
            <p:nvPr/>
          </p:nvSpPr>
          <p:spPr>
            <a:xfrm>
              <a:off x="25433109" y="585029"/>
              <a:ext cx="4267200" cy="5142103"/>
            </a:xfrm>
            <a:prstGeom prst="rect">
              <a:avLst/>
            </a:prstGeom>
            <a:solidFill>
              <a:sysClr val="window" lastClr="FFFFFF"/>
            </a:solidFill>
            <a:ln w="12700" cap="flat" cmpd="sng" algn="ctr">
              <a:noFill/>
              <a:prstDash val="solid"/>
              <a:miter lim="800000"/>
            </a:ln>
            <a:effectLst>
              <a:outerShdw blurRad="825500" dist="266700" dir="5400000" algn="l" rotWithShape="0">
                <a:srgbClr val="4472C4">
                  <a:lumMod val="50000"/>
                  <a:alpha val="32000"/>
                </a:srgbClr>
              </a:outerShdw>
            </a:effectLst>
          </p:spPr>
          <p:txBody>
            <a:bodyPr rtlCol="0" anchor="ctr"/>
            <a:lstStyle/>
            <a:p>
              <a:pPr algn="ctr" defTabSz="457154">
                <a:defRPr/>
              </a:pPr>
              <a:endParaRPr lang="en-US" kern="0">
                <a:solidFill>
                  <a:prstClr val="white"/>
                </a:solidFill>
                <a:latin typeface="Open Sans Light"/>
              </a:endParaRPr>
            </a:p>
          </p:txBody>
        </p:sp>
        <p:sp>
          <p:nvSpPr>
            <p:cNvPr id="491" name="TextBox 490">
              <a:extLst>
                <a:ext uri="{FF2B5EF4-FFF2-40B4-BE49-F238E27FC236}">
                  <a16:creationId xmlns:a16="http://schemas.microsoft.com/office/drawing/2014/main" id="{7EB60F2F-14AD-4DB9-8BE3-E7C469D08713}"/>
                </a:ext>
              </a:extLst>
            </p:cNvPr>
            <p:cNvSpPr txBox="1"/>
            <p:nvPr/>
          </p:nvSpPr>
          <p:spPr>
            <a:xfrm>
              <a:off x="25467399" y="1273623"/>
              <a:ext cx="4267200" cy="1446610"/>
            </a:xfrm>
            <a:prstGeom prst="rect">
              <a:avLst/>
            </a:prstGeom>
            <a:noFill/>
          </p:spPr>
          <p:txBody>
            <a:bodyPr wrap="square" rtlCol="0">
              <a:spAutoFit/>
            </a:bodyPr>
            <a:lstStyle/>
            <a:p>
              <a:pPr algn="ctr" defTabSz="457154">
                <a:defRPr/>
              </a:pPr>
              <a:r>
                <a:rPr lang="en-US" sz="8799" dirty="0">
                  <a:solidFill>
                    <a:prstClr val="black"/>
                  </a:solidFill>
                  <a:latin typeface="Montserrat Light" panose="00000400000000000000" pitchFamily="2" charset="0"/>
                  <a:ea typeface="Open Sans Condensed Light" panose="020B0306030504020204" pitchFamily="34" charset="0"/>
                  <a:cs typeface="Open Sans Condensed Light" panose="020B0306030504020204" pitchFamily="34" charset="0"/>
                </a:rPr>
                <a:t>96.8%</a:t>
              </a:r>
            </a:p>
          </p:txBody>
        </p:sp>
        <p:cxnSp>
          <p:nvCxnSpPr>
            <p:cNvPr id="493" name="Straight Connector 492">
              <a:extLst>
                <a:ext uri="{FF2B5EF4-FFF2-40B4-BE49-F238E27FC236}">
                  <a16:creationId xmlns:a16="http://schemas.microsoft.com/office/drawing/2014/main" id="{BFF0F05C-55AB-44F8-966D-AA8587458E9D}"/>
                </a:ext>
              </a:extLst>
            </p:cNvPr>
            <p:cNvCxnSpPr>
              <a:cxnSpLocks/>
            </p:cNvCxnSpPr>
            <p:nvPr/>
          </p:nvCxnSpPr>
          <p:spPr>
            <a:xfrm>
              <a:off x="26625113" y="2870168"/>
              <a:ext cx="1742778" cy="0"/>
            </a:xfrm>
            <a:prstGeom prst="line">
              <a:avLst/>
            </a:prstGeom>
            <a:noFill/>
            <a:ln w="28575" cap="flat" cmpd="sng" algn="ctr">
              <a:solidFill>
                <a:sysClr val="window" lastClr="FFFFFF">
                  <a:lumMod val="75000"/>
                </a:sysClr>
              </a:solidFill>
              <a:prstDash val="solid"/>
              <a:miter lim="800000"/>
            </a:ln>
            <a:effectLst/>
          </p:spPr>
        </p:cxnSp>
        <p:sp>
          <p:nvSpPr>
            <p:cNvPr id="494" name="TextBox 493">
              <a:extLst>
                <a:ext uri="{FF2B5EF4-FFF2-40B4-BE49-F238E27FC236}">
                  <a16:creationId xmlns:a16="http://schemas.microsoft.com/office/drawing/2014/main" id="{D956D642-50C2-4ADF-96A8-FC2B536B3AD4}"/>
                </a:ext>
              </a:extLst>
            </p:cNvPr>
            <p:cNvSpPr txBox="1"/>
            <p:nvPr/>
          </p:nvSpPr>
          <p:spPr>
            <a:xfrm>
              <a:off x="25962322" y="3150527"/>
              <a:ext cx="3073031" cy="876636"/>
            </a:xfrm>
            <a:prstGeom prst="rect">
              <a:avLst/>
            </a:prstGeom>
            <a:noFill/>
          </p:spPr>
          <p:txBody>
            <a:bodyPr wrap="square" rtlCol="0">
              <a:spAutoFit/>
            </a:bodyPr>
            <a:lstStyle/>
            <a:p>
              <a:pPr algn="ctr" defTabSz="457154">
                <a:lnSpc>
                  <a:spcPct val="150000"/>
                </a:lnSpc>
              </a:pPr>
              <a:r>
                <a:rPr lang="en-US" b="1" spc="150" dirty="0">
                  <a:solidFill>
                    <a:srgbClr val="606060"/>
                  </a:solidFill>
                  <a:latin typeface="Montserrat" panose="00000500000000000000" pitchFamily="2" charset="0"/>
                </a:rPr>
                <a:t>Domestic Market Share  </a:t>
              </a:r>
            </a:p>
          </p:txBody>
        </p:sp>
        <p:sp>
          <p:nvSpPr>
            <p:cNvPr id="495" name="Rectangle 25">
              <a:extLst>
                <a:ext uri="{FF2B5EF4-FFF2-40B4-BE49-F238E27FC236}">
                  <a16:creationId xmlns:a16="http://schemas.microsoft.com/office/drawing/2014/main" id="{143D4ADB-F5DF-4529-B616-C23E6EC57BA2}"/>
                </a:ext>
              </a:extLst>
            </p:cNvPr>
            <p:cNvSpPr/>
            <p:nvPr/>
          </p:nvSpPr>
          <p:spPr>
            <a:xfrm>
              <a:off x="26047369" y="984909"/>
              <a:ext cx="205740" cy="422004"/>
            </a:xfrm>
            <a:custGeom>
              <a:avLst/>
              <a:gdLst>
                <a:gd name="connsiteX0" fmla="*/ 0 w 198120"/>
                <a:gd name="connsiteY0" fmla="*/ 0 h 407340"/>
                <a:gd name="connsiteX1" fmla="*/ 198120 w 198120"/>
                <a:gd name="connsiteY1" fmla="*/ 0 h 407340"/>
                <a:gd name="connsiteX2" fmla="*/ 198120 w 198120"/>
                <a:gd name="connsiteY2" fmla="*/ 407340 h 407340"/>
                <a:gd name="connsiteX3" fmla="*/ 0 w 198120"/>
                <a:gd name="connsiteY3" fmla="*/ 407340 h 407340"/>
                <a:gd name="connsiteX4" fmla="*/ 0 w 198120"/>
                <a:gd name="connsiteY4" fmla="*/ 0 h 407340"/>
                <a:gd name="connsiteX0" fmla="*/ 0 w 198120"/>
                <a:gd name="connsiteY0" fmla="*/ 0 h 407340"/>
                <a:gd name="connsiteX1" fmla="*/ 198120 w 198120"/>
                <a:gd name="connsiteY1" fmla="*/ 0 h 407340"/>
                <a:gd name="connsiteX2" fmla="*/ 198120 w 198120"/>
                <a:gd name="connsiteY2" fmla="*/ 180645 h 407340"/>
                <a:gd name="connsiteX3" fmla="*/ 0 w 198120"/>
                <a:gd name="connsiteY3" fmla="*/ 407340 h 407340"/>
                <a:gd name="connsiteX4" fmla="*/ 0 w 198120"/>
                <a:gd name="connsiteY4" fmla="*/ 0 h 407340"/>
                <a:gd name="connsiteX0" fmla="*/ 0 w 200025"/>
                <a:gd name="connsiteY0" fmla="*/ 0 h 407340"/>
                <a:gd name="connsiteX1" fmla="*/ 198120 w 200025"/>
                <a:gd name="connsiteY1" fmla="*/ 0 h 407340"/>
                <a:gd name="connsiteX2" fmla="*/ 200025 w 200025"/>
                <a:gd name="connsiteY2" fmla="*/ 193980 h 407340"/>
                <a:gd name="connsiteX3" fmla="*/ 0 w 200025"/>
                <a:gd name="connsiteY3" fmla="*/ 407340 h 407340"/>
                <a:gd name="connsiteX4" fmla="*/ 0 w 200025"/>
                <a:gd name="connsiteY4" fmla="*/ 0 h 407340"/>
                <a:gd name="connsiteX0" fmla="*/ 0 w 198120"/>
                <a:gd name="connsiteY0" fmla="*/ 0 h 407340"/>
                <a:gd name="connsiteX1" fmla="*/ 198120 w 198120"/>
                <a:gd name="connsiteY1" fmla="*/ 0 h 407340"/>
                <a:gd name="connsiteX2" fmla="*/ 197157 w 198120"/>
                <a:gd name="connsiteY2" fmla="*/ 194697 h 407340"/>
                <a:gd name="connsiteX3" fmla="*/ 0 w 198120"/>
                <a:gd name="connsiteY3" fmla="*/ 407340 h 407340"/>
                <a:gd name="connsiteX4" fmla="*/ 0 w 198120"/>
                <a:gd name="connsiteY4" fmla="*/ 0 h 407340"/>
                <a:gd name="connsiteX0" fmla="*/ 0 w 198591"/>
                <a:gd name="connsiteY0" fmla="*/ 0 h 407340"/>
                <a:gd name="connsiteX1" fmla="*/ 198120 w 198591"/>
                <a:gd name="connsiteY1" fmla="*/ 0 h 407340"/>
                <a:gd name="connsiteX2" fmla="*/ 198591 w 198591"/>
                <a:gd name="connsiteY2" fmla="*/ 194697 h 407340"/>
                <a:gd name="connsiteX3" fmla="*/ 0 w 198591"/>
                <a:gd name="connsiteY3" fmla="*/ 407340 h 407340"/>
                <a:gd name="connsiteX4" fmla="*/ 0 w 198591"/>
                <a:gd name="connsiteY4" fmla="*/ 0 h 40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91" h="407340">
                  <a:moveTo>
                    <a:pt x="0" y="0"/>
                  </a:moveTo>
                  <a:lnTo>
                    <a:pt x="198120" y="0"/>
                  </a:lnTo>
                  <a:lnTo>
                    <a:pt x="198591" y="194697"/>
                  </a:lnTo>
                  <a:lnTo>
                    <a:pt x="0" y="407340"/>
                  </a:lnTo>
                  <a:lnTo>
                    <a:pt x="0" y="0"/>
                  </a:lnTo>
                  <a:close/>
                </a:path>
              </a:pathLst>
            </a:custGeom>
            <a:solidFill>
              <a:schemeClr val="accent2"/>
            </a:solidFill>
            <a:ln w="12700" cap="flat" cmpd="sng" algn="ctr">
              <a:noFill/>
              <a:prstDash val="solid"/>
              <a:miter lim="800000"/>
            </a:ln>
            <a:effectLst/>
          </p:spPr>
          <p:txBody>
            <a:bodyPr rtlCol="0" anchor="ctr"/>
            <a:lstStyle/>
            <a:p>
              <a:pPr algn="ctr" defTabSz="457154">
                <a:defRPr/>
              </a:pPr>
              <a:endParaRPr lang="en-US" kern="0">
                <a:solidFill>
                  <a:prstClr val="white"/>
                </a:solidFill>
                <a:latin typeface="Open Sans Light"/>
              </a:endParaRPr>
            </a:p>
          </p:txBody>
        </p:sp>
        <p:sp>
          <p:nvSpPr>
            <p:cNvPr id="496" name="Rectangle 25">
              <a:extLst>
                <a:ext uri="{FF2B5EF4-FFF2-40B4-BE49-F238E27FC236}">
                  <a16:creationId xmlns:a16="http://schemas.microsoft.com/office/drawing/2014/main" id="{EB49E674-A001-4E3F-B048-021FC23E047D}"/>
                </a:ext>
              </a:extLst>
            </p:cNvPr>
            <p:cNvSpPr/>
            <p:nvPr/>
          </p:nvSpPr>
          <p:spPr>
            <a:xfrm>
              <a:off x="25721409" y="984909"/>
              <a:ext cx="205740" cy="422004"/>
            </a:xfrm>
            <a:custGeom>
              <a:avLst/>
              <a:gdLst>
                <a:gd name="connsiteX0" fmla="*/ 0 w 198120"/>
                <a:gd name="connsiteY0" fmla="*/ 0 h 407340"/>
                <a:gd name="connsiteX1" fmla="*/ 198120 w 198120"/>
                <a:gd name="connsiteY1" fmla="*/ 0 h 407340"/>
                <a:gd name="connsiteX2" fmla="*/ 198120 w 198120"/>
                <a:gd name="connsiteY2" fmla="*/ 407340 h 407340"/>
                <a:gd name="connsiteX3" fmla="*/ 0 w 198120"/>
                <a:gd name="connsiteY3" fmla="*/ 407340 h 407340"/>
                <a:gd name="connsiteX4" fmla="*/ 0 w 198120"/>
                <a:gd name="connsiteY4" fmla="*/ 0 h 407340"/>
                <a:gd name="connsiteX0" fmla="*/ 0 w 198120"/>
                <a:gd name="connsiteY0" fmla="*/ 0 h 407340"/>
                <a:gd name="connsiteX1" fmla="*/ 198120 w 198120"/>
                <a:gd name="connsiteY1" fmla="*/ 0 h 407340"/>
                <a:gd name="connsiteX2" fmla="*/ 198120 w 198120"/>
                <a:gd name="connsiteY2" fmla="*/ 180645 h 407340"/>
                <a:gd name="connsiteX3" fmla="*/ 0 w 198120"/>
                <a:gd name="connsiteY3" fmla="*/ 407340 h 407340"/>
                <a:gd name="connsiteX4" fmla="*/ 0 w 198120"/>
                <a:gd name="connsiteY4" fmla="*/ 0 h 407340"/>
                <a:gd name="connsiteX0" fmla="*/ 0 w 200025"/>
                <a:gd name="connsiteY0" fmla="*/ 0 h 407340"/>
                <a:gd name="connsiteX1" fmla="*/ 198120 w 200025"/>
                <a:gd name="connsiteY1" fmla="*/ 0 h 407340"/>
                <a:gd name="connsiteX2" fmla="*/ 200025 w 200025"/>
                <a:gd name="connsiteY2" fmla="*/ 193980 h 407340"/>
                <a:gd name="connsiteX3" fmla="*/ 0 w 200025"/>
                <a:gd name="connsiteY3" fmla="*/ 407340 h 407340"/>
                <a:gd name="connsiteX4" fmla="*/ 0 w 200025"/>
                <a:gd name="connsiteY4" fmla="*/ 0 h 407340"/>
                <a:gd name="connsiteX0" fmla="*/ 0 w 198120"/>
                <a:gd name="connsiteY0" fmla="*/ 0 h 407340"/>
                <a:gd name="connsiteX1" fmla="*/ 198120 w 198120"/>
                <a:gd name="connsiteY1" fmla="*/ 0 h 407340"/>
                <a:gd name="connsiteX2" fmla="*/ 197157 w 198120"/>
                <a:gd name="connsiteY2" fmla="*/ 194697 h 407340"/>
                <a:gd name="connsiteX3" fmla="*/ 0 w 198120"/>
                <a:gd name="connsiteY3" fmla="*/ 407340 h 407340"/>
                <a:gd name="connsiteX4" fmla="*/ 0 w 198120"/>
                <a:gd name="connsiteY4" fmla="*/ 0 h 407340"/>
                <a:gd name="connsiteX0" fmla="*/ 0 w 198591"/>
                <a:gd name="connsiteY0" fmla="*/ 0 h 407340"/>
                <a:gd name="connsiteX1" fmla="*/ 198120 w 198591"/>
                <a:gd name="connsiteY1" fmla="*/ 0 h 407340"/>
                <a:gd name="connsiteX2" fmla="*/ 198591 w 198591"/>
                <a:gd name="connsiteY2" fmla="*/ 194697 h 407340"/>
                <a:gd name="connsiteX3" fmla="*/ 0 w 198591"/>
                <a:gd name="connsiteY3" fmla="*/ 407340 h 407340"/>
                <a:gd name="connsiteX4" fmla="*/ 0 w 198591"/>
                <a:gd name="connsiteY4" fmla="*/ 0 h 40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91" h="407340">
                  <a:moveTo>
                    <a:pt x="0" y="0"/>
                  </a:moveTo>
                  <a:lnTo>
                    <a:pt x="198120" y="0"/>
                  </a:lnTo>
                  <a:lnTo>
                    <a:pt x="198591" y="194697"/>
                  </a:lnTo>
                  <a:lnTo>
                    <a:pt x="0" y="407340"/>
                  </a:lnTo>
                  <a:lnTo>
                    <a:pt x="0" y="0"/>
                  </a:lnTo>
                  <a:close/>
                </a:path>
              </a:pathLst>
            </a:custGeom>
            <a:solidFill>
              <a:schemeClr val="accent2"/>
            </a:solidFill>
            <a:ln w="12700" cap="flat" cmpd="sng" algn="ctr">
              <a:noFill/>
              <a:prstDash val="solid"/>
              <a:miter lim="800000"/>
            </a:ln>
            <a:effectLst/>
          </p:spPr>
          <p:txBody>
            <a:bodyPr rtlCol="0" anchor="ctr"/>
            <a:lstStyle/>
            <a:p>
              <a:pPr algn="ctr" defTabSz="457154">
                <a:defRPr/>
              </a:pPr>
              <a:endParaRPr lang="en-US" kern="0">
                <a:solidFill>
                  <a:prstClr val="white"/>
                </a:solidFill>
                <a:latin typeface="Open Sans Light"/>
              </a:endParaRPr>
            </a:p>
          </p:txBody>
        </p:sp>
      </p:grpSp>
      <p:sp>
        <p:nvSpPr>
          <p:cNvPr id="466" name="Freeform: Shape 465">
            <a:extLst>
              <a:ext uri="{FF2B5EF4-FFF2-40B4-BE49-F238E27FC236}">
                <a16:creationId xmlns:a16="http://schemas.microsoft.com/office/drawing/2014/main" id="{E6442716-3CA9-4927-A4EF-4326BCC75566}"/>
              </a:ext>
            </a:extLst>
          </p:cNvPr>
          <p:cNvSpPr/>
          <p:nvPr/>
        </p:nvSpPr>
        <p:spPr>
          <a:xfrm>
            <a:off x="1751131" y="4943871"/>
            <a:ext cx="4537783" cy="7679324"/>
          </a:xfrm>
          <a:custGeom>
            <a:avLst/>
            <a:gdLst>
              <a:gd name="connsiteX0" fmla="*/ 3065996 w 3150285"/>
              <a:gd name="connsiteY0" fmla="*/ 3540962 h 5331252"/>
              <a:gd name="connsiteX1" fmla="*/ 94342 w 3150285"/>
              <a:gd name="connsiteY1" fmla="*/ 5256656 h 5331252"/>
              <a:gd name="connsiteX2" fmla="*/ 94342 w 3150285"/>
              <a:gd name="connsiteY2" fmla="*/ 1810036 h 5331252"/>
              <a:gd name="connsiteX3" fmla="*/ 3065996 w 3150285"/>
              <a:gd name="connsiteY3" fmla="*/ 94342 h 5331252"/>
            </a:gdLst>
            <a:ahLst/>
            <a:cxnLst>
              <a:cxn ang="0">
                <a:pos x="connsiteX0" y="connsiteY0"/>
              </a:cxn>
              <a:cxn ang="0">
                <a:pos x="connsiteX1" y="connsiteY1"/>
              </a:cxn>
              <a:cxn ang="0">
                <a:pos x="connsiteX2" y="connsiteY2"/>
              </a:cxn>
              <a:cxn ang="0">
                <a:pos x="connsiteX3" y="connsiteY3"/>
              </a:cxn>
            </a:cxnLst>
            <a:rect l="l" t="t" r="r" b="b"/>
            <a:pathLst>
              <a:path w="3150285" h="5331252">
                <a:moveTo>
                  <a:pt x="3065996" y="3540962"/>
                </a:moveTo>
                <a:lnTo>
                  <a:pt x="94342" y="5256656"/>
                </a:lnTo>
                <a:lnTo>
                  <a:pt x="94342" y="1810036"/>
                </a:lnTo>
                <a:lnTo>
                  <a:pt x="3065996" y="94342"/>
                </a:lnTo>
                <a:close/>
              </a:path>
            </a:pathLst>
          </a:custGeom>
          <a:solidFill>
            <a:schemeClr val="bg1">
              <a:lumMod val="9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67" name="Freeform: Shape 466">
            <a:extLst>
              <a:ext uri="{FF2B5EF4-FFF2-40B4-BE49-F238E27FC236}">
                <a16:creationId xmlns:a16="http://schemas.microsoft.com/office/drawing/2014/main" id="{ADD78B01-985C-42BC-871B-CD7661334CBA}"/>
              </a:ext>
            </a:extLst>
          </p:cNvPr>
          <p:cNvSpPr/>
          <p:nvPr/>
        </p:nvSpPr>
        <p:spPr>
          <a:xfrm>
            <a:off x="8386267" y="3303788"/>
            <a:ext cx="1097047" cy="5734559"/>
          </a:xfrm>
          <a:custGeom>
            <a:avLst/>
            <a:gdLst>
              <a:gd name="connsiteX0" fmla="*/ 94342 w 761607"/>
              <a:gd name="connsiteY0" fmla="*/ 3557579 h 3981130"/>
              <a:gd name="connsiteX1" fmla="*/ 677318 w 761607"/>
              <a:gd name="connsiteY1" fmla="*/ 3894418 h 3981130"/>
              <a:gd name="connsiteX2" fmla="*/ 677318 w 761607"/>
              <a:gd name="connsiteY2" fmla="*/ 430834 h 3981130"/>
              <a:gd name="connsiteX3" fmla="*/ 94342 w 761607"/>
              <a:gd name="connsiteY3" fmla="*/ 94342 h 3981130"/>
            </a:gdLst>
            <a:ahLst/>
            <a:cxnLst>
              <a:cxn ang="0">
                <a:pos x="connsiteX0" y="connsiteY0"/>
              </a:cxn>
              <a:cxn ang="0">
                <a:pos x="connsiteX1" y="connsiteY1"/>
              </a:cxn>
              <a:cxn ang="0">
                <a:pos x="connsiteX2" y="connsiteY2"/>
              </a:cxn>
              <a:cxn ang="0">
                <a:pos x="connsiteX3" y="connsiteY3"/>
              </a:cxn>
            </a:cxnLst>
            <a:rect l="l" t="t" r="r" b="b"/>
            <a:pathLst>
              <a:path w="761607" h="3981130">
                <a:moveTo>
                  <a:pt x="94342" y="3557579"/>
                </a:moveTo>
                <a:lnTo>
                  <a:pt x="677318" y="3894418"/>
                </a:lnTo>
                <a:lnTo>
                  <a:pt x="677318" y="430834"/>
                </a:lnTo>
                <a:lnTo>
                  <a:pt x="94342" y="94342"/>
                </a:lnTo>
                <a:close/>
              </a:path>
            </a:pathLst>
          </a:custGeom>
          <a:solidFill>
            <a:srgbClr val="595959"/>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68" name="Freeform: Shape 467">
            <a:extLst>
              <a:ext uri="{FF2B5EF4-FFF2-40B4-BE49-F238E27FC236}">
                <a16:creationId xmlns:a16="http://schemas.microsoft.com/office/drawing/2014/main" id="{AF33D590-4BE1-47CC-BA08-64F1D0402163}"/>
              </a:ext>
            </a:extLst>
          </p:cNvPr>
          <p:cNvSpPr/>
          <p:nvPr/>
        </p:nvSpPr>
        <p:spPr>
          <a:xfrm>
            <a:off x="6762141" y="1422354"/>
            <a:ext cx="1146912" cy="9175296"/>
          </a:xfrm>
          <a:custGeom>
            <a:avLst/>
            <a:gdLst>
              <a:gd name="connsiteX0" fmla="*/ 94342 w 796226"/>
              <a:gd name="connsiteY0" fmla="*/ 5939334 h 6369808"/>
              <a:gd name="connsiteX1" fmla="*/ 721976 w 796226"/>
              <a:gd name="connsiteY1" fmla="*/ 6301443 h 6369808"/>
              <a:gd name="connsiteX2" fmla="*/ 721976 w 796226"/>
              <a:gd name="connsiteY2" fmla="*/ 456105 h 6369808"/>
              <a:gd name="connsiteX3" fmla="*/ 94688 w 796226"/>
              <a:gd name="connsiteY3" fmla="*/ 94342 h 6369808"/>
            </a:gdLst>
            <a:ahLst/>
            <a:cxnLst>
              <a:cxn ang="0">
                <a:pos x="connsiteX0" y="connsiteY0"/>
              </a:cxn>
              <a:cxn ang="0">
                <a:pos x="connsiteX1" y="connsiteY1"/>
              </a:cxn>
              <a:cxn ang="0">
                <a:pos x="connsiteX2" y="connsiteY2"/>
              </a:cxn>
              <a:cxn ang="0">
                <a:pos x="connsiteX3" y="connsiteY3"/>
              </a:cxn>
            </a:cxnLst>
            <a:rect l="l" t="t" r="r" b="b"/>
            <a:pathLst>
              <a:path w="796226" h="6369808">
                <a:moveTo>
                  <a:pt x="94342" y="5939334"/>
                </a:moveTo>
                <a:lnTo>
                  <a:pt x="721976" y="6301443"/>
                </a:lnTo>
                <a:lnTo>
                  <a:pt x="721976" y="456105"/>
                </a:lnTo>
                <a:lnTo>
                  <a:pt x="94688" y="94342"/>
                </a:lnTo>
                <a:close/>
              </a:path>
            </a:pathLst>
          </a:custGeom>
          <a:solidFill>
            <a:schemeClr val="bg1">
              <a:lumMod val="7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69" name="Freeform: Shape 468">
            <a:extLst>
              <a:ext uri="{FF2B5EF4-FFF2-40B4-BE49-F238E27FC236}">
                <a16:creationId xmlns:a16="http://schemas.microsoft.com/office/drawing/2014/main" id="{D22B3209-55A8-46F7-8F84-2DA2D4736226}"/>
              </a:ext>
            </a:extLst>
          </p:cNvPr>
          <p:cNvSpPr/>
          <p:nvPr/>
        </p:nvSpPr>
        <p:spPr>
          <a:xfrm>
            <a:off x="10132068" y="4798763"/>
            <a:ext cx="1097047" cy="6532412"/>
          </a:xfrm>
          <a:custGeom>
            <a:avLst/>
            <a:gdLst>
              <a:gd name="connsiteX0" fmla="*/ 94342 w 761607"/>
              <a:gd name="connsiteY0" fmla="*/ 4458008 h 4535026"/>
              <a:gd name="connsiteX1" fmla="*/ 677664 w 761607"/>
              <a:gd name="connsiteY1" fmla="*/ 4121169 h 4535026"/>
              <a:gd name="connsiteX2" fmla="*/ 677664 w 761607"/>
              <a:gd name="connsiteY2" fmla="*/ 94342 h 4535026"/>
              <a:gd name="connsiteX3" fmla="*/ 94342 w 761607"/>
              <a:gd name="connsiteY3" fmla="*/ 431180 h 4535026"/>
            </a:gdLst>
            <a:ahLst/>
            <a:cxnLst>
              <a:cxn ang="0">
                <a:pos x="connsiteX0" y="connsiteY0"/>
              </a:cxn>
              <a:cxn ang="0">
                <a:pos x="connsiteX1" y="connsiteY1"/>
              </a:cxn>
              <a:cxn ang="0">
                <a:pos x="connsiteX2" y="connsiteY2"/>
              </a:cxn>
              <a:cxn ang="0">
                <a:pos x="connsiteX3" y="connsiteY3"/>
              </a:cxn>
            </a:cxnLst>
            <a:rect l="l" t="t" r="r" b="b"/>
            <a:pathLst>
              <a:path w="761607" h="4535026">
                <a:moveTo>
                  <a:pt x="94342" y="4458008"/>
                </a:moveTo>
                <a:lnTo>
                  <a:pt x="677664" y="4121169"/>
                </a:lnTo>
                <a:lnTo>
                  <a:pt x="677664" y="94342"/>
                </a:lnTo>
                <a:lnTo>
                  <a:pt x="94342" y="431180"/>
                </a:lnTo>
                <a:close/>
              </a:path>
            </a:pathLst>
          </a:custGeom>
          <a:solidFill>
            <a:srgbClr val="7F7F7F"/>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70" name="Freeform: Shape 469">
            <a:extLst>
              <a:ext uri="{FF2B5EF4-FFF2-40B4-BE49-F238E27FC236}">
                <a16:creationId xmlns:a16="http://schemas.microsoft.com/office/drawing/2014/main" id="{633952F2-E67A-4B28-86AD-C83C46D1C01D}"/>
              </a:ext>
            </a:extLst>
          </p:cNvPr>
          <p:cNvSpPr/>
          <p:nvPr/>
        </p:nvSpPr>
        <p:spPr>
          <a:xfrm>
            <a:off x="6456597" y="9970098"/>
            <a:ext cx="1795167" cy="1047181"/>
          </a:xfrm>
          <a:custGeom>
            <a:avLst/>
            <a:gdLst>
              <a:gd name="connsiteX0" fmla="*/ 204336 w 1246266"/>
              <a:gd name="connsiteY0" fmla="*/ 626249 h 726989"/>
              <a:gd name="connsiteX1" fmla="*/ 1065645 w 1246266"/>
              <a:gd name="connsiteY1" fmla="*/ 626249 h 726989"/>
              <a:gd name="connsiteX2" fmla="*/ 1065645 w 1246266"/>
              <a:gd name="connsiteY2" fmla="*/ 128781 h 726989"/>
              <a:gd name="connsiteX3" fmla="*/ 204336 w 1246266"/>
              <a:gd name="connsiteY3" fmla="*/ 128781 h 726989"/>
              <a:gd name="connsiteX4" fmla="*/ 204336 w 1246266"/>
              <a:gd name="connsiteY4" fmla="*/ 626249 h 72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66" h="726989">
                <a:moveTo>
                  <a:pt x="204336" y="626249"/>
                </a:moveTo>
                <a:cubicBezTo>
                  <a:pt x="442165" y="763338"/>
                  <a:pt x="827815" y="763338"/>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w="9525" cap="flat">
            <a:noFill/>
            <a:prstDash val="solid"/>
            <a:miter/>
          </a:ln>
        </p:spPr>
        <p:txBody>
          <a:bodyPr rtlCol="0" anchor="ctr"/>
          <a:lstStyle/>
          <a:p>
            <a:pPr>
              <a:defRPr/>
            </a:pPr>
            <a:endParaRPr lang="en-US">
              <a:solidFill>
                <a:srgbClr val="272E3A"/>
              </a:solidFill>
              <a:latin typeface="Montserrat Light"/>
            </a:endParaRPr>
          </a:p>
        </p:txBody>
      </p:sp>
      <p:grpSp>
        <p:nvGrpSpPr>
          <p:cNvPr id="471" name="Group 470">
            <a:extLst>
              <a:ext uri="{FF2B5EF4-FFF2-40B4-BE49-F238E27FC236}">
                <a16:creationId xmlns:a16="http://schemas.microsoft.com/office/drawing/2014/main" id="{52BA2AD0-D59D-4A8C-B3AF-DFA48FA0E109}"/>
              </a:ext>
            </a:extLst>
          </p:cNvPr>
          <p:cNvGrpSpPr/>
          <p:nvPr/>
        </p:nvGrpSpPr>
        <p:grpSpPr>
          <a:xfrm>
            <a:off x="2701083" y="2354508"/>
            <a:ext cx="3469348" cy="2384059"/>
            <a:chOff x="2291385" y="3414248"/>
            <a:chExt cx="3193320" cy="2194378"/>
          </a:xfrm>
        </p:grpSpPr>
        <p:sp>
          <p:nvSpPr>
            <p:cNvPr id="472" name="Freeform: Shape 471">
              <a:extLst>
                <a:ext uri="{FF2B5EF4-FFF2-40B4-BE49-F238E27FC236}">
                  <a16:creationId xmlns:a16="http://schemas.microsoft.com/office/drawing/2014/main" id="{5B0D56C9-63C0-405D-A501-9461032687DD}"/>
                </a:ext>
              </a:extLst>
            </p:cNvPr>
            <p:cNvSpPr/>
            <p:nvPr/>
          </p:nvSpPr>
          <p:spPr>
            <a:xfrm>
              <a:off x="2291385" y="3414248"/>
              <a:ext cx="3191824" cy="1546039"/>
            </a:xfrm>
            <a:custGeom>
              <a:avLst/>
              <a:gdLst>
                <a:gd name="connsiteX0" fmla="*/ 2136835 w 2215585"/>
                <a:gd name="connsiteY0" fmla="*/ 94342 h 1073174"/>
                <a:gd name="connsiteX1" fmla="*/ 94342 w 2215585"/>
                <a:gd name="connsiteY1" fmla="*/ 893683 h 1073174"/>
                <a:gd name="connsiteX2" fmla="*/ 975037 w 2215585"/>
                <a:gd name="connsiteY2" fmla="*/ 998578 h 1073174"/>
              </a:gdLst>
              <a:ahLst/>
              <a:cxnLst>
                <a:cxn ang="0">
                  <a:pos x="connsiteX0" y="connsiteY0"/>
                </a:cxn>
                <a:cxn ang="0">
                  <a:pos x="connsiteX1" y="connsiteY1"/>
                </a:cxn>
                <a:cxn ang="0">
                  <a:pos x="connsiteX2" y="connsiteY2"/>
                </a:cxn>
              </a:cxnLst>
              <a:rect l="l" t="t" r="r" b="b"/>
              <a:pathLst>
                <a:path w="2215585" h="1073174">
                  <a:moveTo>
                    <a:pt x="2136835" y="94342"/>
                  </a:moveTo>
                  <a:lnTo>
                    <a:pt x="94342" y="893683"/>
                  </a:lnTo>
                  <a:lnTo>
                    <a:pt x="975037" y="998578"/>
                  </a:lnTo>
                  <a:close/>
                </a:path>
              </a:pathLst>
            </a:custGeom>
            <a:solidFill>
              <a:schemeClr val="bg1">
                <a:lumMod val="8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73" name="Freeform: Shape 472">
              <a:extLst>
                <a:ext uri="{FF2B5EF4-FFF2-40B4-BE49-F238E27FC236}">
                  <a16:creationId xmlns:a16="http://schemas.microsoft.com/office/drawing/2014/main" id="{4DDFC196-DA18-4435-B142-14E0C88F6C7B}"/>
                </a:ext>
              </a:extLst>
            </p:cNvPr>
            <p:cNvSpPr/>
            <p:nvPr/>
          </p:nvSpPr>
          <p:spPr>
            <a:xfrm>
              <a:off x="3539687" y="3414248"/>
              <a:ext cx="1945018" cy="2094634"/>
            </a:xfrm>
            <a:custGeom>
              <a:avLst/>
              <a:gdLst>
                <a:gd name="connsiteX0" fmla="*/ 94342 w 1350122"/>
                <a:gd name="connsiteY0" fmla="*/ 996847 h 1453978"/>
                <a:gd name="connsiteX1" fmla="*/ 230739 w 1350122"/>
                <a:gd name="connsiteY1" fmla="*/ 1378343 h 1453978"/>
                <a:gd name="connsiteX2" fmla="*/ 1270333 w 1350122"/>
                <a:gd name="connsiteY2" fmla="*/ 94342 h 1453978"/>
              </a:gdLst>
              <a:ahLst/>
              <a:cxnLst>
                <a:cxn ang="0">
                  <a:pos x="connsiteX0" y="connsiteY0"/>
                </a:cxn>
                <a:cxn ang="0">
                  <a:pos x="connsiteX1" y="connsiteY1"/>
                </a:cxn>
                <a:cxn ang="0">
                  <a:pos x="connsiteX2" y="connsiteY2"/>
                </a:cxn>
              </a:cxnLst>
              <a:rect l="l" t="t" r="r" b="b"/>
              <a:pathLst>
                <a:path w="1350122" h="1453978">
                  <a:moveTo>
                    <a:pt x="94342" y="996847"/>
                  </a:moveTo>
                  <a:lnTo>
                    <a:pt x="230739" y="1378343"/>
                  </a:lnTo>
                  <a:lnTo>
                    <a:pt x="1270333" y="94342"/>
                  </a:lnTo>
                  <a:close/>
                </a:path>
              </a:pathLst>
            </a:custGeom>
            <a:solidFill>
              <a:schemeClr val="bg1">
                <a:lumMod val="75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74" name="Freeform: Shape 473">
              <a:extLst>
                <a:ext uri="{FF2B5EF4-FFF2-40B4-BE49-F238E27FC236}">
                  <a16:creationId xmlns:a16="http://schemas.microsoft.com/office/drawing/2014/main" id="{39768908-99DC-4B46-8617-EC2AE7EA006A}"/>
                </a:ext>
              </a:extLst>
            </p:cNvPr>
            <p:cNvSpPr/>
            <p:nvPr/>
          </p:nvSpPr>
          <p:spPr>
            <a:xfrm>
              <a:off x="3736184" y="3414248"/>
              <a:ext cx="1745528" cy="2094634"/>
            </a:xfrm>
            <a:custGeom>
              <a:avLst/>
              <a:gdLst>
                <a:gd name="connsiteX0" fmla="*/ 249779 w 1211648"/>
                <a:gd name="connsiteY0" fmla="*/ 1084778 h 1453978"/>
                <a:gd name="connsiteX1" fmla="*/ 94342 w 1211648"/>
                <a:gd name="connsiteY1" fmla="*/ 1378343 h 1453978"/>
                <a:gd name="connsiteX2" fmla="*/ 1133936 w 1211648"/>
                <a:gd name="connsiteY2" fmla="*/ 94342 h 1453978"/>
              </a:gdLst>
              <a:ahLst/>
              <a:cxnLst>
                <a:cxn ang="0">
                  <a:pos x="connsiteX0" y="connsiteY0"/>
                </a:cxn>
                <a:cxn ang="0">
                  <a:pos x="connsiteX1" y="connsiteY1"/>
                </a:cxn>
                <a:cxn ang="0">
                  <a:pos x="connsiteX2" y="connsiteY2"/>
                </a:cxn>
              </a:cxnLst>
              <a:rect l="l" t="t" r="r" b="b"/>
              <a:pathLst>
                <a:path w="1211648" h="1453978">
                  <a:moveTo>
                    <a:pt x="249779" y="1084778"/>
                  </a:moveTo>
                  <a:lnTo>
                    <a:pt x="94342" y="1378343"/>
                  </a:lnTo>
                  <a:lnTo>
                    <a:pt x="1133936" y="94342"/>
                  </a:lnTo>
                  <a:close/>
                </a:path>
              </a:pathLst>
            </a:custGeom>
            <a:solidFill>
              <a:schemeClr val="bg1">
                <a:lumMod val="50000"/>
              </a:schemeClr>
            </a:solidFill>
            <a:ln w="34610" cap="flat">
              <a:noFill/>
              <a:prstDash val="solid"/>
              <a:miter/>
            </a:ln>
          </p:spPr>
          <p:txBody>
            <a:bodyPr rtlCol="0" anchor="ctr"/>
            <a:lstStyle/>
            <a:p>
              <a:pPr>
                <a:defRPr/>
              </a:pPr>
              <a:endParaRPr lang="en-US">
                <a:solidFill>
                  <a:srgbClr val="272E3A"/>
                </a:solidFill>
                <a:latin typeface="Montserrat Light"/>
              </a:endParaRPr>
            </a:p>
          </p:txBody>
        </p:sp>
        <p:sp>
          <p:nvSpPr>
            <p:cNvPr id="475" name="Freeform: Shape 474">
              <a:extLst>
                <a:ext uri="{FF2B5EF4-FFF2-40B4-BE49-F238E27FC236}">
                  <a16:creationId xmlns:a16="http://schemas.microsoft.com/office/drawing/2014/main" id="{8027367F-7A25-4606-8BCA-D179F2AA642F}"/>
                </a:ext>
              </a:extLst>
            </p:cNvPr>
            <p:cNvSpPr/>
            <p:nvPr/>
          </p:nvSpPr>
          <p:spPr>
            <a:xfrm>
              <a:off x="3960110" y="3414248"/>
              <a:ext cx="1496167" cy="2194378"/>
            </a:xfrm>
            <a:custGeom>
              <a:avLst/>
              <a:gdLst>
                <a:gd name="connsiteX0" fmla="*/ 978499 w 1038555"/>
                <a:gd name="connsiteY0" fmla="*/ 94342 h 1523215"/>
                <a:gd name="connsiteX1" fmla="*/ 703628 w 1038555"/>
                <a:gd name="connsiteY1" fmla="*/ 1441003 h 1523215"/>
                <a:gd name="connsiteX2" fmla="*/ 94342 w 1038555"/>
                <a:gd name="connsiteY2" fmla="*/ 1084778 h 1523215"/>
              </a:gdLst>
              <a:ahLst/>
              <a:cxnLst>
                <a:cxn ang="0">
                  <a:pos x="connsiteX0" y="connsiteY0"/>
                </a:cxn>
                <a:cxn ang="0">
                  <a:pos x="connsiteX1" y="connsiteY1"/>
                </a:cxn>
                <a:cxn ang="0">
                  <a:pos x="connsiteX2" y="connsiteY2"/>
                </a:cxn>
              </a:cxnLst>
              <a:rect l="l" t="t" r="r" b="b"/>
              <a:pathLst>
                <a:path w="1038555" h="1523215">
                  <a:moveTo>
                    <a:pt x="978499" y="94342"/>
                  </a:moveTo>
                  <a:lnTo>
                    <a:pt x="703628" y="1441003"/>
                  </a:lnTo>
                  <a:lnTo>
                    <a:pt x="94342" y="1084778"/>
                  </a:lnTo>
                  <a:close/>
                </a:path>
              </a:pathLst>
            </a:custGeom>
            <a:solidFill>
              <a:schemeClr val="bg1">
                <a:lumMod val="85000"/>
              </a:schemeClr>
            </a:solidFill>
            <a:ln w="34610" cap="flat">
              <a:noFill/>
              <a:prstDash val="solid"/>
              <a:miter/>
            </a:ln>
          </p:spPr>
          <p:txBody>
            <a:bodyPr rtlCol="0" anchor="ctr"/>
            <a:lstStyle/>
            <a:p>
              <a:pPr>
                <a:defRPr/>
              </a:pPr>
              <a:endParaRPr lang="en-US">
                <a:solidFill>
                  <a:srgbClr val="272E3A"/>
                </a:solidFill>
                <a:latin typeface="Montserrat Light"/>
              </a:endParaRPr>
            </a:p>
          </p:txBody>
        </p:sp>
      </p:grpSp>
    </p:spTree>
    <p:extLst>
      <p:ext uri="{BB962C8B-B14F-4D97-AF65-F5344CB8AC3E}">
        <p14:creationId xmlns:p14="http://schemas.microsoft.com/office/powerpoint/2010/main" val="429115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Google Shape;1657;p40"/>
          <p:cNvSpPr txBox="1">
            <a:spLocks/>
          </p:cNvSpPr>
          <p:nvPr/>
        </p:nvSpPr>
        <p:spPr>
          <a:xfrm>
            <a:off x="1920000" y="1440000"/>
            <a:ext cx="20544000" cy="854400"/>
          </a:xfrm>
          <a:prstGeom prst="rect">
            <a:avLst/>
          </a:prstGeom>
        </p:spPr>
        <p:txBody>
          <a:bodyPr spcFirstLastPara="1" wrap="square" lIns="243800" tIns="243800" rIns="243800" bIns="243800" anchor="ctr" anchorCtr="0">
            <a:noAutofit/>
          </a:bodyPr>
          <a:lstStyle>
            <a:lvl1pPr algn="ctr" defTabSz="2438401" rtl="0" eaLnBrk="1" latinLnBrk="0" hangingPunct="1">
              <a:spcBef>
                <a:spcPct val="0"/>
              </a:spcBef>
              <a:buNone/>
              <a:defRPr sz="11700" kern="1200">
                <a:solidFill>
                  <a:schemeClr val="tx1"/>
                </a:solidFill>
                <a:latin typeface="+mj-lt"/>
                <a:ea typeface="+mj-ea"/>
                <a:cs typeface="+mj-cs"/>
              </a:defRPr>
            </a:lvl1pPr>
          </a:lstStyle>
          <a:p>
            <a:r>
              <a:rPr lang="en-US" dirty="0" smtClean="0"/>
              <a:t>Model Performance</a:t>
            </a:r>
            <a:endParaRPr lang="en-US" dirty="0"/>
          </a:p>
        </p:txBody>
      </p:sp>
      <p:sp>
        <p:nvSpPr>
          <p:cNvPr id="477" name="Rectangle 476">
            <a:extLst>
              <a:ext uri="{FF2B5EF4-FFF2-40B4-BE49-F238E27FC236}">
                <a16:creationId xmlns:a16="http://schemas.microsoft.com/office/drawing/2014/main" id="{21BE8C12-BB1D-47B9-8CD7-E8CAE009E2B0}"/>
              </a:ext>
            </a:extLst>
          </p:cNvPr>
          <p:cNvSpPr/>
          <p:nvPr/>
        </p:nvSpPr>
        <p:spPr>
          <a:xfrm>
            <a:off x="1162594" y="3305749"/>
            <a:ext cx="5255791" cy="584775"/>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3200" b="1" spc="150" dirty="0" smtClean="0">
                <a:solidFill>
                  <a:srgbClr val="606060"/>
                </a:solidFill>
                <a:latin typeface="Montserrat" panose="00000500000000000000" pitchFamily="2" charset="0"/>
              </a:rPr>
              <a:t>Before Optimization</a:t>
            </a:r>
            <a:endParaRPr kumimoji="0" lang="en-US" sz="32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478" name="Rectangle 477">
            <a:extLst>
              <a:ext uri="{FF2B5EF4-FFF2-40B4-BE49-F238E27FC236}">
                <a16:creationId xmlns:a16="http://schemas.microsoft.com/office/drawing/2014/main" id="{21BE8C12-BB1D-47B9-8CD7-E8CAE009E2B0}"/>
              </a:ext>
            </a:extLst>
          </p:cNvPr>
          <p:cNvSpPr/>
          <p:nvPr/>
        </p:nvSpPr>
        <p:spPr>
          <a:xfrm>
            <a:off x="1162593" y="8399426"/>
            <a:ext cx="5255791" cy="584775"/>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3200" b="1" spc="150" dirty="0" smtClean="0">
                <a:solidFill>
                  <a:srgbClr val="606060"/>
                </a:solidFill>
                <a:latin typeface="Montserrat" panose="00000500000000000000" pitchFamily="2" charset="0"/>
              </a:rPr>
              <a:t>After Optimization</a:t>
            </a:r>
            <a:endParaRPr kumimoji="0" lang="en-US" sz="3200" b="0" i="0" u="none" strike="noStrike" kern="1200" cap="none" spc="0" normalizeH="0" baseline="0" noProof="0" dirty="0">
              <a:ln>
                <a:noFill/>
              </a:ln>
              <a:solidFill>
                <a:srgbClr val="272E3A"/>
              </a:solidFill>
              <a:effectLst/>
              <a:uLnTx/>
              <a:uFillTx/>
              <a:latin typeface="Montserrat Light"/>
              <a:ea typeface="+mn-ea"/>
              <a:cs typeface="+mn-cs"/>
            </a:endParaRPr>
          </a:p>
        </p:txBody>
      </p:sp>
      <p:pic>
        <p:nvPicPr>
          <p:cNvPr id="2" name="Picture 1"/>
          <p:cNvPicPr>
            <a:picLocks noChangeAspect="1"/>
          </p:cNvPicPr>
          <p:nvPr/>
        </p:nvPicPr>
        <p:blipFill>
          <a:blip r:embed="rId2"/>
          <a:stretch>
            <a:fillRect/>
          </a:stretch>
        </p:blipFill>
        <p:spPr>
          <a:xfrm>
            <a:off x="960559" y="9594971"/>
            <a:ext cx="10915650" cy="2333625"/>
          </a:xfrm>
          <a:prstGeom prst="rect">
            <a:avLst/>
          </a:prstGeom>
        </p:spPr>
      </p:pic>
      <p:pic>
        <p:nvPicPr>
          <p:cNvPr id="5" name="Picture 4"/>
          <p:cNvPicPr>
            <a:picLocks noChangeAspect="1"/>
          </p:cNvPicPr>
          <p:nvPr/>
        </p:nvPicPr>
        <p:blipFill>
          <a:blip r:embed="rId3"/>
          <a:stretch>
            <a:fillRect/>
          </a:stretch>
        </p:blipFill>
        <p:spPr>
          <a:xfrm>
            <a:off x="960559" y="4404203"/>
            <a:ext cx="11068050" cy="2286000"/>
          </a:xfrm>
          <a:prstGeom prst="rect">
            <a:avLst/>
          </a:prstGeom>
        </p:spPr>
      </p:pic>
    </p:spTree>
    <p:extLst>
      <p:ext uri="{BB962C8B-B14F-4D97-AF65-F5344CB8AC3E}">
        <p14:creationId xmlns:p14="http://schemas.microsoft.com/office/powerpoint/2010/main" val="3975216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Google Shape;1657;p40"/>
          <p:cNvSpPr txBox="1">
            <a:spLocks/>
          </p:cNvSpPr>
          <p:nvPr/>
        </p:nvSpPr>
        <p:spPr>
          <a:xfrm>
            <a:off x="1920000" y="1440000"/>
            <a:ext cx="20544000" cy="854400"/>
          </a:xfrm>
          <a:prstGeom prst="rect">
            <a:avLst/>
          </a:prstGeom>
        </p:spPr>
        <p:txBody>
          <a:bodyPr spcFirstLastPara="1" wrap="square" lIns="243800" tIns="243800" rIns="243800" bIns="243800" anchor="ctr" anchorCtr="0">
            <a:noAutofit/>
          </a:bodyPr>
          <a:lstStyle>
            <a:lvl1pPr algn="ctr" defTabSz="2438401" rtl="0" eaLnBrk="1" latinLnBrk="0" hangingPunct="1">
              <a:spcBef>
                <a:spcPct val="0"/>
              </a:spcBef>
              <a:buNone/>
              <a:defRPr sz="11700" kern="1200">
                <a:solidFill>
                  <a:schemeClr val="tx1"/>
                </a:solidFill>
                <a:latin typeface="+mj-lt"/>
                <a:ea typeface="+mj-ea"/>
                <a:cs typeface="+mj-cs"/>
              </a:defRPr>
            </a:lvl1pPr>
          </a:lstStyle>
          <a:p>
            <a:r>
              <a:rPr lang="en-US" dirty="0" smtClean="0"/>
              <a:t>Dashboard</a:t>
            </a:r>
            <a:endParaRPr lang="en-US" dirty="0"/>
          </a:p>
        </p:txBody>
      </p:sp>
      <p:pic>
        <p:nvPicPr>
          <p:cNvPr id="3" name="Picture 2"/>
          <p:cNvPicPr>
            <a:picLocks noChangeAspect="1"/>
          </p:cNvPicPr>
          <p:nvPr/>
        </p:nvPicPr>
        <p:blipFill rotWithShape="1">
          <a:blip r:embed="rId2"/>
          <a:srcRect l="7756" t="7949" r="8975" b="15299"/>
          <a:stretch/>
        </p:blipFill>
        <p:spPr>
          <a:xfrm>
            <a:off x="1465385" y="2593020"/>
            <a:ext cx="21453229" cy="11122980"/>
          </a:xfrm>
          <a:prstGeom prst="rect">
            <a:avLst/>
          </a:prstGeom>
        </p:spPr>
      </p:pic>
    </p:spTree>
    <p:extLst>
      <p:ext uri="{BB962C8B-B14F-4D97-AF65-F5344CB8AC3E}">
        <p14:creationId xmlns:p14="http://schemas.microsoft.com/office/powerpoint/2010/main" val="142540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aphic 3">
            <a:extLst>
              <a:ext uri="{FF2B5EF4-FFF2-40B4-BE49-F238E27FC236}">
                <a16:creationId xmlns:a16="http://schemas.microsoft.com/office/drawing/2014/main" id="{46BDC2CC-E74E-4430-99EF-FD2759237521}"/>
              </a:ext>
            </a:extLst>
          </p:cNvPr>
          <p:cNvGrpSpPr/>
          <p:nvPr/>
        </p:nvGrpSpPr>
        <p:grpSpPr>
          <a:xfrm>
            <a:off x="1508760" y="1557866"/>
            <a:ext cx="10683240" cy="11358120"/>
            <a:chOff x="12252960" y="4796366"/>
            <a:chExt cx="3022282" cy="3213205"/>
          </a:xfrm>
          <a:solidFill>
            <a:srgbClr val="000000"/>
          </a:solidFill>
        </p:grpSpPr>
        <p:sp>
          <p:nvSpPr>
            <p:cNvPr id="12" name="Freeform: Shape 11">
              <a:extLst>
                <a:ext uri="{FF2B5EF4-FFF2-40B4-BE49-F238E27FC236}">
                  <a16:creationId xmlns:a16="http://schemas.microsoft.com/office/drawing/2014/main" id="{0A3827A3-D06F-44C5-83E8-6DBBB3F9B656}"/>
                </a:ext>
              </a:extLst>
            </p:cNvPr>
            <p:cNvSpPr/>
            <p:nvPr/>
          </p:nvSpPr>
          <p:spPr>
            <a:xfrm>
              <a:off x="13375957" y="7258049"/>
              <a:ext cx="574357" cy="751522"/>
            </a:xfrm>
            <a:custGeom>
              <a:avLst/>
              <a:gdLst>
                <a:gd name="connsiteX0" fmla="*/ 0 w 574357"/>
                <a:gd name="connsiteY0" fmla="*/ 751522 h 751522"/>
                <a:gd name="connsiteX1" fmla="*/ 140018 w 574357"/>
                <a:gd name="connsiteY1" fmla="*/ 132397 h 751522"/>
                <a:gd name="connsiteX2" fmla="*/ 574357 w 574357"/>
                <a:gd name="connsiteY2" fmla="*/ 0 h 751522"/>
              </a:gdLst>
              <a:ahLst/>
              <a:cxnLst>
                <a:cxn ang="0">
                  <a:pos x="connsiteX0" y="connsiteY0"/>
                </a:cxn>
                <a:cxn ang="0">
                  <a:pos x="connsiteX1" y="connsiteY1"/>
                </a:cxn>
                <a:cxn ang="0">
                  <a:pos x="connsiteX2" y="connsiteY2"/>
                </a:cxn>
              </a:cxnLst>
              <a:rect l="l" t="t" r="r" b="b"/>
              <a:pathLst>
                <a:path w="574357" h="751522">
                  <a:moveTo>
                    <a:pt x="0" y="751522"/>
                  </a:moveTo>
                  <a:lnTo>
                    <a:pt x="140018" y="132397"/>
                  </a:lnTo>
                  <a:lnTo>
                    <a:pt x="574357" y="0"/>
                  </a:lnTo>
                  <a:close/>
                </a:path>
              </a:pathLst>
            </a:custGeom>
            <a:solidFill>
              <a:srgbClr val="F46B5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7B43CAC-2C97-477E-AA3E-4C7C6C2DD726}"/>
                </a:ext>
              </a:extLst>
            </p:cNvPr>
            <p:cNvSpPr/>
            <p:nvPr/>
          </p:nvSpPr>
          <p:spPr>
            <a:xfrm>
              <a:off x="14838997" y="5483541"/>
              <a:ext cx="436244" cy="291465"/>
            </a:xfrm>
            <a:custGeom>
              <a:avLst/>
              <a:gdLst>
                <a:gd name="connsiteX0" fmla="*/ 436245 w 436244"/>
                <a:gd name="connsiteY0" fmla="*/ 137160 h 291465"/>
                <a:gd name="connsiteX1" fmla="*/ 74295 w 436244"/>
                <a:gd name="connsiteY1" fmla="*/ 0 h 291465"/>
                <a:gd name="connsiteX2" fmla="*/ 0 w 436244"/>
                <a:gd name="connsiteY2" fmla="*/ 291465 h 291465"/>
              </a:gdLst>
              <a:ahLst/>
              <a:cxnLst>
                <a:cxn ang="0">
                  <a:pos x="connsiteX0" y="connsiteY0"/>
                </a:cxn>
                <a:cxn ang="0">
                  <a:pos x="connsiteX1" y="connsiteY1"/>
                </a:cxn>
                <a:cxn ang="0">
                  <a:pos x="connsiteX2" y="connsiteY2"/>
                </a:cxn>
              </a:cxnLst>
              <a:rect l="l" t="t" r="r" b="b"/>
              <a:pathLst>
                <a:path w="436244" h="291465">
                  <a:moveTo>
                    <a:pt x="436245" y="137160"/>
                  </a:moveTo>
                  <a:lnTo>
                    <a:pt x="74295" y="0"/>
                  </a:lnTo>
                  <a:lnTo>
                    <a:pt x="0" y="291465"/>
                  </a:lnTo>
                  <a:close/>
                </a:path>
              </a:pathLst>
            </a:custGeom>
            <a:solidFill>
              <a:srgbClr val="F46B5C"/>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F6DDF1-5C7C-4A0A-904E-AC13E32BEA90}"/>
                </a:ext>
              </a:extLst>
            </p:cNvPr>
            <p:cNvSpPr/>
            <p:nvPr/>
          </p:nvSpPr>
          <p:spPr>
            <a:xfrm>
              <a:off x="14128432" y="5463539"/>
              <a:ext cx="802957" cy="762952"/>
            </a:xfrm>
            <a:custGeom>
              <a:avLst/>
              <a:gdLst>
                <a:gd name="connsiteX0" fmla="*/ 0 w 802957"/>
                <a:gd name="connsiteY0" fmla="*/ 355282 h 762952"/>
                <a:gd name="connsiteX1" fmla="*/ 802957 w 802957"/>
                <a:gd name="connsiteY1" fmla="*/ 0 h 762952"/>
                <a:gd name="connsiteX2" fmla="*/ 657225 w 802957"/>
                <a:gd name="connsiteY2" fmla="*/ 762953 h 762952"/>
              </a:gdLst>
              <a:ahLst/>
              <a:cxnLst>
                <a:cxn ang="0">
                  <a:pos x="connsiteX0" y="connsiteY0"/>
                </a:cxn>
                <a:cxn ang="0">
                  <a:pos x="connsiteX1" y="connsiteY1"/>
                </a:cxn>
                <a:cxn ang="0">
                  <a:pos x="connsiteX2" y="connsiteY2"/>
                </a:cxn>
              </a:cxnLst>
              <a:rect l="l" t="t" r="r" b="b"/>
              <a:pathLst>
                <a:path w="802957" h="762952">
                  <a:moveTo>
                    <a:pt x="0" y="355282"/>
                  </a:moveTo>
                  <a:lnTo>
                    <a:pt x="802957" y="0"/>
                  </a:lnTo>
                  <a:lnTo>
                    <a:pt x="657225" y="762953"/>
                  </a:lnTo>
                  <a:close/>
                </a:path>
              </a:pathLst>
            </a:custGeom>
            <a:solidFill>
              <a:srgbClr val="F46B5C"/>
            </a:solidFill>
            <a:ln w="9525" cap="flat">
              <a:noFill/>
              <a:prstDash val="solid"/>
              <a:miter/>
            </a:ln>
          </p:spPr>
          <p:txBody>
            <a:bodyPr rtlCol="0" anchor="ctr"/>
            <a:lstStyle/>
            <a:p>
              <a:endParaRPr lang="en-US"/>
            </a:p>
          </p:txBody>
        </p:sp>
        <p:grpSp>
          <p:nvGrpSpPr>
            <p:cNvPr id="15" name="Graphic 3">
              <a:extLst>
                <a:ext uri="{FF2B5EF4-FFF2-40B4-BE49-F238E27FC236}">
                  <a16:creationId xmlns:a16="http://schemas.microsoft.com/office/drawing/2014/main" id="{46BDC2CC-E74E-4430-99EF-FD2759237521}"/>
                </a:ext>
              </a:extLst>
            </p:cNvPr>
            <p:cNvGrpSpPr/>
            <p:nvPr/>
          </p:nvGrpSpPr>
          <p:grpSpPr>
            <a:xfrm>
              <a:off x="14206537" y="4796366"/>
              <a:ext cx="723900" cy="1332970"/>
              <a:chOff x="14206537" y="4796366"/>
              <a:chExt cx="723900" cy="1332970"/>
            </a:xfrm>
            <a:solidFill>
              <a:srgbClr val="000000"/>
            </a:solidFill>
          </p:grpSpPr>
          <p:sp>
            <p:nvSpPr>
              <p:cNvPr id="16" name="Freeform: Shape 15">
                <a:extLst>
                  <a:ext uri="{FF2B5EF4-FFF2-40B4-BE49-F238E27FC236}">
                    <a16:creationId xmlns:a16="http://schemas.microsoft.com/office/drawing/2014/main" id="{295F5129-85E8-4BDC-B756-1DAB402790A9}"/>
                  </a:ext>
                </a:extLst>
              </p:cNvPr>
              <p:cNvSpPr/>
              <p:nvPr/>
            </p:nvSpPr>
            <p:spPr>
              <a:xfrm>
                <a:off x="14310360" y="5440679"/>
                <a:ext cx="132397" cy="674370"/>
              </a:xfrm>
              <a:custGeom>
                <a:avLst/>
                <a:gdLst>
                  <a:gd name="connsiteX0" fmla="*/ 132397 w 132397"/>
                  <a:gd name="connsiteY0" fmla="*/ 0 h 674370"/>
                  <a:gd name="connsiteX1" fmla="*/ 132397 w 132397"/>
                  <a:gd name="connsiteY1" fmla="*/ 674370 h 674370"/>
                  <a:gd name="connsiteX2" fmla="*/ 89535 w 132397"/>
                  <a:gd name="connsiteY2" fmla="*/ 674370 h 674370"/>
                  <a:gd name="connsiteX3" fmla="*/ 67627 w 132397"/>
                  <a:gd name="connsiteY3" fmla="*/ 111442 h 674370"/>
                  <a:gd name="connsiteX4" fmla="*/ 55245 w 132397"/>
                  <a:gd name="connsiteY4" fmla="*/ 674370 h 674370"/>
                  <a:gd name="connsiteX5" fmla="*/ 10477 w 132397"/>
                  <a:gd name="connsiteY5" fmla="*/ 674370 h 674370"/>
                  <a:gd name="connsiteX6" fmla="*/ 0 w 132397"/>
                  <a:gd name="connsiteY6" fmla="*/ 0 h 674370"/>
                  <a:gd name="connsiteX7" fmla="*/ 43815 w 132397"/>
                  <a:gd name="connsiteY7" fmla="*/ 0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397" h="674370">
                    <a:moveTo>
                      <a:pt x="132397" y="0"/>
                    </a:moveTo>
                    <a:lnTo>
                      <a:pt x="132397" y="674370"/>
                    </a:lnTo>
                    <a:lnTo>
                      <a:pt x="89535" y="674370"/>
                    </a:lnTo>
                    <a:lnTo>
                      <a:pt x="67627" y="111442"/>
                    </a:lnTo>
                    <a:lnTo>
                      <a:pt x="55245" y="674370"/>
                    </a:lnTo>
                    <a:lnTo>
                      <a:pt x="10477" y="674370"/>
                    </a:lnTo>
                    <a:lnTo>
                      <a:pt x="0" y="0"/>
                    </a:lnTo>
                    <a:lnTo>
                      <a:pt x="43815" y="0"/>
                    </a:lnTo>
                    <a:close/>
                  </a:path>
                </a:pathLst>
              </a:custGeom>
              <a:solidFill>
                <a:srgbClr val="1A2F3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84B9AD2-D4B5-4733-A69B-772EAA94A9F9}"/>
                  </a:ext>
                </a:extLst>
              </p:cNvPr>
              <p:cNvSpPr/>
              <p:nvPr/>
            </p:nvSpPr>
            <p:spPr>
              <a:xfrm>
                <a:off x="14263687" y="5045391"/>
                <a:ext cx="193357" cy="443865"/>
              </a:xfrm>
              <a:custGeom>
                <a:avLst/>
                <a:gdLst>
                  <a:gd name="connsiteX0" fmla="*/ 193357 w 193357"/>
                  <a:gd name="connsiteY0" fmla="*/ 443865 h 443865"/>
                  <a:gd name="connsiteX1" fmla="*/ 0 w 193357"/>
                  <a:gd name="connsiteY1" fmla="*/ 443865 h 443865"/>
                  <a:gd name="connsiteX2" fmla="*/ 30480 w 193357"/>
                  <a:gd name="connsiteY2" fmla="*/ 300990 h 443865"/>
                  <a:gd name="connsiteX3" fmla="*/ 52388 w 193357"/>
                  <a:gd name="connsiteY3" fmla="*/ 102870 h 443865"/>
                  <a:gd name="connsiteX4" fmla="*/ 77152 w 193357"/>
                  <a:gd name="connsiteY4" fmla="*/ 13335 h 443865"/>
                  <a:gd name="connsiteX5" fmla="*/ 93345 w 193357"/>
                  <a:gd name="connsiteY5" fmla="*/ 1905 h 443865"/>
                  <a:gd name="connsiteX6" fmla="*/ 162877 w 193357"/>
                  <a:gd name="connsiteY6" fmla="*/ 0 h 44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57" h="443865">
                    <a:moveTo>
                      <a:pt x="193357" y="443865"/>
                    </a:moveTo>
                    <a:lnTo>
                      <a:pt x="0" y="443865"/>
                    </a:lnTo>
                    <a:lnTo>
                      <a:pt x="30480" y="300990"/>
                    </a:lnTo>
                    <a:lnTo>
                      <a:pt x="52388" y="102870"/>
                    </a:lnTo>
                    <a:lnTo>
                      <a:pt x="77152" y="13335"/>
                    </a:lnTo>
                    <a:lnTo>
                      <a:pt x="93345" y="1905"/>
                    </a:lnTo>
                    <a:lnTo>
                      <a:pt x="162877" y="0"/>
                    </a:lnTo>
                    <a:close/>
                  </a:path>
                </a:pathLst>
              </a:custGeom>
              <a:solidFill>
                <a:srgbClr val="1A2F3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C988E86-B14A-47BA-975D-2EF566421F45}"/>
                  </a:ext>
                </a:extLst>
              </p:cNvPr>
              <p:cNvSpPr/>
              <p:nvPr/>
            </p:nvSpPr>
            <p:spPr>
              <a:xfrm>
                <a:off x="14345602" y="4812029"/>
                <a:ext cx="95250" cy="235772"/>
              </a:xfrm>
              <a:custGeom>
                <a:avLst/>
                <a:gdLst>
                  <a:gd name="connsiteX0" fmla="*/ 92393 w 95250"/>
                  <a:gd name="connsiteY0" fmla="*/ 29528 h 235772"/>
                  <a:gd name="connsiteX1" fmla="*/ 95250 w 95250"/>
                  <a:gd name="connsiteY1" fmla="*/ 105728 h 235772"/>
                  <a:gd name="connsiteX2" fmla="*/ 82868 w 95250"/>
                  <a:gd name="connsiteY2" fmla="*/ 100965 h 235772"/>
                  <a:gd name="connsiteX3" fmla="*/ 80010 w 95250"/>
                  <a:gd name="connsiteY3" fmla="*/ 154305 h 235772"/>
                  <a:gd name="connsiteX4" fmla="*/ 57150 w 95250"/>
                  <a:gd name="connsiteY4" fmla="*/ 188595 h 235772"/>
                  <a:gd name="connsiteX5" fmla="*/ 59055 w 95250"/>
                  <a:gd name="connsiteY5" fmla="*/ 229553 h 235772"/>
                  <a:gd name="connsiteX6" fmla="*/ 36195 w 95250"/>
                  <a:gd name="connsiteY6" fmla="*/ 233363 h 235772"/>
                  <a:gd name="connsiteX7" fmla="*/ 30480 w 95250"/>
                  <a:gd name="connsiteY7" fmla="*/ 202883 h 235772"/>
                  <a:gd name="connsiteX8" fmla="*/ 0 w 95250"/>
                  <a:gd name="connsiteY8" fmla="*/ 105728 h 235772"/>
                  <a:gd name="connsiteX9" fmla="*/ 0 w 95250"/>
                  <a:gd name="connsiteY9" fmla="*/ 29528 h 235772"/>
                  <a:gd name="connsiteX10" fmla="*/ 2858 w 95250"/>
                  <a:gd name="connsiteY10" fmla="*/ 22860 h 235772"/>
                  <a:gd name="connsiteX11" fmla="*/ 11430 w 95250"/>
                  <a:gd name="connsiteY11" fmla="*/ 9525 h 235772"/>
                  <a:gd name="connsiteX12" fmla="*/ 14288 w 95250"/>
                  <a:gd name="connsiteY12" fmla="*/ 5715 h 235772"/>
                  <a:gd name="connsiteX13" fmla="*/ 40958 w 95250"/>
                  <a:gd name="connsiteY13" fmla="*/ 0 h 235772"/>
                  <a:gd name="connsiteX14" fmla="*/ 64770 w 95250"/>
                  <a:gd name="connsiteY14" fmla="*/ 3810 h 235772"/>
                  <a:gd name="connsiteX15" fmla="*/ 86678 w 95250"/>
                  <a:gd name="connsiteY15" fmla="*/ 19050 h 235772"/>
                  <a:gd name="connsiteX16" fmla="*/ 92393 w 95250"/>
                  <a:gd name="connsiteY16" fmla="*/ 29528 h 23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250" h="235772">
                    <a:moveTo>
                      <a:pt x="92393" y="29528"/>
                    </a:moveTo>
                    <a:lnTo>
                      <a:pt x="95250" y="105728"/>
                    </a:lnTo>
                    <a:lnTo>
                      <a:pt x="82868" y="100965"/>
                    </a:lnTo>
                    <a:lnTo>
                      <a:pt x="80010" y="154305"/>
                    </a:lnTo>
                    <a:cubicBezTo>
                      <a:pt x="80010" y="154305"/>
                      <a:pt x="66675" y="171450"/>
                      <a:pt x="57150" y="188595"/>
                    </a:cubicBezTo>
                    <a:cubicBezTo>
                      <a:pt x="54293" y="193358"/>
                      <a:pt x="60960" y="223838"/>
                      <a:pt x="59055" y="229553"/>
                    </a:cubicBezTo>
                    <a:cubicBezTo>
                      <a:pt x="55245" y="240030"/>
                      <a:pt x="45720" y="234315"/>
                      <a:pt x="36195" y="233363"/>
                    </a:cubicBezTo>
                    <a:cubicBezTo>
                      <a:pt x="28575" y="233363"/>
                      <a:pt x="35243" y="207645"/>
                      <a:pt x="30480" y="202883"/>
                    </a:cubicBezTo>
                    <a:cubicBezTo>
                      <a:pt x="4763" y="177165"/>
                      <a:pt x="0" y="105728"/>
                      <a:pt x="0" y="105728"/>
                    </a:cubicBezTo>
                    <a:lnTo>
                      <a:pt x="0" y="29528"/>
                    </a:lnTo>
                    <a:lnTo>
                      <a:pt x="2858" y="22860"/>
                    </a:lnTo>
                    <a:cubicBezTo>
                      <a:pt x="4763" y="18098"/>
                      <a:pt x="7620" y="13335"/>
                      <a:pt x="11430" y="9525"/>
                    </a:cubicBezTo>
                    <a:lnTo>
                      <a:pt x="14288" y="5715"/>
                    </a:lnTo>
                    <a:lnTo>
                      <a:pt x="40958" y="0"/>
                    </a:lnTo>
                    <a:lnTo>
                      <a:pt x="64770" y="3810"/>
                    </a:lnTo>
                    <a:cubicBezTo>
                      <a:pt x="74295" y="5715"/>
                      <a:pt x="81915" y="10478"/>
                      <a:pt x="86678" y="19050"/>
                    </a:cubicBezTo>
                    <a:lnTo>
                      <a:pt x="92393" y="29528"/>
                    </a:lnTo>
                    <a:close/>
                  </a:path>
                </a:pathLst>
              </a:custGeom>
              <a:solidFill>
                <a:srgbClr val="EFC7B0"/>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3198178-E991-4EC6-8DD8-4069548F5C0E}"/>
                  </a:ext>
                </a:extLst>
              </p:cNvPr>
              <p:cNvSpPr/>
              <p:nvPr/>
            </p:nvSpPr>
            <p:spPr>
              <a:xfrm>
                <a:off x="14357032" y="5026342"/>
                <a:ext cx="57150" cy="20002"/>
              </a:xfrm>
              <a:custGeom>
                <a:avLst/>
                <a:gdLst>
                  <a:gd name="connsiteX0" fmla="*/ 0 w 57150"/>
                  <a:gd name="connsiteY0" fmla="*/ 0 h 20002"/>
                  <a:gd name="connsiteX1" fmla="*/ 57150 w 57150"/>
                  <a:gd name="connsiteY1" fmla="*/ 0 h 20002"/>
                  <a:gd name="connsiteX2" fmla="*/ 57150 w 57150"/>
                  <a:gd name="connsiteY2" fmla="*/ 20003 h 20002"/>
                  <a:gd name="connsiteX3" fmla="*/ 0 w 57150"/>
                  <a:gd name="connsiteY3" fmla="*/ 20003 h 20002"/>
                </a:gdLst>
                <a:ahLst/>
                <a:cxnLst>
                  <a:cxn ang="0">
                    <a:pos x="connsiteX0" y="connsiteY0"/>
                  </a:cxn>
                  <a:cxn ang="0">
                    <a:pos x="connsiteX1" y="connsiteY1"/>
                  </a:cxn>
                  <a:cxn ang="0">
                    <a:pos x="connsiteX2" y="connsiteY2"/>
                  </a:cxn>
                  <a:cxn ang="0">
                    <a:pos x="connsiteX3" y="connsiteY3"/>
                  </a:cxn>
                </a:cxnLst>
                <a:rect l="l" t="t" r="r" b="b"/>
                <a:pathLst>
                  <a:path w="57150" h="20002">
                    <a:moveTo>
                      <a:pt x="0" y="0"/>
                    </a:moveTo>
                    <a:lnTo>
                      <a:pt x="57150" y="0"/>
                    </a:lnTo>
                    <a:lnTo>
                      <a:pt x="57150" y="20003"/>
                    </a:lnTo>
                    <a:lnTo>
                      <a:pt x="0" y="20003"/>
                    </a:lnTo>
                    <a:close/>
                  </a:path>
                </a:pathLst>
              </a:custGeom>
              <a:solidFill>
                <a:srgbClr val="F2F2F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E21580F-A622-4F25-BF36-20F51BC0B1A5}"/>
                  </a:ext>
                </a:extLst>
              </p:cNvPr>
              <p:cNvSpPr/>
              <p:nvPr/>
            </p:nvSpPr>
            <p:spPr>
              <a:xfrm>
                <a:off x="14328960" y="4815839"/>
                <a:ext cx="47121" cy="127635"/>
              </a:xfrm>
              <a:custGeom>
                <a:avLst/>
                <a:gdLst>
                  <a:gd name="connsiteX0" fmla="*/ 47122 w 47121"/>
                  <a:gd name="connsiteY0" fmla="*/ 63818 h 127635"/>
                  <a:gd name="connsiteX1" fmla="*/ 25215 w 47121"/>
                  <a:gd name="connsiteY1" fmla="*/ 127635 h 127635"/>
                  <a:gd name="connsiteX2" fmla="*/ 3307 w 47121"/>
                  <a:gd name="connsiteY2" fmla="*/ 63818 h 127635"/>
                  <a:gd name="connsiteX3" fmla="*/ 450 w 47121"/>
                  <a:gd name="connsiteY3" fmla="*/ 21908 h 127635"/>
                  <a:gd name="connsiteX4" fmla="*/ 25215 w 47121"/>
                  <a:gd name="connsiteY4" fmla="*/ 0 h 127635"/>
                  <a:gd name="connsiteX5" fmla="*/ 47122 w 47121"/>
                  <a:gd name="connsiteY5" fmla="*/ 63818 h 12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21" h="127635">
                    <a:moveTo>
                      <a:pt x="47122" y="63818"/>
                    </a:moveTo>
                    <a:cubicBezTo>
                      <a:pt x="47122" y="99060"/>
                      <a:pt x="37597" y="127635"/>
                      <a:pt x="25215" y="127635"/>
                    </a:cubicBezTo>
                    <a:cubicBezTo>
                      <a:pt x="12832" y="127635"/>
                      <a:pt x="3307" y="99060"/>
                      <a:pt x="3307" y="63818"/>
                    </a:cubicBezTo>
                    <a:cubicBezTo>
                      <a:pt x="3307" y="53340"/>
                      <a:pt x="-1455" y="30480"/>
                      <a:pt x="450" y="21908"/>
                    </a:cubicBezTo>
                    <a:cubicBezTo>
                      <a:pt x="4259" y="952"/>
                      <a:pt x="16642" y="0"/>
                      <a:pt x="25215" y="0"/>
                    </a:cubicBezTo>
                    <a:cubicBezTo>
                      <a:pt x="37597" y="0"/>
                      <a:pt x="47122" y="28575"/>
                      <a:pt x="47122" y="63818"/>
                    </a:cubicBezTo>
                    <a:close/>
                  </a:path>
                </a:pathLst>
              </a:custGeom>
              <a:solidFill>
                <a:srgbClr val="33333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5A71058-AA88-44D1-BF60-7D75D005B54B}"/>
                  </a:ext>
                </a:extLst>
              </p:cNvPr>
              <p:cNvSpPr/>
              <p:nvPr/>
            </p:nvSpPr>
            <p:spPr>
              <a:xfrm>
                <a:off x="14328457" y="4796366"/>
                <a:ext cx="132397" cy="67098"/>
              </a:xfrm>
              <a:custGeom>
                <a:avLst/>
                <a:gdLst>
                  <a:gd name="connsiteX0" fmla="*/ 132398 w 132397"/>
                  <a:gd name="connsiteY0" fmla="*/ 18521 h 67098"/>
                  <a:gd name="connsiteX1" fmla="*/ 60960 w 132397"/>
                  <a:gd name="connsiteY1" fmla="*/ 67098 h 67098"/>
                  <a:gd name="connsiteX2" fmla="*/ 0 w 132397"/>
                  <a:gd name="connsiteY2" fmla="*/ 39476 h 67098"/>
                  <a:gd name="connsiteX3" fmla="*/ 48578 w 132397"/>
                  <a:gd name="connsiteY3" fmla="*/ 423 h 67098"/>
                  <a:gd name="connsiteX4" fmla="*/ 73343 w 132397"/>
                  <a:gd name="connsiteY4" fmla="*/ 423 h 67098"/>
                  <a:gd name="connsiteX5" fmla="*/ 103823 w 132397"/>
                  <a:gd name="connsiteY5" fmla="*/ 10901 h 67098"/>
                  <a:gd name="connsiteX6" fmla="*/ 132398 w 132397"/>
                  <a:gd name="connsiteY6" fmla="*/ 18521 h 6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397" h="67098">
                    <a:moveTo>
                      <a:pt x="132398" y="18521"/>
                    </a:moveTo>
                    <a:cubicBezTo>
                      <a:pt x="132398" y="33761"/>
                      <a:pt x="95250" y="67098"/>
                      <a:pt x="60960" y="67098"/>
                    </a:cubicBezTo>
                    <a:cubicBezTo>
                      <a:pt x="27623" y="67098"/>
                      <a:pt x="0" y="54716"/>
                      <a:pt x="0" y="39476"/>
                    </a:cubicBezTo>
                    <a:cubicBezTo>
                      <a:pt x="0" y="27093"/>
                      <a:pt x="23813" y="3281"/>
                      <a:pt x="48578" y="423"/>
                    </a:cubicBezTo>
                    <a:cubicBezTo>
                      <a:pt x="54293" y="-529"/>
                      <a:pt x="66675" y="423"/>
                      <a:pt x="73343" y="423"/>
                    </a:cubicBezTo>
                    <a:cubicBezTo>
                      <a:pt x="89535" y="423"/>
                      <a:pt x="93345" y="6138"/>
                      <a:pt x="103823" y="10901"/>
                    </a:cubicBezTo>
                    <a:cubicBezTo>
                      <a:pt x="116205" y="15663"/>
                      <a:pt x="132398" y="10901"/>
                      <a:pt x="132398" y="18521"/>
                    </a:cubicBezTo>
                    <a:close/>
                  </a:path>
                </a:pathLst>
              </a:custGeom>
              <a:solidFill>
                <a:srgbClr val="333333"/>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BE18353-BA75-41C8-A16B-9C2FE14A32EE}"/>
                  </a:ext>
                </a:extLst>
              </p:cNvPr>
              <p:cNvSpPr/>
              <p:nvPr/>
            </p:nvSpPr>
            <p:spPr>
              <a:xfrm>
                <a:off x="14355239" y="4879929"/>
                <a:ext cx="29944" cy="35494"/>
              </a:xfrm>
              <a:custGeom>
                <a:avLst/>
                <a:gdLst>
                  <a:gd name="connsiteX0" fmla="*/ 26558 w 29944"/>
                  <a:gd name="connsiteY0" fmla="*/ 10205 h 35494"/>
                  <a:gd name="connsiteX1" fmla="*/ 26558 w 29944"/>
                  <a:gd name="connsiteY1" fmla="*/ 21635 h 35494"/>
                  <a:gd name="connsiteX2" fmla="*/ 26558 w 29944"/>
                  <a:gd name="connsiteY2" fmla="*/ 34018 h 35494"/>
                  <a:gd name="connsiteX3" fmla="*/ 4650 w 29944"/>
                  <a:gd name="connsiteY3" fmla="*/ 25445 h 35494"/>
                  <a:gd name="connsiteX4" fmla="*/ 4650 w 29944"/>
                  <a:gd name="connsiteY4" fmla="*/ 1633 h 35494"/>
                  <a:gd name="connsiteX5" fmla="*/ 26558 w 29944"/>
                  <a:gd name="connsiteY5" fmla="*/ 10205 h 3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4" h="35494">
                    <a:moveTo>
                      <a:pt x="26558" y="10205"/>
                    </a:moveTo>
                    <a:cubicBezTo>
                      <a:pt x="29415" y="14015"/>
                      <a:pt x="26558" y="16873"/>
                      <a:pt x="26558" y="21635"/>
                    </a:cubicBezTo>
                    <a:cubicBezTo>
                      <a:pt x="26558" y="26398"/>
                      <a:pt x="34178" y="29255"/>
                      <a:pt x="26558" y="34018"/>
                    </a:cubicBezTo>
                    <a:cubicBezTo>
                      <a:pt x="20843" y="37828"/>
                      <a:pt x="10365" y="34018"/>
                      <a:pt x="4650" y="25445"/>
                    </a:cubicBezTo>
                    <a:cubicBezTo>
                      <a:pt x="-1065" y="16873"/>
                      <a:pt x="-2017" y="6395"/>
                      <a:pt x="4650" y="1633"/>
                    </a:cubicBezTo>
                    <a:cubicBezTo>
                      <a:pt x="10365" y="-2177"/>
                      <a:pt x="19890" y="680"/>
                      <a:pt x="26558" y="10205"/>
                    </a:cubicBezTo>
                    <a:close/>
                  </a:path>
                </a:pathLst>
              </a:custGeom>
              <a:solidFill>
                <a:srgbClr val="EFC7B0"/>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18699DA-34AE-4EC7-948F-76F8D29161CB}"/>
                  </a:ext>
                </a:extLst>
              </p:cNvPr>
              <p:cNvSpPr/>
              <p:nvPr/>
            </p:nvSpPr>
            <p:spPr>
              <a:xfrm>
                <a:off x="14415135" y="5051107"/>
                <a:ext cx="217169" cy="98107"/>
              </a:xfrm>
              <a:custGeom>
                <a:avLst/>
                <a:gdLst>
                  <a:gd name="connsiteX0" fmla="*/ 7620 w 217169"/>
                  <a:gd name="connsiteY0" fmla="*/ 0 h 98107"/>
                  <a:gd name="connsiteX1" fmla="*/ 0 w 217169"/>
                  <a:gd name="connsiteY1" fmla="*/ 49530 h 98107"/>
                  <a:gd name="connsiteX2" fmla="*/ 217170 w 217169"/>
                  <a:gd name="connsiteY2" fmla="*/ 98108 h 98107"/>
                  <a:gd name="connsiteX3" fmla="*/ 184785 w 217169"/>
                  <a:gd name="connsiteY3" fmla="*/ 58102 h 98107"/>
                </a:gdLst>
                <a:ahLst/>
                <a:cxnLst>
                  <a:cxn ang="0">
                    <a:pos x="connsiteX0" y="connsiteY0"/>
                  </a:cxn>
                  <a:cxn ang="0">
                    <a:pos x="connsiteX1" y="connsiteY1"/>
                  </a:cxn>
                  <a:cxn ang="0">
                    <a:pos x="connsiteX2" y="connsiteY2"/>
                  </a:cxn>
                  <a:cxn ang="0">
                    <a:pos x="connsiteX3" y="connsiteY3"/>
                  </a:cxn>
                </a:cxnLst>
                <a:rect l="l" t="t" r="r" b="b"/>
                <a:pathLst>
                  <a:path w="217169" h="98107">
                    <a:moveTo>
                      <a:pt x="7620" y="0"/>
                    </a:moveTo>
                    <a:lnTo>
                      <a:pt x="0" y="49530"/>
                    </a:lnTo>
                    <a:lnTo>
                      <a:pt x="217170" y="98108"/>
                    </a:lnTo>
                    <a:lnTo>
                      <a:pt x="184785" y="58102"/>
                    </a:lnTo>
                    <a:close/>
                  </a:path>
                </a:pathLst>
              </a:custGeom>
              <a:solidFill>
                <a:srgbClr val="1A2F3F"/>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097191A-D2B0-4B63-94F0-CB35E981852B}"/>
                  </a:ext>
                </a:extLst>
              </p:cNvPr>
              <p:cNvSpPr/>
              <p:nvPr/>
            </p:nvSpPr>
            <p:spPr>
              <a:xfrm>
                <a:off x="14599919" y="4879657"/>
                <a:ext cx="67627" cy="269557"/>
              </a:xfrm>
              <a:custGeom>
                <a:avLst/>
                <a:gdLst>
                  <a:gd name="connsiteX0" fmla="*/ 0 w 67627"/>
                  <a:gd name="connsiteY0" fmla="*/ 230505 h 269557"/>
                  <a:gd name="connsiteX1" fmla="*/ 32385 w 67627"/>
                  <a:gd name="connsiteY1" fmla="*/ 269558 h 269557"/>
                  <a:gd name="connsiteX2" fmla="*/ 67628 w 67627"/>
                  <a:gd name="connsiteY2" fmla="*/ 0 h 269557"/>
                  <a:gd name="connsiteX3" fmla="*/ 16193 w 67627"/>
                  <a:gd name="connsiteY3" fmla="*/ 0 h 269557"/>
                </a:gdLst>
                <a:ahLst/>
                <a:cxnLst>
                  <a:cxn ang="0">
                    <a:pos x="connsiteX0" y="connsiteY0"/>
                  </a:cxn>
                  <a:cxn ang="0">
                    <a:pos x="connsiteX1" y="connsiteY1"/>
                  </a:cxn>
                  <a:cxn ang="0">
                    <a:pos x="connsiteX2" y="connsiteY2"/>
                  </a:cxn>
                  <a:cxn ang="0">
                    <a:pos x="connsiteX3" y="connsiteY3"/>
                  </a:cxn>
                </a:cxnLst>
                <a:rect l="l" t="t" r="r" b="b"/>
                <a:pathLst>
                  <a:path w="67627" h="269557">
                    <a:moveTo>
                      <a:pt x="0" y="230505"/>
                    </a:moveTo>
                    <a:lnTo>
                      <a:pt x="32385" y="269558"/>
                    </a:lnTo>
                    <a:lnTo>
                      <a:pt x="67628" y="0"/>
                    </a:lnTo>
                    <a:lnTo>
                      <a:pt x="16193" y="0"/>
                    </a:lnTo>
                    <a:close/>
                  </a:path>
                </a:pathLst>
              </a:custGeom>
              <a:solidFill>
                <a:srgbClr val="1A2F3F"/>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8086C7A-932C-407A-A979-BE7C672BDFBD}"/>
                  </a:ext>
                </a:extLst>
              </p:cNvPr>
              <p:cNvSpPr/>
              <p:nvPr/>
            </p:nvSpPr>
            <p:spPr>
              <a:xfrm>
                <a:off x="14206537" y="5067299"/>
                <a:ext cx="132397" cy="200025"/>
              </a:xfrm>
              <a:custGeom>
                <a:avLst/>
                <a:gdLst>
                  <a:gd name="connsiteX0" fmla="*/ 107632 w 132397"/>
                  <a:gd name="connsiteY0" fmla="*/ 89535 h 200025"/>
                  <a:gd name="connsiteX1" fmla="*/ 132398 w 132397"/>
                  <a:gd name="connsiteY1" fmla="*/ 0 h 200025"/>
                  <a:gd name="connsiteX2" fmla="*/ 0 w 132397"/>
                  <a:gd name="connsiteY2" fmla="*/ 200025 h 200025"/>
                  <a:gd name="connsiteX3" fmla="*/ 36195 w 132397"/>
                  <a:gd name="connsiteY3" fmla="*/ 191453 h 200025"/>
                </a:gdLst>
                <a:ahLst/>
                <a:cxnLst>
                  <a:cxn ang="0">
                    <a:pos x="connsiteX0" y="connsiteY0"/>
                  </a:cxn>
                  <a:cxn ang="0">
                    <a:pos x="connsiteX1" y="connsiteY1"/>
                  </a:cxn>
                  <a:cxn ang="0">
                    <a:pos x="connsiteX2" y="connsiteY2"/>
                  </a:cxn>
                  <a:cxn ang="0">
                    <a:pos x="connsiteX3" y="connsiteY3"/>
                  </a:cxn>
                </a:cxnLst>
                <a:rect l="l" t="t" r="r" b="b"/>
                <a:pathLst>
                  <a:path w="132397" h="200025">
                    <a:moveTo>
                      <a:pt x="107632" y="89535"/>
                    </a:moveTo>
                    <a:lnTo>
                      <a:pt x="132398" y="0"/>
                    </a:lnTo>
                    <a:lnTo>
                      <a:pt x="0" y="200025"/>
                    </a:lnTo>
                    <a:lnTo>
                      <a:pt x="36195" y="191453"/>
                    </a:lnTo>
                    <a:close/>
                  </a:path>
                </a:pathLst>
              </a:custGeom>
              <a:solidFill>
                <a:srgbClr val="1A2F3F"/>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006D550-5083-487B-84C0-FB236587E341}"/>
                  </a:ext>
                </a:extLst>
              </p:cNvPr>
              <p:cNvSpPr/>
              <p:nvPr/>
            </p:nvSpPr>
            <p:spPr>
              <a:xfrm>
                <a:off x="14206537" y="5258752"/>
                <a:ext cx="87630" cy="116204"/>
              </a:xfrm>
              <a:custGeom>
                <a:avLst/>
                <a:gdLst>
                  <a:gd name="connsiteX0" fmla="*/ 87630 w 87630"/>
                  <a:gd name="connsiteY0" fmla="*/ 87630 h 116204"/>
                  <a:gd name="connsiteX1" fmla="*/ 81915 w 87630"/>
                  <a:gd name="connsiteY1" fmla="*/ 116205 h 116204"/>
                  <a:gd name="connsiteX2" fmla="*/ 0 w 87630"/>
                  <a:gd name="connsiteY2" fmla="*/ 8572 h 116204"/>
                  <a:gd name="connsiteX3" fmla="*/ 36195 w 87630"/>
                  <a:gd name="connsiteY3" fmla="*/ 0 h 116204"/>
                </a:gdLst>
                <a:ahLst/>
                <a:cxnLst>
                  <a:cxn ang="0">
                    <a:pos x="connsiteX0" y="connsiteY0"/>
                  </a:cxn>
                  <a:cxn ang="0">
                    <a:pos x="connsiteX1" y="connsiteY1"/>
                  </a:cxn>
                  <a:cxn ang="0">
                    <a:pos x="connsiteX2" y="connsiteY2"/>
                  </a:cxn>
                  <a:cxn ang="0">
                    <a:pos x="connsiteX3" y="connsiteY3"/>
                  </a:cxn>
                </a:cxnLst>
                <a:rect l="l" t="t" r="r" b="b"/>
                <a:pathLst>
                  <a:path w="87630" h="116204">
                    <a:moveTo>
                      <a:pt x="87630" y="87630"/>
                    </a:moveTo>
                    <a:lnTo>
                      <a:pt x="81915" y="116205"/>
                    </a:lnTo>
                    <a:lnTo>
                      <a:pt x="0" y="8572"/>
                    </a:lnTo>
                    <a:lnTo>
                      <a:pt x="36195" y="0"/>
                    </a:lnTo>
                    <a:close/>
                  </a:path>
                </a:pathLst>
              </a:custGeom>
              <a:solidFill>
                <a:srgbClr val="1A2F3F"/>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944072-B2DC-47B1-BEAA-C07450347406}"/>
                  </a:ext>
                </a:extLst>
              </p:cNvPr>
              <p:cNvSpPr/>
              <p:nvPr/>
            </p:nvSpPr>
            <p:spPr>
              <a:xfrm>
                <a:off x="14318932" y="6115049"/>
                <a:ext cx="80962" cy="14287"/>
              </a:xfrm>
              <a:custGeom>
                <a:avLst/>
                <a:gdLst>
                  <a:gd name="connsiteX0" fmla="*/ 80963 w 80962"/>
                  <a:gd name="connsiteY0" fmla="*/ 14288 h 14287"/>
                  <a:gd name="connsiteX1" fmla="*/ 0 w 80962"/>
                  <a:gd name="connsiteY1" fmla="*/ 14288 h 14287"/>
                  <a:gd name="connsiteX2" fmla="*/ 1905 w 80962"/>
                  <a:gd name="connsiteY2" fmla="*/ 0 h 14287"/>
                  <a:gd name="connsiteX3" fmla="*/ 46673 w 80962"/>
                  <a:gd name="connsiteY3" fmla="*/ 0 h 14287"/>
                </a:gdLst>
                <a:ahLst/>
                <a:cxnLst>
                  <a:cxn ang="0">
                    <a:pos x="connsiteX0" y="connsiteY0"/>
                  </a:cxn>
                  <a:cxn ang="0">
                    <a:pos x="connsiteX1" y="connsiteY1"/>
                  </a:cxn>
                  <a:cxn ang="0">
                    <a:pos x="connsiteX2" y="connsiteY2"/>
                  </a:cxn>
                  <a:cxn ang="0">
                    <a:pos x="connsiteX3" y="connsiteY3"/>
                  </a:cxn>
                </a:cxnLst>
                <a:rect l="l" t="t" r="r" b="b"/>
                <a:pathLst>
                  <a:path w="80962" h="14287">
                    <a:moveTo>
                      <a:pt x="80963" y="14288"/>
                    </a:moveTo>
                    <a:lnTo>
                      <a:pt x="0" y="14288"/>
                    </a:lnTo>
                    <a:lnTo>
                      <a:pt x="1905" y="0"/>
                    </a:lnTo>
                    <a:lnTo>
                      <a:pt x="46673" y="0"/>
                    </a:lnTo>
                    <a:close/>
                  </a:path>
                </a:pathLst>
              </a:custGeom>
              <a:solidFill>
                <a:srgbClr val="1A2F3F"/>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263895-1F06-413D-9768-CCD1DA1DE677}"/>
                  </a:ext>
                </a:extLst>
              </p:cNvPr>
              <p:cNvSpPr/>
              <p:nvPr/>
            </p:nvSpPr>
            <p:spPr>
              <a:xfrm>
                <a:off x="14399894" y="6115049"/>
                <a:ext cx="87630" cy="14287"/>
              </a:xfrm>
              <a:custGeom>
                <a:avLst/>
                <a:gdLst>
                  <a:gd name="connsiteX0" fmla="*/ 87630 w 87630"/>
                  <a:gd name="connsiteY0" fmla="*/ 14288 h 14287"/>
                  <a:gd name="connsiteX1" fmla="*/ 0 w 87630"/>
                  <a:gd name="connsiteY1" fmla="*/ 14288 h 14287"/>
                  <a:gd name="connsiteX2" fmla="*/ 0 w 87630"/>
                  <a:gd name="connsiteY2" fmla="*/ 0 h 14287"/>
                  <a:gd name="connsiteX3" fmla="*/ 42863 w 87630"/>
                  <a:gd name="connsiteY3" fmla="*/ 0 h 14287"/>
                </a:gdLst>
                <a:ahLst/>
                <a:cxnLst>
                  <a:cxn ang="0">
                    <a:pos x="connsiteX0" y="connsiteY0"/>
                  </a:cxn>
                  <a:cxn ang="0">
                    <a:pos x="connsiteX1" y="connsiteY1"/>
                  </a:cxn>
                  <a:cxn ang="0">
                    <a:pos x="connsiteX2" y="connsiteY2"/>
                  </a:cxn>
                  <a:cxn ang="0">
                    <a:pos x="connsiteX3" y="connsiteY3"/>
                  </a:cxn>
                </a:cxnLst>
                <a:rect l="l" t="t" r="r" b="b"/>
                <a:pathLst>
                  <a:path w="87630" h="14287">
                    <a:moveTo>
                      <a:pt x="87630" y="14288"/>
                    </a:moveTo>
                    <a:lnTo>
                      <a:pt x="0" y="14288"/>
                    </a:lnTo>
                    <a:lnTo>
                      <a:pt x="0" y="0"/>
                    </a:lnTo>
                    <a:lnTo>
                      <a:pt x="42863" y="0"/>
                    </a:lnTo>
                    <a:close/>
                  </a:path>
                </a:pathLst>
              </a:custGeom>
              <a:solidFill>
                <a:srgbClr val="1A2F3F"/>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F9088D-FDEC-4860-B76E-49981E543EA4}"/>
                  </a:ext>
                </a:extLst>
              </p:cNvPr>
              <p:cNvSpPr/>
              <p:nvPr/>
            </p:nvSpPr>
            <p:spPr>
              <a:xfrm>
                <a:off x="14435137" y="4820601"/>
                <a:ext cx="495300" cy="73342"/>
              </a:xfrm>
              <a:custGeom>
                <a:avLst/>
                <a:gdLst>
                  <a:gd name="connsiteX0" fmla="*/ 495300 w 495300"/>
                  <a:gd name="connsiteY0" fmla="*/ 53340 h 73342"/>
                  <a:gd name="connsiteX1" fmla="*/ 952 w 495300"/>
                  <a:gd name="connsiteY1" fmla="*/ 73343 h 73342"/>
                  <a:gd name="connsiteX2" fmla="*/ 0 w 495300"/>
                  <a:gd name="connsiteY2" fmla="*/ 54293 h 73342"/>
                  <a:gd name="connsiteX3" fmla="*/ 491490 w 495300"/>
                  <a:gd name="connsiteY3" fmla="*/ 0 h 73342"/>
                </a:gdLst>
                <a:ahLst/>
                <a:cxnLst>
                  <a:cxn ang="0">
                    <a:pos x="connsiteX0" y="connsiteY0"/>
                  </a:cxn>
                  <a:cxn ang="0">
                    <a:pos x="connsiteX1" y="connsiteY1"/>
                  </a:cxn>
                  <a:cxn ang="0">
                    <a:pos x="connsiteX2" y="connsiteY2"/>
                  </a:cxn>
                  <a:cxn ang="0">
                    <a:pos x="connsiteX3" y="connsiteY3"/>
                  </a:cxn>
                </a:cxnLst>
                <a:rect l="l" t="t" r="r" b="b"/>
                <a:pathLst>
                  <a:path w="495300" h="73342">
                    <a:moveTo>
                      <a:pt x="495300" y="53340"/>
                    </a:moveTo>
                    <a:lnTo>
                      <a:pt x="952" y="73343"/>
                    </a:lnTo>
                    <a:lnTo>
                      <a:pt x="0" y="54293"/>
                    </a:lnTo>
                    <a:lnTo>
                      <a:pt x="491490" y="0"/>
                    </a:lnTo>
                    <a:close/>
                  </a:path>
                </a:pathLst>
              </a:custGeom>
              <a:solidFill>
                <a:srgbClr val="F46B5C"/>
              </a:solidFill>
              <a:ln w="9525" cap="flat">
                <a:noFill/>
                <a:prstDash val="solid"/>
                <a:miter/>
              </a:ln>
            </p:spPr>
            <p:txBody>
              <a:bodyPr rtlCol="0" anchor="ctr"/>
              <a:lstStyle/>
              <a:p>
                <a:endParaRPr lang="en-US"/>
              </a:p>
            </p:txBody>
          </p:sp>
        </p:grpSp>
        <p:sp>
          <p:nvSpPr>
            <p:cNvPr id="30" name="Freeform: Shape 29">
              <a:extLst>
                <a:ext uri="{FF2B5EF4-FFF2-40B4-BE49-F238E27FC236}">
                  <a16:creationId xmlns:a16="http://schemas.microsoft.com/office/drawing/2014/main" id="{1BC39787-308A-4217-B91E-5294DF8FA80D}"/>
                </a:ext>
              </a:extLst>
            </p:cNvPr>
            <p:cNvSpPr/>
            <p:nvPr/>
          </p:nvSpPr>
          <p:spPr>
            <a:xfrm>
              <a:off x="13303567" y="5297804"/>
              <a:ext cx="1482089" cy="1163002"/>
            </a:xfrm>
            <a:custGeom>
              <a:avLst/>
              <a:gdLst>
                <a:gd name="connsiteX0" fmla="*/ 0 w 1482089"/>
                <a:gd name="connsiteY0" fmla="*/ 0 h 1163002"/>
                <a:gd name="connsiteX1" fmla="*/ 1482090 w 1482089"/>
                <a:gd name="connsiteY1" fmla="*/ 928688 h 1163002"/>
                <a:gd name="connsiteX2" fmla="*/ 488632 w 1482089"/>
                <a:gd name="connsiteY2" fmla="*/ 1163002 h 1163002"/>
              </a:gdLst>
              <a:ahLst/>
              <a:cxnLst>
                <a:cxn ang="0">
                  <a:pos x="connsiteX0" y="connsiteY0"/>
                </a:cxn>
                <a:cxn ang="0">
                  <a:pos x="connsiteX1" y="connsiteY1"/>
                </a:cxn>
                <a:cxn ang="0">
                  <a:pos x="connsiteX2" y="connsiteY2"/>
                </a:cxn>
              </a:cxnLst>
              <a:rect l="l" t="t" r="r" b="b"/>
              <a:pathLst>
                <a:path w="1482089" h="1163002">
                  <a:moveTo>
                    <a:pt x="0" y="0"/>
                  </a:moveTo>
                  <a:lnTo>
                    <a:pt x="1482090" y="928688"/>
                  </a:lnTo>
                  <a:lnTo>
                    <a:pt x="488632" y="1163002"/>
                  </a:lnTo>
                  <a:close/>
                </a:path>
              </a:pathLst>
            </a:custGeom>
            <a:solidFill>
              <a:srgbClr val="F46B5C"/>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519F571-3D42-4567-A48E-DE9E2DF522FA}"/>
                </a:ext>
              </a:extLst>
            </p:cNvPr>
            <p:cNvSpPr/>
            <p:nvPr/>
          </p:nvSpPr>
          <p:spPr>
            <a:xfrm>
              <a:off x="12252960" y="5297804"/>
              <a:ext cx="1539239" cy="1163002"/>
            </a:xfrm>
            <a:custGeom>
              <a:avLst/>
              <a:gdLst>
                <a:gd name="connsiteX0" fmla="*/ 0 w 1539239"/>
                <a:gd name="connsiteY0" fmla="*/ 313373 h 1163002"/>
                <a:gd name="connsiteX1" fmla="*/ 1050607 w 1539239"/>
                <a:gd name="connsiteY1" fmla="*/ 0 h 1163002"/>
                <a:gd name="connsiteX2" fmla="*/ 1539240 w 1539239"/>
                <a:gd name="connsiteY2" fmla="*/ 1163002 h 1163002"/>
              </a:gdLst>
              <a:ahLst/>
              <a:cxnLst>
                <a:cxn ang="0">
                  <a:pos x="connsiteX0" y="connsiteY0"/>
                </a:cxn>
                <a:cxn ang="0">
                  <a:pos x="connsiteX1" y="connsiteY1"/>
                </a:cxn>
                <a:cxn ang="0">
                  <a:pos x="connsiteX2" y="connsiteY2"/>
                </a:cxn>
              </a:cxnLst>
              <a:rect l="l" t="t" r="r" b="b"/>
              <a:pathLst>
                <a:path w="1539239" h="1163002">
                  <a:moveTo>
                    <a:pt x="0" y="313373"/>
                  </a:moveTo>
                  <a:lnTo>
                    <a:pt x="1050607" y="0"/>
                  </a:lnTo>
                  <a:lnTo>
                    <a:pt x="1539240" y="1163002"/>
                  </a:lnTo>
                  <a:close/>
                </a:path>
              </a:pathLst>
            </a:custGeom>
            <a:solidFill>
              <a:srgbClr val="F46B5C"/>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EDFDBBE-7ACB-4421-9823-F4F1747A3616}"/>
                </a:ext>
              </a:extLst>
            </p:cNvPr>
            <p:cNvSpPr/>
            <p:nvPr/>
          </p:nvSpPr>
          <p:spPr>
            <a:xfrm>
              <a:off x="12278677" y="5700712"/>
              <a:ext cx="1333500" cy="660082"/>
            </a:xfrm>
            <a:custGeom>
              <a:avLst/>
              <a:gdLst>
                <a:gd name="connsiteX0" fmla="*/ 0 w 1333500"/>
                <a:gd name="connsiteY0" fmla="*/ 29528 h 660082"/>
                <a:gd name="connsiteX1" fmla="*/ 137160 w 1333500"/>
                <a:gd name="connsiteY1" fmla="*/ 0 h 660082"/>
                <a:gd name="connsiteX2" fmla="*/ 1333500 w 1333500"/>
                <a:gd name="connsiteY2" fmla="*/ 660082 h 660082"/>
              </a:gdLst>
              <a:ahLst/>
              <a:cxnLst>
                <a:cxn ang="0">
                  <a:pos x="connsiteX0" y="connsiteY0"/>
                </a:cxn>
                <a:cxn ang="0">
                  <a:pos x="connsiteX1" y="connsiteY1"/>
                </a:cxn>
                <a:cxn ang="0">
                  <a:pos x="connsiteX2" y="connsiteY2"/>
                </a:cxn>
              </a:cxnLst>
              <a:rect l="l" t="t" r="r" b="b"/>
              <a:pathLst>
                <a:path w="1333500" h="660082">
                  <a:moveTo>
                    <a:pt x="0" y="29528"/>
                  </a:moveTo>
                  <a:lnTo>
                    <a:pt x="137160" y="0"/>
                  </a:lnTo>
                  <a:lnTo>
                    <a:pt x="1333500" y="660082"/>
                  </a:lnTo>
                  <a:close/>
                </a:path>
              </a:pathLst>
            </a:custGeom>
            <a:solidFill>
              <a:srgbClr val="F46B5C"/>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FAC7CF8-868B-46E8-93E5-DC1CF7E7511C}"/>
                </a:ext>
              </a:extLst>
            </p:cNvPr>
            <p:cNvSpPr/>
            <p:nvPr/>
          </p:nvSpPr>
          <p:spPr>
            <a:xfrm>
              <a:off x="13411200" y="6460806"/>
              <a:ext cx="687705" cy="965835"/>
            </a:xfrm>
            <a:custGeom>
              <a:avLst/>
              <a:gdLst>
                <a:gd name="connsiteX0" fmla="*/ 0 w 687705"/>
                <a:gd name="connsiteY0" fmla="*/ 965835 h 965835"/>
                <a:gd name="connsiteX1" fmla="*/ 381000 w 687705"/>
                <a:gd name="connsiteY1" fmla="*/ 0 h 965835"/>
                <a:gd name="connsiteX2" fmla="*/ 687705 w 687705"/>
                <a:gd name="connsiteY2" fmla="*/ 768668 h 965835"/>
              </a:gdLst>
              <a:ahLst/>
              <a:cxnLst>
                <a:cxn ang="0">
                  <a:pos x="connsiteX0" y="connsiteY0"/>
                </a:cxn>
                <a:cxn ang="0">
                  <a:pos x="connsiteX1" y="connsiteY1"/>
                </a:cxn>
                <a:cxn ang="0">
                  <a:pos x="connsiteX2" y="connsiteY2"/>
                </a:cxn>
              </a:cxnLst>
              <a:rect l="l" t="t" r="r" b="b"/>
              <a:pathLst>
                <a:path w="687705" h="965835">
                  <a:moveTo>
                    <a:pt x="0" y="965835"/>
                  </a:moveTo>
                  <a:lnTo>
                    <a:pt x="381000" y="0"/>
                  </a:lnTo>
                  <a:lnTo>
                    <a:pt x="687705" y="768668"/>
                  </a:lnTo>
                  <a:close/>
                </a:path>
              </a:pathLst>
            </a:custGeom>
            <a:solidFill>
              <a:srgbClr val="F46B5C"/>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5156472-05F3-4A98-9485-21A8C8C87EFD}"/>
                </a:ext>
              </a:extLst>
            </p:cNvPr>
            <p:cNvSpPr/>
            <p:nvPr/>
          </p:nvSpPr>
          <p:spPr>
            <a:xfrm>
              <a:off x="13792200" y="6226492"/>
              <a:ext cx="993457" cy="1077277"/>
            </a:xfrm>
            <a:custGeom>
              <a:avLst/>
              <a:gdLst>
                <a:gd name="connsiteX0" fmla="*/ 326707 w 993457"/>
                <a:gd name="connsiteY0" fmla="*/ 1077277 h 1077277"/>
                <a:gd name="connsiteX1" fmla="*/ 0 w 993457"/>
                <a:gd name="connsiteY1" fmla="*/ 234315 h 1077277"/>
                <a:gd name="connsiteX2" fmla="*/ 993457 w 993457"/>
                <a:gd name="connsiteY2" fmla="*/ 0 h 1077277"/>
              </a:gdLst>
              <a:ahLst/>
              <a:cxnLst>
                <a:cxn ang="0">
                  <a:pos x="connsiteX0" y="connsiteY0"/>
                </a:cxn>
                <a:cxn ang="0">
                  <a:pos x="connsiteX1" y="connsiteY1"/>
                </a:cxn>
                <a:cxn ang="0">
                  <a:pos x="connsiteX2" y="connsiteY2"/>
                </a:cxn>
              </a:cxnLst>
              <a:rect l="l" t="t" r="r" b="b"/>
              <a:pathLst>
                <a:path w="993457" h="1077277">
                  <a:moveTo>
                    <a:pt x="326707" y="1077277"/>
                  </a:moveTo>
                  <a:lnTo>
                    <a:pt x="0" y="234315"/>
                  </a:lnTo>
                  <a:lnTo>
                    <a:pt x="993457" y="0"/>
                  </a:lnTo>
                  <a:close/>
                </a:path>
              </a:pathLst>
            </a:custGeom>
            <a:solidFill>
              <a:srgbClr val="E3230F"/>
            </a:solidFill>
            <a:ln w="9525" cap="flat">
              <a:noFill/>
              <a:prstDash val="solid"/>
              <a:miter/>
            </a:ln>
          </p:spPr>
          <p:txBody>
            <a:bodyPr rtlCol="0" anchor="ctr"/>
            <a:lstStyle/>
            <a:p>
              <a:endParaRPr lang="en-US"/>
            </a:p>
          </p:txBody>
        </p:sp>
      </p:grpSp>
      <p:sp>
        <p:nvSpPr>
          <p:cNvPr id="35" name="TextBox 34">
            <a:extLst>
              <a:ext uri="{FF2B5EF4-FFF2-40B4-BE49-F238E27FC236}">
                <a16:creationId xmlns:a16="http://schemas.microsoft.com/office/drawing/2014/main" id="{34C8B280-B878-4887-9AD2-FAA51D575AE6}"/>
              </a:ext>
            </a:extLst>
          </p:cNvPr>
          <p:cNvSpPr txBox="1"/>
          <p:nvPr/>
        </p:nvSpPr>
        <p:spPr>
          <a:xfrm>
            <a:off x="13922600" y="3835400"/>
            <a:ext cx="8989651" cy="1015663"/>
          </a:xfrm>
          <a:prstGeom prst="rect">
            <a:avLst/>
          </a:prstGeom>
          <a:noFill/>
        </p:spPr>
        <p:txBody>
          <a:bodyPr wrap="square" rtlCol="0">
            <a:spAutoFit/>
          </a:bodyPr>
          <a:lstStyle/>
          <a:p>
            <a:r>
              <a:rPr lang="en-US" sz="6000" dirty="0"/>
              <a:t>CONCLUSION</a:t>
            </a:r>
          </a:p>
        </p:txBody>
      </p:sp>
      <p:sp>
        <p:nvSpPr>
          <p:cNvPr id="37" name="TextBox 36">
            <a:extLst>
              <a:ext uri="{FF2B5EF4-FFF2-40B4-BE49-F238E27FC236}">
                <a16:creationId xmlns:a16="http://schemas.microsoft.com/office/drawing/2014/main" id="{31BCDB2F-A9DA-4B73-9B1B-5E98B3B1E4BE}"/>
              </a:ext>
            </a:extLst>
          </p:cNvPr>
          <p:cNvSpPr txBox="1"/>
          <p:nvPr/>
        </p:nvSpPr>
        <p:spPr>
          <a:xfrm>
            <a:off x="13918246" y="4954452"/>
            <a:ext cx="8291829"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Hence, we infer that post model deployment, we would save company recourses in terms of manpower that would help to increase the efficiency. </a:t>
            </a:r>
          </a:p>
          <a:p>
            <a:endParaRPr lang="en-US" sz="2400" b="1" dirty="0"/>
          </a:p>
          <a:p>
            <a:pPr marL="342900" indent="-342900">
              <a:buFont typeface="Arial" panose="020B0604020202020204" pitchFamily="34" charset="0"/>
              <a:buChar char="•"/>
            </a:pPr>
            <a:r>
              <a:rPr lang="en-US" sz="2400" b="1" dirty="0"/>
              <a:t>Bridging   the Gap between Supplier and Purchaser by elimination dependency on multiple stakeholders involved during Price Determination evaluation.  </a:t>
            </a:r>
          </a:p>
          <a:p>
            <a:pPr marL="342900" indent="-342900">
              <a:buFont typeface="Arial" panose="020B0604020202020204" pitchFamily="34" charset="0"/>
              <a:buChar char="•"/>
            </a:pPr>
            <a:r>
              <a:rPr lang="en-US" sz="2400" b="1" dirty="0"/>
              <a:t>Predefined target based on the predicted price by the model to respective stakeholders to ensure maximized profit per part. </a:t>
            </a:r>
          </a:p>
          <a:p>
            <a:pPr marL="342900" indent="-342900">
              <a:buFont typeface="Arial" panose="020B0604020202020204" pitchFamily="34" charset="0"/>
              <a:buChar char="•"/>
            </a:pPr>
            <a:endParaRPr lang="en-US" sz="2400" dirty="0">
              <a:solidFill>
                <a:srgbClr val="3A3A3A"/>
              </a:solidFill>
              <a:latin typeface="Montserrat Light" panose="00000400000000000000" pitchFamily="2" charset="0"/>
            </a:endParaRPr>
          </a:p>
        </p:txBody>
      </p:sp>
    </p:spTree>
    <p:extLst>
      <p:ext uri="{BB962C8B-B14F-4D97-AF65-F5344CB8AC3E}">
        <p14:creationId xmlns:p14="http://schemas.microsoft.com/office/powerpoint/2010/main" val="7553778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wcTee1vX"/>
  <p:tag name="ARTICULATE_PROJECT_OPEN" val="0"/>
  <p:tag name="ARTICULATE_SLIDE_COUNT"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9">
      <a:dk1>
        <a:srgbClr val="272E3A"/>
      </a:dk1>
      <a:lt1>
        <a:sysClr val="window" lastClr="FFFFFF"/>
      </a:lt1>
      <a:dk2>
        <a:srgbClr val="272E3A"/>
      </a:dk2>
      <a:lt2>
        <a:srgbClr val="E7E6E6"/>
      </a:lt2>
      <a:accent1>
        <a:srgbClr val="33B6D2"/>
      </a:accent1>
      <a:accent2>
        <a:srgbClr val="3DA9CF"/>
      </a:accent2>
      <a:accent3>
        <a:srgbClr val="5390CB"/>
      </a:accent3>
      <a:accent4>
        <a:srgbClr val="6977C7"/>
      </a:accent4>
      <a:accent5>
        <a:srgbClr val="746BC5"/>
      </a:accent5>
      <a:accent6>
        <a:srgbClr val="5B51BB"/>
      </a:accent6>
      <a:hlink>
        <a:srgbClr val="FFE18B"/>
      </a:hlink>
      <a:folHlink>
        <a:srgbClr val="954F72"/>
      </a:folHlink>
    </a:clrScheme>
    <a:fontScheme name="Custom 48">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aningful Template">
  <a:themeElements>
    <a:clrScheme name="Meaningful Template">
      <a:dk1>
        <a:srgbClr val="000000"/>
      </a:dk1>
      <a:lt1>
        <a:srgbClr val="FFFFFF"/>
      </a:lt1>
      <a:dk2>
        <a:srgbClr val="5E6970"/>
      </a:dk2>
      <a:lt2>
        <a:srgbClr val="FFFFFF"/>
      </a:lt2>
      <a:accent1>
        <a:srgbClr val="264653"/>
      </a:accent1>
      <a:accent2>
        <a:srgbClr val="2A9D8F"/>
      </a:accent2>
      <a:accent3>
        <a:srgbClr val="E9C46A"/>
      </a:accent3>
      <a:accent4>
        <a:srgbClr val="F4A261"/>
      </a:accent4>
      <a:accent5>
        <a:srgbClr val="E76F51"/>
      </a:accent5>
      <a:accent6>
        <a:srgbClr val="8D248D"/>
      </a:accent6>
      <a:hlink>
        <a:srgbClr val="2A9D8F"/>
      </a:hlink>
      <a:folHlink>
        <a:srgbClr val="000000"/>
      </a:folHlink>
    </a:clrScheme>
    <a:fontScheme name="Custom 77">
      <a:majorFont>
        <a:latin typeface="Open Sans"/>
        <a:ea typeface=""/>
        <a:cs typeface=""/>
      </a:majorFont>
      <a:minorFont>
        <a:latin typeface="Open Sans Light"/>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4730</TotalTime>
  <Words>182</Words>
  <Application>Microsoft Office PowerPoint</Application>
  <PresentationFormat>Custom</PresentationFormat>
  <Paragraphs>27</Paragraphs>
  <Slides>7</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Aller Bold</vt:lpstr>
      <vt:lpstr>Arial</vt:lpstr>
      <vt:lpstr>Calibri</vt:lpstr>
      <vt:lpstr>Lato Light</vt:lpstr>
      <vt:lpstr>Montserrat</vt:lpstr>
      <vt:lpstr>Montserrat Light</vt:lpstr>
      <vt:lpstr>Montserrat Light </vt:lpstr>
      <vt:lpstr>Montserrat SemiBold</vt:lpstr>
      <vt:lpstr>Open Sans</vt:lpstr>
      <vt:lpstr>Open Sans Condensed Light</vt:lpstr>
      <vt:lpstr>Open Sans Light</vt:lpstr>
      <vt:lpstr>Tahoma</vt:lpstr>
      <vt:lpstr>Office Theme</vt:lpstr>
      <vt:lpstr>Meaningful Template</vt:lpstr>
      <vt:lpstr>PowerPoint Presentation</vt:lpstr>
      <vt:lpstr>ABOUT THE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purno biswas</dc:creator>
  <cp:lastModifiedBy>omm</cp:lastModifiedBy>
  <cp:revision>216</cp:revision>
  <dcterms:created xsi:type="dcterms:W3CDTF">2020-03-29T10:33:05Z</dcterms:created>
  <dcterms:modified xsi:type="dcterms:W3CDTF">2021-10-02T09:00:26Z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5A7C3E75-874A-46A1-92E2-5E0E153E7201</vt:lpwstr>
  </property>
  <property fmtid="{D5CDD505-2E9C-101B-9397-08002B2CF9AE}" pid="3" name="ArticulatePath">
    <vt:lpwstr>https://d.docs.live.net/bfdbf960b5fc32c3/02. aPresentation/01. Current Clients/12. Graphicriver/03. Purnendu Biswas/01. ARROWS^</vt:lpwstr>
  </property>
</Properties>
</file>