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DB4F-D9A9-0347-4CBF-C4277AD43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42" y="751352"/>
            <a:ext cx="8825658" cy="2677648"/>
          </a:xfrm>
        </p:spPr>
        <p:txBody>
          <a:bodyPr/>
          <a:lstStyle/>
          <a:p>
            <a:r>
              <a:rPr lang="en-IN" dirty="0"/>
              <a:t>Beerrecepies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B6BF5-D46E-C2B8-0C51-05B526B80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42" y="3735161"/>
            <a:ext cx="8825658" cy="861420"/>
          </a:xfrm>
        </p:spPr>
        <p:txBody>
          <a:bodyPr/>
          <a:lstStyle/>
          <a:p>
            <a:r>
              <a:rPr lang="en-US" dirty="0"/>
              <a:t>A Comprehensive Analysis of a Recipe Searching Website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A9673-F4F8-9DAF-0363-FA67F44A78F3}"/>
              </a:ext>
            </a:extLst>
          </p:cNvPr>
          <p:cNvSpPr txBox="1"/>
          <p:nvPr/>
        </p:nvSpPr>
        <p:spPr>
          <a:xfrm>
            <a:off x="968142" y="4410134"/>
            <a:ext cx="4935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By: PIYUSH KUMAR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6C0A8-6132-6C6F-63C3-C667652ABAB7}"/>
              </a:ext>
            </a:extLst>
          </p:cNvPr>
          <p:cNvSpPr txBox="1"/>
          <p:nvPr/>
        </p:nvSpPr>
        <p:spPr>
          <a:xfrm>
            <a:off x="968142" y="5287387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DATE: 21</a:t>
            </a:r>
            <a:r>
              <a:rPr lang="en-IN" baseline="30000" dirty="0"/>
              <a:t>ST</a:t>
            </a:r>
            <a:r>
              <a:rPr lang="en-IN" dirty="0"/>
              <a:t> MARCH 2024</a:t>
            </a:r>
          </a:p>
        </p:txBody>
      </p:sp>
    </p:spTree>
    <p:extLst>
      <p:ext uri="{BB962C8B-B14F-4D97-AF65-F5344CB8AC3E}">
        <p14:creationId xmlns:p14="http://schemas.microsoft.com/office/powerpoint/2010/main" val="201383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1FDB-C674-9F7A-5BA9-6FA85A3A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Solutions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6EF801-3F7E-815D-5067-D5AC91909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036941"/>
            <a:ext cx="8146361" cy="254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Major 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 integration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 across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Solutions Implemented: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Thorough documentation and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Utilization of CSS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5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6A54-AC2E-E64D-4388-96231C98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FFFA-F6FD-CB79-B3B4-ED98FAA8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Potential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accounts and personalization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Advanced search filters and sorting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Accessibility enhancements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09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AC84-931F-562C-755E-CE595C39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B020-D78C-54E4-D636-C38F8C69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326232" cy="371864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Summary of the Project: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BeerRecipes successfully developed a user-friendly platform for searching and exploring a wide variety of recipes. Key achievements include implementing efficient search functionality, detailed recipe information, and responsive design using HTML, CSS, JavaScript, and TheMealDB API.</a:t>
            </a:r>
          </a:p>
          <a:p>
            <a:r>
              <a:rPr lang="en-US" b="1" dirty="0"/>
              <a:t>Lessons Learned: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 Integration:</a:t>
            </a:r>
            <a:r>
              <a:rPr lang="en-US" dirty="0"/>
              <a:t> Understanding and handling asynchronous data fetching is crucial for smooth API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Design:</a:t>
            </a:r>
            <a:r>
              <a:rPr lang="en-US" dirty="0"/>
              <a:t> Ensuring a consistent user experience across all devices enhances user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Iterative Development:</a:t>
            </a:r>
            <a:r>
              <a:rPr lang="en-US" dirty="0"/>
              <a:t> Regular testing and feedback help identify and resolve issues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Optimization:</a:t>
            </a:r>
            <a:r>
              <a:rPr lang="en-US" dirty="0"/>
              <a:t> Optimizing image loading and script efficiency is essential for a fast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0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B775-8D65-B25D-21DC-210798AD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B20A41-B6FA-0A0E-9064-43E6A3DF5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TheMealDB API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TheMealDB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MDN Web Docs (Mozilla Developer Network)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resources for HTML, CSS, and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MDN Web Docs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W3Schools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Tutorials and references for web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W3Schools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 Overflow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support and troubleshooting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Stack Overflow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0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A4F2-4C08-1451-DA59-87500830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10004660" cy="4296422"/>
          </a:xfrm>
        </p:spPr>
        <p:txBody>
          <a:bodyPr/>
          <a:lstStyle/>
          <a:p>
            <a:pPr algn="ctr"/>
            <a:r>
              <a:rPr lang="en-US" sz="8800" dirty="0">
                <a:solidFill>
                  <a:schemeClr val="bg2">
                    <a:lumMod val="10000"/>
                  </a:schemeClr>
                </a:solidFill>
              </a:rPr>
              <a:t>THANK   YOU</a:t>
            </a:r>
            <a:endParaRPr lang="en-IN" sz="8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CCE0-8C30-E2F6-6E65-C99E769B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77" y="4218038"/>
            <a:ext cx="8761412" cy="94635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Thank you for your time and attention. I hope you found this presentation informative and insightful.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4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69A8-1ED9-1E13-BECF-B8F064D1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3003-6319-0AA8-D642-E1DEC404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 of Beerrecepies: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Beerrecepies is a web-based platform designed to provide users with an easy and efficient way to search for various recipes. Using HTML, CSS, and JavaScript, the website integrates with TheMealDB API to fetch a wide array of recipes, making it a valuable resource for home cooks and culinary enthusiasts. Beerrecepies focuses on delivering a seamless user experience with its intuitive interface and responsive design.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64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B2C2-5ACC-5B07-F91E-B184AF6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E22D-BF47-B522-7811-16B62B5F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281084"/>
            <a:ext cx="10609006" cy="427703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Purpose and Objectives: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user-friendly platform that simplifies the process of searching for and accessing diverse recipes from around the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Robust Search Functionality: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Allow users to efficiently search for recipes using keywords.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Detailed Recipe Information: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Provide comprehensive details for each recipe, including ingredients, cooking instructions, and nutritional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Ensure the website is accessible and provides an optimal user experience across various devices and screen sizes.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45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334D-7E9C-ED1C-E958-A7DA162A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15AF-5B23-DF69-5C07-62A25174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Key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Search Functionality: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BeerRecipes allows users to search for recipes using keywords. The search feature retrieves relevant recipes from TheMealDB API, making it easy to find specific dishes.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Recipe Details Display: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recipe provides detailed information including ingredients, step-by-step cooking instructions, and nutritional facts, offering users a comprehensive cooking guide.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website is designed to be fully responsive, ensuring an optimal viewing experience on a wide range of devices, from desktops to smartphones.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3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BF62-372D-BCC1-EF0A-17E46208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71F779-7B92-0DDC-5BC6-17AA4030F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187991"/>
            <a:ext cx="1013247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Functionality: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BeerRecipes must allow users to search for recipes by entering keywords. The system should retrieve relevant recipes from TheMealDB API and display them to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Displaying Recipe Details: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must provide detailed information for each recipe, including ingredients, cooking instructions, and nutritional facts. Users should be able to view this information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Non-functional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BeerRecipes should be responsive and accessible across various devices, ensuring a seamless user experience regardless of screen size or device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perform efficiently, with fast load times and responsive interactions, to provide users with a smooth browsing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6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F2CE-4666-9AA4-7314-4802BB24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DDD64F-AF06-0809-38C1-5451103FE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8" y="1081876"/>
            <a:ext cx="1047135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index.html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homepage of BeerRecipes, providing an introduction and main search bar.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search.html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search results page, displaying recipes based on user input.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about-us.html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page with information about the website and its purpose.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style.css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stylesheet that defines the visual presentation and layout of the website.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script.js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JavaScript file that handles functionality such as fetching data from TheMealDB API and dynamically updating the HTML content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7CEA-4A2C-D4AC-9C39-427F574D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F34D-2BDF-2686-06A4-865049FAD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 Search Functionality: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enter keywords to search for recipes. The system retrieves and displays relevant recipes from TheMealDB API.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 Details Display: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information for each recipe, including ingredients, cooking instructions, and nutritional facts, is provided to users in an easy-to-read format.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website is designed to be responsive, ensuring it works well and looks good on various devices, from desktops to mobile phones.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70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3B21-5F59-109F-0330-4B68AE0E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2E4F-5D42-D3B0-EEA7-BE09DBA04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Objectives and Scope: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Ensure All Functionalities Work as Intended: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Validate the search functionality to confirm it retrieves and displays recipes correctly.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Verify that recipe details, including ingredients and cooking instructions, are displayed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Responsiveness and Performance: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the website is fully responsive, providing a consistent user experience across various devices and screen sizes.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the performance of the website, focusing on fast load times and smooth user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95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E917-8E8D-7243-F7D0-2F638352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928C-B7AE-C9AE-42EC-0F0C95DB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Testing Outcomes: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search functionality and recipe details display were successfully validated and function as intended.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website demonstrated full responsiveness, adapting well to desktops, tablets, and smartphones.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tests showed acceptable load times and smooth interactions across different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20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132</TotalTime>
  <Words>938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Century Gothic</vt:lpstr>
      <vt:lpstr>Wingdings 3</vt:lpstr>
      <vt:lpstr>Ion Boardroom</vt:lpstr>
      <vt:lpstr>Beerrecepies Project Report</vt:lpstr>
      <vt:lpstr>INTRODUCTION</vt:lpstr>
      <vt:lpstr>PowerPoint Presentation</vt:lpstr>
      <vt:lpstr>Project Scope</vt:lpstr>
      <vt:lpstr>System Analysis</vt:lpstr>
      <vt:lpstr>Implementation</vt:lpstr>
      <vt:lpstr>PowerPoint Presentation</vt:lpstr>
      <vt:lpstr>Testing</vt:lpstr>
      <vt:lpstr>PowerPoint Presentation</vt:lpstr>
      <vt:lpstr>Challenges and Solutions </vt:lpstr>
      <vt:lpstr>Future Enhancements</vt:lpstr>
      <vt:lpstr>Conclusion</vt:lpstr>
      <vt:lpstr>References</vt:lpstr>
      <vt:lpstr>THANK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Beerrecepies Project Report</dc:title>
  <dc:creator>Piyush Kumar</dc:creator>
  <cp:lastModifiedBy>Piyush Kumar</cp:lastModifiedBy>
  <cp:revision>2</cp:revision>
  <dcterms:created xsi:type="dcterms:W3CDTF">2024-05-20T17:13:15Z</dcterms:created>
  <dcterms:modified xsi:type="dcterms:W3CDTF">2024-05-21T04:06:12Z</dcterms:modified>
</cp:coreProperties>
</file>