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.com/" TargetMode="External"/><Relationship Id="rId2" Type="http://schemas.openxmlformats.org/officeDocument/2006/relationships/hyperlink" Target="http://www.citibikenyc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Analyzing Bikeshare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General Assembly Capstone Project - Piyush </a:t>
            </a:r>
            <a:r>
              <a:rPr lang="en-US" sz="2800" dirty="0" smtClean="0"/>
              <a:t>Ramachandran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35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Exploratory </a:t>
            </a:r>
            <a:r>
              <a:rPr lang="en-US" sz="2400" dirty="0"/>
              <a:t>Data </a:t>
            </a:r>
            <a:r>
              <a:rPr lang="en-US" sz="2400" dirty="0" smtClean="0"/>
              <a:t>Analysis &amp; Problem Statement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Source </a:t>
            </a:r>
            <a:r>
              <a:rPr lang="en-US" sz="2400" dirty="0" smtClean="0"/>
              <a:t>&amp; Challenges</a:t>
            </a:r>
          </a:p>
          <a:p>
            <a:r>
              <a:rPr lang="en-US" sz="2400" dirty="0" smtClean="0"/>
              <a:t>Techniques</a:t>
            </a:r>
          </a:p>
          <a:p>
            <a:r>
              <a:rPr lang="en-US" sz="2400" dirty="0" smtClean="0"/>
              <a:t>Evaluation</a:t>
            </a:r>
          </a:p>
          <a:p>
            <a:r>
              <a:rPr lang="en-US" sz="2400" dirty="0" smtClean="0"/>
              <a:t>What would I do differently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6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NYC - Largest Bike Sharing Program</a:t>
            </a:r>
          </a:p>
          <a:p>
            <a:r>
              <a:rPr lang="en-US" sz="2400" dirty="0" smtClean="0"/>
              <a:t>More than 50 Million Rides</a:t>
            </a:r>
          </a:p>
          <a:p>
            <a:r>
              <a:rPr lang="en-US" sz="2400" dirty="0" smtClean="0"/>
              <a:t>Opportunity to improve public health, traffic &amp; revenue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55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 &amp; 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Average Trip time – 11 minutes</a:t>
            </a:r>
          </a:p>
          <a:p>
            <a:r>
              <a:rPr lang="en-US" sz="2400" dirty="0" smtClean="0"/>
              <a:t>Majority of trips – 25 – 35 age range</a:t>
            </a:r>
          </a:p>
          <a:p>
            <a:r>
              <a:rPr lang="en-US" sz="2400" dirty="0" smtClean="0"/>
              <a:t>Customers take more trips compared to Subscribers</a:t>
            </a:r>
          </a:p>
          <a:p>
            <a:r>
              <a:rPr lang="en-US" sz="2400" dirty="0" smtClean="0"/>
              <a:t>Most popular time to take trips – Work hours</a:t>
            </a:r>
          </a:p>
          <a:p>
            <a:r>
              <a:rPr lang="en-US" sz="2400" dirty="0" smtClean="0"/>
              <a:t>Problem Statement – Predict duration </a:t>
            </a:r>
            <a:r>
              <a:rPr lang="en-US" sz="2400" dirty="0"/>
              <a:t>of trip based on start hour and type of user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1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Combined </a:t>
            </a:r>
            <a:r>
              <a:rPr lang="en-US" sz="2600" dirty="0" smtClean="0"/>
              <a:t>data</a:t>
            </a:r>
          </a:p>
          <a:p>
            <a:pPr lvl="1"/>
            <a:r>
              <a:rPr lang="en-US" sz="2200" dirty="0" smtClean="0"/>
              <a:t>Citi Bike NYC – </a:t>
            </a:r>
            <a:r>
              <a:rPr lang="en-US" sz="2200" dirty="0" smtClean="0">
                <a:hlinkClick r:id="rId2"/>
              </a:rPr>
              <a:t>www.citibikenyc.com</a:t>
            </a:r>
            <a:r>
              <a:rPr lang="en-US" sz="2200" dirty="0" smtClean="0"/>
              <a:t> &amp; </a:t>
            </a:r>
            <a:r>
              <a:rPr lang="en-US" sz="2200" dirty="0" smtClean="0">
                <a:hlinkClick r:id="rId3"/>
              </a:rPr>
              <a:t>www.weather.com</a:t>
            </a:r>
            <a:endParaRPr lang="en-US" sz="2200" dirty="0"/>
          </a:p>
          <a:p>
            <a:r>
              <a:rPr lang="en-US" sz="2600" dirty="0" smtClean="0"/>
              <a:t>Data Cleaning</a:t>
            </a:r>
            <a:endParaRPr lang="en-US" sz="3000" dirty="0" smtClean="0"/>
          </a:p>
          <a:p>
            <a:pPr lvl="1"/>
            <a:r>
              <a:rPr lang="en-US" sz="2200" dirty="0" smtClean="0"/>
              <a:t>Change all headers to lowercase to eliminate differences in capitalization</a:t>
            </a:r>
          </a:p>
          <a:p>
            <a:r>
              <a:rPr lang="en-US" sz="2600" dirty="0" smtClean="0"/>
              <a:t>Data Transformation</a:t>
            </a:r>
          </a:p>
          <a:p>
            <a:pPr lvl="1"/>
            <a:r>
              <a:rPr lang="en-US" sz="2200" dirty="0" smtClean="0"/>
              <a:t>Convert text describing kind of user</a:t>
            </a:r>
          </a:p>
          <a:p>
            <a:pPr lvl="2"/>
            <a:r>
              <a:rPr lang="en-US" sz="1700" dirty="0" smtClean="0"/>
              <a:t>Customer = 0, Subscriber = 1</a:t>
            </a:r>
          </a:p>
          <a:p>
            <a:r>
              <a:rPr lang="en-US" sz="2600" dirty="0" smtClean="0"/>
              <a:t>Feature Engineering</a:t>
            </a:r>
          </a:p>
          <a:p>
            <a:pPr lvl="1"/>
            <a:r>
              <a:rPr lang="en-US" sz="2200" dirty="0" smtClean="0"/>
              <a:t>Determined trip duration (minutes), age of user, by extracting information from data</a:t>
            </a:r>
          </a:p>
          <a:p>
            <a:pPr lvl="1"/>
            <a:r>
              <a:rPr lang="en-US" sz="2200" dirty="0" smtClean="0"/>
              <a:t>Data only for limited time so not many features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51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Techniques &amp;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3100" dirty="0" smtClean="0"/>
              <a:t>Techniques</a:t>
            </a:r>
          </a:p>
          <a:p>
            <a:pPr lvl="1"/>
            <a:r>
              <a:rPr lang="en-US" sz="2600" dirty="0" smtClean="0"/>
              <a:t>Feature Variables: Trip Start Hour, Customer Type</a:t>
            </a:r>
          </a:p>
          <a:p>
            <a:pPr lvl="1"/>
            <a:r>
              <a:rPr lang="en-US" sz="2600" dirty="0"/>
              <a:t>Ridge Regression &gt; Random Forest Regression &gt; Linear </a:t>
            </a:r>
            <a:r>
              <a:rPr lang="en-US" sz="2600" dirty="0" smtClean="0"/>
              <a:t>Regression</a:t>
            </a:r>
          </a:p>
          <a:p>
            <a:pPr lvl="1"/>
            <a:endParaRPr lang="en-US" sz="2000" dirty="0"/>
          </a:p>
          <a:p>
            <a:r>
              <a:rPr lang="en-US" sz="3100" dirty="0" smtClean="0"/>
              <a:t>Evaluation</a:t>
            </a:r>
          </a:p>
          <a:p>
            <a:pPr lvl="1"/>
            <a:r>
              <a:rPr lang="en-US" sz="2600" dirty="0" smtClean="0"/>
              <a:t>Ridge </a:t>
            </a:r>
            <a:r>
              <a:rPr lang="en-US" sz="2600" dirty="0"/>
              <a:t>Regression method was the best fit as a predictor</a:t>
            </a:r>
          </a:p>
          <a:p>
            <a:pPr lvl="1"/>
            <a:r>
              <a:rPr lang="en-US" sz="2600" dirty="0"/>
              <a:t>Less features resulted in limited analysis</a:t>
            </a:r>
          </a:p>
          <a:p>
            <a:pPr lvl="1"/>
            <a:r>
              <a:rPr lang="en-US" sz="2600" smtClean="0"/>
              <a:t>Small </a:t>
            </a:r>
            <a:r>
              <a:rPr lang="en-US" sz="2600" dirty="0"/>
              <a:t>sample size for days to identify any meaningful trends over time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would I do differently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dataset with more </a:t>
            </a:r>
            <a:r>
              <a:rPr lang="en-US" sz="2400" dirty="0" smtClean="0"/>
              <a:t>domain knowledge</a:t>
            </a:r>
          </a:p>
          <a:p>
            <a:r>
              <a:rPr lang="en-US" sz="2400" dirty="0" smtClean="0"/>
              <a:t>Focus </a:t>
            </a:r>
            <a:r>
              <a:rPr lang="en-US" sz="2400" dirty="0"/>
              <a:t>on </a:t>
            </a:r>
            <a:r>
              <a:rPr lang="en-US" sz="2400" dirty="0" smtClean="0"/>
              <a:t>specific business problems</a:t>
            </a:r>
          </a:p>
          <a:p>
            <a:pPr lvl="1"/>
            <a:r>
              <a:rPr lang="en-US" sz="2200" dirty="0" smtClean="0"/>
              <a:t>Ridership at the individual station level</a:t>
            </a:r>
          </a:p>
          <a:p>
            <a:pPr lvl="1"/>
            <a:r>
              <a:rPr lang="en-US" sz="2200" dirty="0" smtClean="0"/>
              <a:t>Most popular area to increase ridership</a:t>
            </a:r>
          </a:p>
          <a:p>
            <a:pPr lvl="1"/>
            <a:r>
              <a:rPr lang="en-US" sz="2200" dirty="0" smtClean="0"/>
              <a:t>Compare with </a:t>
            </a:r>
            <a:r>
              <a:rPr lang="en-US" sz="2200" dirty="0" smtClean="0"/>
              <a:t>subway </a:t>
            </a:r>
            <a:r>
              <a:rPr lang="en-US" sz="2200" dirty="0" smtClean="0"/>
              <a:t>data </a:t>
            </a:r>
          </a:p>
          <a:p>
            <a:r>
              <a:rPr lang="en-US" sz="2400" dirty="0" smtClean="0"/>
              <a:t>Try to improve accuracy further with other models</a:t>
            </a:r>
          </a:p>
          <a:p>
            <a:r>
              <a:rPr lang="en-US" sz="2400" dirty="0" smtClean="0"/>
              <a:t>Use more data per days  for prediction </a:t>
            </a:r>
            <a:r>
              <a:rPr lang="en-US" sz="2400" dirty="0"/>
              <a:t>over </a:t>
            </a:r>
            <a:r>
              <a:rPr lang="en-US" sz="2400" dirty="0" smtClean="0"/>
              <a:t>time or season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14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85</TotalTime>
  <Words>270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Analyzing Bikeshare Data</vt:lpstr>
      <vt:lpstr>Agenda</vt:lpstr>
      <vt:lpstr>Introduction </vt:lpstr>
      <vt:lpstr>Exploratory data Analysis &amp; Problem statement</vt:lpstr>
      <vt:lpstr>Data Source &amp; Challenges</vt:lpstr>
      <vt:lpstr>Techniques &amp; Evaluation</vt:lpstr>
      <vt:lpstr>What would I do differently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Bikeshare Data</dc:title>
  <dc:creator>Piyush Ramachandran</dc:creator>
  <cp:lastModifiedBy>Piyush Ramachandran</cp:lastModifiedBy>
  <cp:revision>44</cp:revision>
  <dcterms:created xsi:type="dcterms:W3CDTF">2018-11-15T20:47:25Z</dcterms:created>
  <dcterms:modified xsi:type="dcterms:W3CDTF">2018-11-21T03:19:48Z</dcterms:modified>
</cp:coreProperties>
</file>