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AF2F-BD6A-42B2-8BC0-A7FFC93E204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AA54-8567-4610-B3CA-E6A4C27A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2018-03-31T18:02:27Z</dcterms:created>
  <dcterms:modified xsi:type="dcterms:W3CDTF">2018-03-31T18:05:10Z</dcterms:modified>
</cp:coreProperties>
</file>