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64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737DF-548E-4236-9B82-89151C28A6DC}" v="13" dt="2025-01-09T16:25:27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Salvi TYBSC 082" userId="6bf01e7ae55436ee" providerId="LiveId" clId="{92C737DF-548E-4236-9B82-89151C28A6DC}"/>
    <pc:docChg chg="undo custSel addSld delSld modSld sldOrd">
      <pc:chgData name="Piyush Salvi TYBSC 082" userId="6bf01e7ae55436ee" providerId="LiveId" clId="{92C737DF-548E-4236-9B82-89151C28A6DC}" dt="2025-01-09T16:31:52.672" v="1321" actId="113"/>
      <pc:docMkLst>
        <pc:docMk/>
      </pc:docMkLst>
      <pc:sldChg chg="modSp mod">
        <pc:chgData name="Piyush Salvi TYBSC 082" userId="6bf01e7ae55436ee" providerId="LiveId" clId="{92C737DF-548E-4236-9B82-89151C28A6DC}" dt="2025-01-09T15:47:15.145" v="25" actId="20577"/>
        <pc:sldMkLst>
          <pc:docMk/>
          <pc:sldMk cId="2359555" sldId="256"/>
        </pc:sldMkLst>
        <pc:spChg chg="mod">
          <ac:chgData name="Piyush Salvi TYBSC 082" userId="6bf01e7ae55436ee" providerId="LiveId" clId="{92C737DF-548E-4236-9B82-89151C28A6DC}" dt="2025-01-09T15:47:15.145" v="25" actId="20577"/>
          <ac:spMkLst>
            <pc:docMk/>
            <pc:sldMk cId="2359555" sldId="256"/>
            <ac:spMk id="2" creationId="{32FD3D67-B6E0-9563-035D-504C6201548A}"/>
          </ac:spMkLst>
        </pc:spChg>
      </pc:sldChg>
      <pc:sldChg chg="modSp mod ord">
        <pc:chgData name="Piyush Salvi TYBSC 082" userId="6bf01e7ae55436ee" providerId="LiveId" clId="{92C737DF-548E-4236-9B82-89151C28A6DC}" dt="2025-01-09T16:19:01.830" v="693"/>
        <pc:sldMkLst>
          <pc:docMk/>
          <pc:sldMk cId="2762791452" sldId="257"/>
        </pc:sldMkLst>
        <pc:spChg chg="mod">
          <ac:chgData name="Piyush Salvi TYBSC 082" userId="6bf01e7ae55436ee" providerId="LiveId" clId="{92C737DF-548E-4236-9B82-89151C28A6DC}" dt="2025-01-09T16:02:37.519" v="549" actId="313"/>
          <ac:spMkLst>
            <pc:docMk/>
            <pc:sldMk cId="2762791452" sldId="257"/>
            <ac:spMk id="3" creationId="{52682FE7-6355-F198-E88D-188930D75161}"/>
          </ac:spMkLst>
        </pc:spChg>
      </pc:sldChg>
      <pc:sldChg chg="modSp mod">
        <pc:chgData name="Piyush Salvi TYBSC 082" userId="6bf01e7ae55436ee" providerId="LiveId" clId="{92C737DF-548E-4236-9B82-89151C28A6DC}" dt="2025-01-09T16:31:16.800" v="1314" actId="113"/>
        <pc:sldMkLst>
          <pc:docMk/>
          <pc:sldMk cId="2874860079" sldId="259"/>
        </pc:sldMkLst>
        <pc:spChg chg="mod">
          <ac:chgData name="Piyush Salvi TYBSC 082" userId="6bf01e7ae55436ee" providerId="LiveId" clId="{92C737DF-548E-4236-9B82-89151C28A6DC}" dt="2025-01-09T16:31:16.800" v="1314" actId="113"/>
          <ac:spMkLst>
            <pc:docMk/>
            <pc:sldMk cId="2874860079" sldId="259"/>
            <ac:spMk id="3" creationId="{5E4E16E2-5CEC-7A05-BF8C-33AF67F01848}"/>
          </ac:spMkLst>
        </pc:spChg>
      </pc:sldChg>
      <pc:sldChg chg="modSp mod">
        <pc:chgData name="Piyush Salvi TYBSC 082" userId="6bf01e7ae55436ee" providerId="LiveId" clId="{92C737DF-548E-4236-9B82-89151C28A6DC}" dt="2025-01-09T16:31:52.672" v="1321" actId="113"/>
        <pc:sldMkLst>
          <pc:docMk/>
          <pc:sldMk cId="499710191" sldId="260"/>
        </pc:sldMkLst>
        <pc:spChg chg="mod">
          <ac:chgData name="Piyush Salvi TYBSC 082" userId="6bf01e7ae55436ee" providerId="LiveId" clId="{92C737DF-548E-4236-9B82-89151C28A6DC}" dt="2025-01-09T16:31:52.672" v="1321" actId="113"/>
          <ac:spMkLst>
            <pc:docMk/>
            <pc:sldMk cId="499710191" sldId="260"/>
            <ac:spMk id="3" creationId="{04020B76-D472-5A35-E7BE-DB470232A844}"/>
          </ac:spMkLst>
        </pc:spChg>
      </pc:sldChg>
      <pc:sldChg chg="modSp new del mod">
        <pc:chgData name="Piyush Salvi TYBSC 082" userId="6bf01e7ae55436ee" providerId="LiveId" clId="{92C737DF-548E-4236-9B82-89151C28A6DC}" dt="2025-01-09T15:51:50.442" v="66" actId="2696"/>
        <pc:sldMkLst>
          <pc:docMk/>
          <pc:sldMk cId="2162061635" sldId="261"/>
        </pc:sldMkLst>
        <pc:spChg chg="mod">
          <ac:chgData name="Piyush Salvi TYBSC 082" userId="6bf01e7ae55436ee" providerId="LiveId" clId="{92C737DF-548E-4236-9B82-89151C28A6DC}" dt="2025-01-09T15:47:22.268" v="34" actId="20577"/>
          <ac:spMkLst>
            <pc:docMk/>
            <pc:sldMk cId="2162061635" sldId="261"/>
            <ac:spMk id="2" creationId="{12C0F6D6-3884-CA40-F69B-04357B3251B3}"/>
          </ac:spMkLst>
        </pc:spChg>
        <pc:spChg chg="mod">
          <ac:chgData name="Piyush Salvi TYBSC 082" userId="6bf01e7ae55436ee" providerId="LiveId" clId="{92C737DF-548E-4236-9B82-89151C28A6DC}" dt="2025-01-09T15:50:16.420" v="54"/>
          <ac:spMkLst>
            <pc:docMk/>
            <pc:sldMk cId="2162061635" sldId="261"/>
            <ac:spMk id="3" creationId="{A95F7B73-3AA9-788A-A9F2-2FD82D340233}"/>
          </ac:spMkLst>
        </pc:spChg>
      </pc:sldChg>
      <pc:sldChg chg="addSp delSp modSp new mod">
        <pc:chgData name="Piyush Salvi TYBSC 082" userId="6bf01e7ae55436ee" providerId="LiveId" clId="{92C737DF-548E-4236-9B82-89151C28A6DC}" dt="2025-01-09T16:02:14.837" v="547" actId="313"/>
        <pc:sldMkLst>
          <pc:docMk/>
          <pc:sldMk cId="2203674309" sldId="262"/>
        </pc:sldMkLst>
        <pc:spChg chg="mod">
          <ac:chgData name="Piyush Salvi TYBSC 082" userId="6bf01e7ae55436ee" providerId="LiveId" clId="{92C737DF-548E-4236-9B82-89151C28A6DC}" dt="2025-01-09T15:52:05.733" v="74" actId="20577"/>
          <ac:spMkLst>
            <pc:docMk/>
            <pc:sldMk cId="2203674309" sldId="262"/>
            <ac:spMk id="2" creationId="{563C5FAD-7E7F-B5D4-FB1D-EA675F785E2F}"/>
          </ac:spMkLst>
        </pc:spChg>
        <pc:spChg chg="add del mod">
          <ac:chgData name="Piyush Salvi TYBSC 082" userId="6bf01e7ae55436ee" providerId="LiveId" clId="{92C737DF-548E-4236-9B82-89151C28A6DC}" dt="2025-01-09T16:02:14.837" v="547" actId="313"/>
          <ac:spMkLst>
            <pc:docMk/>
            <pc:sldMk cId="2203674309" sldId="262"/>
            <ac:spMk id="3" creationId="{60BAF482-918E-3DE8-D8F5-2E6657D2D9FA}"/>
          </ac:spMkLst>
        </pc:spChg>
        <pc:spChg chg="add mod">
          <ac:chgData name="Piyush Salvi TYBSC 082" userId="6bf01e7ae55436ee" providerId="LiveId" clId="{92C737DF-548E-4236-9B82-89151C28A6DC}" dt="2025-01-09T15:52:39.995" v="78"/>
          <ac:spMkLst>
            <pc:docMk/>
            <pc:sldMk cId="2203674309" sldId="262"/>
            <ac:spMk id="4" creationId="{A12B6727-BC88-EEB8-4092-6AC75D1F5EE3}"/>
          </ac:spMkLst>
        </pc:spChg>
        <pc:spChg chg="add mod">
          <ac:chgData name="Piyush Salvi TYBSC 082" userId="6bf01e7ae55436ee" providerId="LiveId" clId="{92C737DF-548E-4236-9B82-89151C28A6DC}" dt="2025-01-09T15:53:02.916" v="84"/>
          <ac:spMkLst>
            <pc:docMk/>
            <pc:sldMk cId="2203674309" sldId="262"/>
            <ac:spMk id="5" creationId="{E8B1E427-EC0F-361C-9DD3-289D79660606}"/>
          </ac:spMkLst>
        </pc:spChg>
        <pc:spChg chg="add">
          <ac:chgData name="Piyush Salvi TYBSC 082" userId="6bf01e7ae55436ee" providerId="LiveId" clId="{92C737DF-548E-4236-9B82-89151C28A6DC}" dt="2025-01-09T15:53:25.438" v="86"/>
          <ac:spMkLst>
            <pc:docMk/>
            <pc:sldMk cId="2203674309" sldId="262"/>
            <ac:spMk id="6" creationId="{7FD0588E-CA47-9373-571A-80703189ED07}"/>
          </ac:spMkLst>
        </pc:spChg>
        <pc:spChg chg="add">
          <ac:chgData name="Piyush Salvi TYBSC 082" userId="6bf01e7ae55436ee" providerId="LiveId" clId="{92C737DF-548E-4236-9B82-89151C28A6DC}" dt="2025-01-09T15:53:28.912" v="87"/>
          <ac:spMkLst>
            <pc:docMk/>
            <pc:sldMk cId="2203674309" sldId="262"/>
            <ac:spMk id="7" creationId="{F837C919-E176-5CD7-CE83-7C7FD3C50B25}"/>
          </ac:spMkLst>
        </pc:spChg>
      </pc:sldChg>
      <pc:sldChg chg="modSp new mod">
        <pc:chgData name="Piyush Salvi TYBSC 082" userId="6bf01e7ae55436ee" providerId="LiveId" clId="{92C737DF-548E-4236-9B82-89151C28A6DC}" dt="2025-01-09T16:02:23.263" v="548" actId="20577"/>
        <pc:sldMkLst>
          <pc:docMk/>
          <pc:sldMk cId="4074792630" sldId="263"/>
        </pc:sldMkLst>
        <pc:spChg chg="mod">
          <ac:chgData name="Piyush Salvi TYBSC 082" userId="6bf01e7ae55436ee" providerId="LiveId" clId="{92C737DF-548E-4236-9B82-89151C28A6DC}" dt="2025-01-09T15:57:56.760" v="395" actId="20577"/>
          <ac:spMkLst>
            <pc:docMk/>
            <pc:sldMk cId="4074792630" sldId="263"/>
            <ac:spMk id="2" creationId="{E13DDEA3-2326-EA4A-C20D-F46D67F6B45B}"/>
          </ac:spMkLst>
        </pc:spChg>
        <pc:spChg chg="mod">
          <ac:chgData name="Piyush Salvi TYBSC 082" userId="6bf01e7ae55436ee" providerId="LiveId" clId="{92C737DF-548E-4236-9B82-89151C28A6DC}" dt="2025-01-09T16:02:23.263" v="548" actId="20577"/>
          <ac:spMkLst>
            <pc:docMk/>
            <pc:sldMk cId="4074792630" sldId="263"/>
            <ac:spMk id="3" creationId="{C5E971A4-B018-81D9-21CD-1CE467EB30B8}"/>
          </ac:spMkLst>
        </pc:spChg>
      </pc:sldChg>
      <pc:sldChg chg="addSp delSp modSp new mod ord">
        <pc:chgData name="Piyush Salvi TYBSC 082" userId="6bf01e7ae55436ee" providerId="LiveId" clId="{92C737DF-548E-4236-9B82-89151C28A6DC}" dt="2025-01-09T16:29:58.560" v="1309" actId="14100"/>
        <pc:sldMkLst>
          <pc:docMk/>
          <pc:sldMk cId="237645285" sldId="264"/>
        </pc:sldMkLst>
        <pc:spChg chg="mod">
          <ac:chgData name="Piyush Salvi TYBSC 082" userId="6bf01e7ae55436ee" providerId="LiveId" clId="{92C737DF-548E-4236-9B82-89151C28A6DC}" dt="2025-01-09T16:19:35.187" v="716" actId="14100"/>
          <ac:spMkLst>
            <pc:docMk/>
            <pc:sldMk cId="237645285" sldId="264"/>
            <ac:spMk id="2" creationId="{0B0D90BD-C73E-AFF0-3DD1-177A896FC836}"/>
          </ac:spMkLst>
        </pc:spChg>
        <pc:spChg chg="add del mod">
          <ac:chgData name="Piyush Salvi TYBSC 082" userId="6bf01e7ae55436ee" providerId="LiveId" clId="{92C737DF-548E-4236-9B82-89151C28A6DC}" dt="2025-01-09T16:29:58.560" v="1309" actId="14100"/>
          <ac:spMkLst>
            <pc:docMk/>
            <pc:sldMk cId="237645285" sldId="264"/>
            <ac:spMk id="3" creationId="{6DE8FE38-28A1-9AA5-4AC6-E9B7F6841A1E}"/>
          </ac:spMkLst>
        </pc:spChg>
        <pc:spChg chg="add del mod">
          <ac:chgData name="Piyush Salvi TYBSC 082" userId="6bf01e7ae55436ee" providerId="LiveId" clId="{92C737DF-548E-4236-9B82-89151C28A6DC}" dt="2025-01-09T16:24:54.943" v="1086" actId="478"/>
          <ac:spMkLst>
            <pc:docMk/>
            <pc:sldMk cId="237645285" sldId="264"/>
            <ac:spMk id="5" creationId="{71895617-241B-C76B-FD0C-8FFE9C1468A7}"/>
          </ac:spMkLst>
        </pc:spChg>
        <pc:spChg chg="add">
          <ac:chgData name="Piyush Salvi TYBSC 082" userId="6bf01e7ae55436ee" providerId="LiveId" clId="{92C737DF-548E-4236-9B82-89151C28A6DC}" dt="2025-01-09T16:25:19.608" v="1096"/>
          <ac:spMkLst>
            <pc:docMk/>
            <pc:sldMk cId="237645285" sldId="264"/>
            <ac:spMk id="6" creationId="{196A0EDF-E4A2-DFAB-D8A7-1E85F84D16CF}"/>
          </ac:spMkLst>
        </pc:spChg>
        <pc:spChg chg="add mod">
          <ac:chgData name="Piyush Salvi TYBSC 082" userId="6bf01e7ae55436ee" providerId="LiveId" clId="{92C737DF-548E-4236-9B82-89151C28A6DC}" dt="2025-01-09T16:25:27.371" v="1099"/>
          <ac:spMkLst>
            <pc:docMk/>
            <pc:sldMk cId="237645285" sldId="264"/>
            <ac:spMk id="7" creationId="{54E94608-37FF-5683-343A-27E0A69257AE}"/>
          </ac:spMkLst>
        </pc:spChg>
      </pc:sldChg>
      <pc:sldChg chg="new del">
        <pc:chgData name="Piyush Salvi TYBSC 082" userId="6bf01e7ae55436ee" providerId="LiveId" clId="{92C737DF-548E-4236-9B82-89151C28A6DC}" dt="2025-01-09T16:04:22.946" v="551" actId="2696"/>
        <pc:sldMkLst>
          <pc:docMk/>
          <pc:sldMk cId="1887876221" sldId="264"/>
        </pc:sldMkLst>
      </pc:sldChg>
      <pc:sldChg chg="addSp delSp modSp new del mod">
        <pc:chgData name="Piyush Salvi TYBSC 082" userId="6bf01e7ae55436ee" providerId="LiveId" clId="{92C737DF-548E-4236-9B82-89151C28A6DC}" dt="2025-01-09T16:08:28.680" v="662" actId="2696"/>
        <pc:sldMkLst>
          <pc:docMk/>
          <pc:sldMk cId="3054521724" sldId="264"/>
        </pc:sldMkLst>
        <pc:spChg chg="mod">
          <ac:chgData name="Piyush Salvi TYBSC 082" userId="6bf01e7ae55436ee" providerId="LiveId" clId="{92C737DF-548E-4236-9B82-89151C28A6DC}" dt="2025-01-09T16:05:09.539" v="582" actId="14100"/>
          <ac:spMkLst>
            <pc:docMk/>
            <pc:sldMk cId="3054521724" sldId="264"/>
            <ac:spMk id="2" creationId="{0F466DCE-40FC-2228-A8EB-9A9193A2E5BD}"/>
          </ac:spMkLst>
        </pc:spChg>
        <pc:spChg chg="del mod">
          <ac:chgData name="Piyush Salvi TYBSC 082" userId="6bf01e7ae55436ee" providerId="LiveId" clId="{92C737DF-548E-4236-9B82-89151C28A6DC}" dt="2025-01-09T16:05:37.750" v="584"/>
          <ac:spMkLst>
            <pc:docMk/>
            <pc:sldMk cId="3054521724" sldId="264"/>
            <ac:spMk id="3" creationId="{78B1DB2D-068C-C710-A726-150F21033966}"/>
          </ac:spMkLst>
        </pc:spChg>
        <pc:spChg chg="add mod">
          <ac:chgData name="Piyush Salvi TYBSC 082" userId="6bf01e7ae55436ee" providerId="LiveId" clId="{92C737DF-548E-4236-9B82-89151C28A6DC}" dt="2025-01-09T16:08:21.453" v="661" actId="20577"/>
          <ac:spMkLst>
            <pc:docMk/>
            <pc:sldMk cId="3054521724" sldId="264"/>
            <ac:spMk id="4" creationId="{0E03AF9E-358B-5F29-C03D-F976CB4E5A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375F6-3CBC-4AF6-BFEB-CA08A900228F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1C733-7937-4A76-BDAC-9BC65BE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9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C733-7937-4A76-BDAC-9BC65BE969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2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1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80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77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8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0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0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30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7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4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88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7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0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A81C-0D41-4000-A1E4-51B2DD744B3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E1D4A6-9CEB-45BE-878C-B5177E92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3D67-B6E0-9563-035D-504C62015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ADIDAS SALES ANALYSIS</a:t>
            </a:r>
            <a:br>
              <a:rPr lang="en-US" dirty="0"/>
            </a:br>
            <a:r>
              <a:rPr lang="en-US" dirty="0"/>
              <a:t>DASHBOARD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8179D-829F-11AE-EE42-E103E7B3A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PIYUSH.S.SALVI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5344-08FA-3D05-BDA6-470634EC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2FE7-6355-F198-E88D-188930D7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2271"/>
            <a:ext cx="8596668" cy="4779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 this Power Bi-driven analysis , Adidas aims to empower its decision-makers with data-driven insights, fostering strategic growth &amp; competitiveness in dynamic sports and athletic industry.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Enhanced understanding of sales dynamic and performance driven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Identification of geographical areas with high and low sales potential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Insights into product performance , aiding in inventory and marketing decision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Informed pricing and margin strategies for improved profitability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Actionable recommendations for optimizing sales and  profit across various dimensions. </a:t>
            </a:r>
          </a:p>
        </p:txBody>
      </p:sp>
    </p:spTree>
    <p:extLst>
      <p:ext uri="{BB962C8B-B14F-4D97-AF65-F5344CB8AC3E}">
        <p14:creationId xmlns:p14="http://schemas.microsoft.com/office/powerpoint/2010/main" val="27627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90BD-C73E-AFF0-3DD1-177A896F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391"/>
            <a:ext cx="8596668" cy="717247"/>
          </a:xfrm>
        </p:spPr>
        <p:txBody>
          <a:bodyPr/>
          <a:lstStyle/>
          <a:p>
            <a:r>
              <a:rPr lang="en-IN" dirty="0"/>
              <a:t>COLUMN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FE38-28A1-9AA5-4AC6-E9B7F684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417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Retailer</a:t>
            </a:r>
            <a:r>
              <a:rPr lang="en-IN" dirty="0"/>
              <a:t> :The name of the retailer selling Adidas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Retailer Id</a:t>
            </a:r>
            <a:r>
              <a:rPr lang="en-IN" dirty="0"/>
              <a:t>: A unique identifier for each retailer.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Invoice</a:t>
            </a:r>
            <a:r>
              <a:rPr lang="en-IN" dirty="0"/>
              <a:t> Data: The date of the sales transaction.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Region</a:t>
            </a:r>
            <a:r>
              <a:rPr lang="en-IN" dirty="0"/>
              <a:t>: The geographical region where the sales occurred.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State</a:t>
            </a:r>
            <a:r>
              <a:rPr lang="en-IN" dirty="0"/>
              <a:t> : The U.S state of sale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City</a:t>
            </a:r>
            <a:r>
              <a:rPr lang="en-IN" dirty="0"/>
              <a:t> :The city where the sale took place.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Product</a:t>
            </a:r>
            <a:r>
              <a:rPr lang="en-IN" dirty="0"/>
              <a:t>: The type of product sold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Price per unit </a:t>
            </a:r>
            <a:r>
              <a:rPr lang="en-IN" dirty="0"/>
              <a:t>: </a:t>
            </a:r>
            <a:r>
              <a:rPr lang="en-US" dirty="0"/>
              <a:t>The price of one unit of the product in USD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Units Sold</a:t>
            </a:r>
            <a:r>
              <a:rPr lang="en-US" dirty="0"/>
              <a:t>: The quantity of products sold in a transaction.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Total sales</a:t>
            </a:r>
            <a:r>
              <a:rPr lang="en-US" dirty="0"/>
              <a:t>: Total revenue generated from sales in USD.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Operating Profit</a:t>
            </a:r>
            <a:r>
              <a:rPr lang="en-US" dirty="0"/>
              <a:t>: Profit earned from the sale in USD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Operating Margin</a:t>
            </a:r>
            <a:r>
              <a:rPr lang="en-US" dirty="0"/>
              <a:t>: Profit as a fraction of sales revenue.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Sales Method </a:t>
            </a:r>
            <a:r>
              <a:rPr lang="en-US" dirty="0"/>
              <a:t>: Whether the sale was "In-store" or through another method.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6A0EDF-E4A2-DFAB-D8A7-1E85F84D1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revenue generated from the sale in USD.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04CB-F1EE-AE44-724E-76F26F9F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8964"/>
            <a:ext cx="8596668" cy="675861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16E2-5CEC-7A05-BF8C-33AF67F0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4825"/>
            <a:ext cx="8596668" cy="5844210"/>
          </a:xfrm>
        </p:spPr>
        <p:txBody>
          <a:bodyPr>
            <a:normAutofit/>
          </a:bodyPr>
          <a:lstStyle/>
          <a:p>
            <a:r>
              <a:rPr lang="en-US" dirty="0"/>
              <a:t>Key Point Indicators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US" b="1" dirty="0"/>
              <a:t>Total Sales Analysis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Understand the overall sales performance of Adidas overtime.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en-US" b="1" dirty="0"/>
              <a:t>Profitability Analysis:</a:t>
            </a:r>
            <a:br>
              <a:rPr lang="en-US" dirty="0"/>
            </a:br>
            <a:r>
              <a:rPr lang="en-US" dirty="0"/>
              <a:t>Evaluate the total profit generated by Adidas across different dimensions.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US" b="1" dirty="0"/>
              <a:t>Sales Volume Analysis:</a:t>
            </a:r>
            <a:br>
              <a:rPr lang="en-US" dirty="0"/>
            </a:br>
            <a:r>
              <a:rPr lang="en-US" dirty="0"/>
              <a:t>Examine the total units sold to gain insights into product demand.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4.</a:t>
            </a:r>
            <a:r>
              <a:rPr lang="en-US" b="1" dirty="0"/>
              <a:t>Pricing Strategy:</a:t>
            </a:r>
            <a:br>
              <a:rPr lang="en-US" dirty="0"/>
            </a:br>
            <a:r>
              <a:rPr lang="en-US" dirty="0"/>
              <a:t>Determine the average price per unit to access the pricing strategy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</a:t>
            </a:r>
            <a:r>
              <a:rPr lang="en-US" b="1" dirty="0"/>
              <a:t>Margin Analysis:</a:t>
            </a:r>
            <a:br>
              <a:rPr lang="en-US" dirty="0"/>
            </a:br>
            <a:r>
              <a:rPr lang="en-US" dirty="0"/>
              <a:t>Evaluate the average margin to understand the overall probability sales.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86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CE3B-8B5A-C0EF-5A49-098F58AA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148"/>
            <a:ext cx="8596668" cy="526774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0B76-D472-5A35-E7BE-DB470232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5923"/>
            <a:ext cx="8596668" cy="5695120"/>
          </a:xfrm>
        </p:spPr>
        <p:txBody>
          <a:bodyPr>
            <a:normAutofit/>
          </a:bodyPr>
          <a:lstStyle/>
          <a:p>
            <a:r>
              <a:rPr lang="en-US" b="1" dirty="0"/>
              <a:t>Charts Requirement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US" b="1" dirty="0"/>
              <a:t>Total Sales by Month(AREA CHART):</a:t>
            </a:r>
            <a:r>
              <a:rPr lang="en-US" dirty="0"/>
              <a:t>Visualize the monthly distribution of total sales to identify the peak periods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en-US" b="1" dirty="0"/>
              <a:t>Total Sales by State(FILLED MAP):</a:t>
            </a:r>
            <a:r>
              <a:rPr lang="en-US" dirty="0"/>
              <a:t>Geographically represent total sales across different states using filled map.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US" b="1" dirty="0"/>
              <a:t>Total Sales by Region(DONUT CHART) </a:t>
            </a:r>
            <a:r>
              <a:rPr lang="en-US" dirty="0"/>
              <a:t>:Use donut chart to represent the contribution of different regions to total sales.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</a:t>
            </a:r>
            <a:r>
              <a:rPr lang="en-US" b="1" dirty="0"/>
              <a:t>Total Sales by Product (BAR CHART):</a:t>
            </a:r>
            <a:r>
              <a:rPr lang="en-US" dirty="0"/>
              <a:t>Analyze the sales distribution among various Adidas products using a bar chart.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</a:t>
            </a:r>
            <a:r>
              <a:rPr lang="en-US" b="1" dirty="0"/>
              <a:t>Total Sales by Retailer(BAR CHART):</a:t>
            </a:r>
            <a:r>
              <a:rPr lang="en-US" dirty="0"/>
              <a:t>Visualize the contribution of different  retailers to total sales using bar charts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71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5FAD-7E7F-B5D4-FB1D-EA675F78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DERIVED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F482-918E-3DE8-D8F5-2E6657D2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965"/>
            <a:ext cx="8596668" cy="47293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Identified top-performing products and regions contributing to highest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Analysed sales trends overtime to detect seasonal patterns and growth opportunities.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Assessed retailer performance to inform strategic partnership and marketing efforts. </a:t>
            </a:r>
          </a:p>
        </p:txBody>
      </p:sp>
    </p:spTree>
    <p:extLst>
      <p:ext uri="{BB962C8B-B14F-4D97-AF65-F5344CB8AC3E}">
        <p14:creationId xmlns:p14="http://schemas.microsoft.com/office/powerpoint/2010/main" val="220367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DEA3-2326-EA4A-C20D-F46D67F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71A4-B018-81D9-21CD-1CE467EB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596668" cy="4689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Provided actionable insights to stakeholders , facilitating data-driven decision making to enhance sales strategies and market positioning.</a:t>
            </a:r>
          </a:p>
        </p:txBody>
      </p:sp>
    </p:spTree>
    <p:extLst>
      <p:ext uri="{BB962C8B-B14F-4D97-AF65-F5344CB8AC3E}">
        <p14:creationId xmlns:p14="http://schemas.microsoft.com/office/powerpoint/2010/main" val="40747926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512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Trebuchet MS</vt:lpstr>
      <vt:lpstr>Wingdings</vt:lpstr>
      <vt:lpstr>Wingdings 3</vt:lpstr>
      <vt:lpstr>Facet</vt:lpstr>
      <vt:lpstr>ADIDAS SALES ANALYSIS DASHBOARD </vt:lpstr>
      <vt:lpstr>BUSINESS REQUIREMENT</vt:lpstr>
      <vt:lpstr>COLUMN DESCRIPTIONS</vt:lpstr>
      <vt:lpstr>PROBLEM STATEMENT</vt:lpstr>
      <vt:lpstr>PROBLEM STATEMENT</vt:lpstr>
      <vt:lpstr>INSIGHTS DERIVED </vt:lpstr>
      <vt:lpstr>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Salvi TYBSC 082</dc:creator>
  <cp:lastModifiedBy>Piyush Salvi TYBSC 082</cp:lastModifiedBy>
  <cp:revision>1</cp:revision>
  <dcterms:created xsi:type="dcterms:W3CDTF">2025-01-09T06:29:26Z</dcterms:created>
  <dcterms:modified xsi:type="dcterms:W3CDTF">2025-01-09T16:32:00Z</dcterms:modified>
</cp:coreProperties>
</file>