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C6A99-7017-4BAB-A545-9CB0193C428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697857-9DA8-41E8-B770-DB4C924D0306}">
      <dgm:prSet phldrT="[Text]"/>
      <dgm:spPr/>
      <dgm:t>
        <a:bodyPr/>
        <a:lstStyle/>
        <a:p>
          <a:r>
            <a:rPr lang="en-US" dirty="0" smtClean="0"/>
            <a:t>Car Owner</a:t>
          </a:r>
          <a:endParaRPr lang="en-US" dirty="0"/>
        </a:p>
      </dgm:t>
    </dgm:pt>
    <dgm:pt modelId="{9AE42D6A-9FEE-457A-9730-3FFE53F3DA3D}" type="parTrans" cxnId="{B8350B45-F7B9-4745-8FA1-B687D1F6332D}">
      <dgm:prSet/>
      <dgm:spPr/>
      <dgm:t>
        <a:bodyPr/>
        <a:lstStyle/>
        <a:p>
          <a:endParaRPr lang="en-US"/>
        </a:p>
      </dgm:t>
    </dgm:pt>
    <dgm:pt modelId="{E0A55339-FD74-4220-BB08-33E80FB29F62}" type="sibTrans" cxnId="{B8350B45-F7B9-4745-8FA1-B687D1F6332D}">
      <dgm:prSet/>
      <dgm:spPr/>
      <dgm:t>
        <a:bodyPr/>
        <a:lstStyle/>
        <a:p>
          <a:endParaRPr lang="en-US"/>
        </a:p>
      </dgm:t>
    </dgm:pt>
    <dgm:pt modelId="{CAA6880B-9D7A-46B1-8359-D2612D4E5FF5}">
      <dgm:prSet phldrT="[Text]"/>
      <dgm:spPr/>
      <dgm:t>
        <a:bodyPr/>
        <a:lstStyle/>
        <a:p>
          <a:r>
            <a:rPr lang="en-US" dirty="0" smtClean="0"/>
            <a:t>Registers his car with the Enterprise and creates a profile for his car.</a:t>
          </a:r>
          <a:endParaRPr lang="en-US" dirty="0"/>
        </a:p>
      </dgm:t>
    </dgm:pt>
    <dgm:pt modelId="{03CC94E3-8EEE-445B-81A0-98E1000C6F87}" type="parTrans" cxnId="{AEAF3CBF-880B-43EC-B77D-9CD4DF3D4A80}">
      <dgm:prSet/>
      <dgm:spPr/>
      <dgm:t>
        <a:bodyPr/>
        <a:lstStyle/>
        <a:p>
          <a:endParaRPr lang="en-US"/>
        </a:p>
      </dgm:t>
    </dgm:pt>
    <dgm:pt modelId="{952876C9-B1C1-4CE6-B55F-7CEEF3BE50BA}" type="sibTrans" cxnId="{AEAF3CBF-880B-43EC-B77D-9CD4DF3D4A80}">
      <dgm:prSet/>
      <dgm:spPr/>
      <dgm:t>
        <a:bodyPr/>
        <a:lstStyle/>
        <a:p>
          <a:endParaRPr lang="en-US"/>
        </a:p>
      </dgm:t>
    </dgm:pt>
    <dgm:pt modelId="{AC8B1186-795F-4711-A126-B25C00788727}">
      <dgm:prSet phldrT="[Text]"/>
      <dgm:spPr/>
      <dgm:t>
        <a:bodyPr/>
        <a:lstStyle/>
        <a:p>
          <a:r>
            <a:rPr lang="en-US" dirty="0" smtClean="0"/>
            <a:t>Travel Seeker</a:t>
          </a:r>
          <a:endParaRPr lang="en-US" dirty="0"/>
        </a:p>
      </dgm:t>
    </dgm:pt>
    <dgm:pt modelId="{29EFA687-641C-44B0-BEDD-3A1F9703C318}" type="parTrans" cxnId="{41176031-C7EE-4759-A61E-3E6FD177B2ED}">
      <dgm:prSet/>
      <dgm:spPr/>
      <dgm:t>
        <a:bodyPr/>
        <a:lstStyle/>
        <a:p>
          <a:endParaRPr lang="en-US"/>
        </a:p>
      </dgm:t>
    </dgm:pt>
    <dgm:pt modelId="{C580D71B-2913-4C11-8A0E-AFD8FC27808A}" type="sibTrans" cxnId="{41176031-C7EE-4759-A61E-3E6FD177B2ED}">
      <dgm:prSet/>
      <dgm:spPr/>
      <dgm:t>
        <a:bodyPr/>
        <a:lstStyle/>
        <a:p>
          <a:endParaRPr lang="en-US"/>
        </a:p>
      </dgm:t>
    </dgm:pt>
    <dgm:pt modelId="{0E2180B9-221A-44B2-ACCE-5E4E6B8ECF2A}">
      <dgm:prSet phldrT="[Text]"/>
      <dgm:spPr/>
      <dgm:t>
        <a:bodyPr/>
        <a:lstStyle/>
        <a:p>
          <a:r>
            <a:rPr lang="en-US" dirty="0" smtClean="0"/>
            <a:t>Registers with the Enterprise. Can view and unlock a car for his travel.</a:t>
          </a:r>
          <a:endParaRPr lang="en-US" dirty="0"/>
        </a:p>
      </dgm:t>
    </dgm:pt>
    <dgm:pt modelId="{70255937-B388-457F-B6D5-BD8126235C60}" type="parTrans" cxnId="{224BD1C4-4E49-45B1-85D7-869494F71B53}">
      <dgm:prSet/>
      <dgm:spPr/>
      <dgm:t>
        <a:bodyPr/>
        <a:lstStyle/>
        <a:p>
          <a:endParaRPr lang="en-US"/>
        </a:p>
      </dgm:t>
    </dgm:pt>
    <dgm:pt modelId="{48898FB9-1D7A-43DF-BF3C-2A1C6AFBCFA2}" type="sibTrans" cxnId="{224BD1C4-4E49-45B1-85D7-869494F71B53}">
      <dgm:prSet/>
      <dgm:spPr/>
      <dgm:t>
        <a:bodyPr/>
        <a:lstStyle/>
        <a:p>
          <a:endParaRPr lang="en-US"/>
        </a:p>
      </dgm:t>
    </dgm:pt>
    <dgm:pt modelId="{FAE0641B-15F8-4763-9248-9E42B5EA54DF}">
      <dgm:prSet phldrT="[Text]"/>
      <dgm:spPr/>
      <dgm:t>
        <a:bodyPr/>
        <a:lstStyle/>
        <a:p>
          <a:r>
            <a:rPr lang="en-US" dirty="0" smtClean="0"/>
            <a:t>Car Pooler</a:t>
          </a:r>
          <a:endParaRPr lang="en-US" dirty="0"/>
        </a:p>
      </dgm:t>
    </dgm:pt>
    <dgm:pt modelId="{0369FFA1-8848-4C59-855F-9106A426767B}" type="parTrans" cxnId="{0D03B633-3629-4C20-9975-0CE22ACB409E}">
      <dgm:prSet/>
      <dgm:spPr/>
      <dgm:t>
        <a:bodyPr/>
        <a:lstStyle/>
        <a:p>
          <a:endParaRPr lang="en-US"/>
        </a:p>
      </dgm:t>
    </dgm:pt>
    <dgm:pt modelId="{03AD383D-E868-4F83-B141-07B712D8FAF7}" type="sibTrans" cxnId="{0D03B633-3629-4C20-9975-0CE22ACB409E}">
      <dgm:prSet/>
      <dgm:spPr/>
      <dgm:t>
        <a:bodyPr/>
        <a:lstStyle/>
        <a:p>
          <a:endParaRPr lang="en-US"/>
        </a:p>
      </dgm:t>
    </dgm:pt>
    <dgm:pt modelId="{BB2FEA70-C502-4C38-8631-DD357896F611}">
      <dgm:prSet phldrT="[Text]"/>
      <dgm:spPr/>
      <dgm:t>
        <a:bodyPr/>
        <a:lstStyle/>
        <a:p>
          <a:r>
            <a:rPr lang="en-US" dirty="0" smtClean="0"/>
            <a:t>A Travel Seeker can chose o car pool with other travel seekers.</a:t>
          </a:r>
          <a:endParaRPr lang="en-US" dirty="0"/>
        </a:p>
      </dgm:t>
    </dgm:pt>
    <dgm:pt modelId="{00E9D569-3E9B-44C5-A2A7-2C9C58464AFA}" type="parTrans" cxnId="{18EF6000-C130-4214-A1B6-D22A07F58316}">
      <dgm:prSet/>
      <dgm:spPr/>
      <dgm:t>
        <a:bodyPr/>
        <a:lstStyle/>
        <a:p>
          <a:endParaRPr lang="en-US"/>
        </a:p>
      </dgm:t>
    </dgm:pt>
    <dgm:pt modelId="{B955D51A-BA0C-4689-B512-85831E60EF1D}" type="sibTrans" cxnId="{18EF6000-C130-4214-A1B6-D22A07F58316}">
      <dgm:prSet/>
      <dgm:spPr/>
      <dgm:t>
        <a:bodyPr/>
        <a:lstStyle/>
        <a:p>
          <a:endParaRPr lang="en-US"/>
        </a:p>
      </dgm:t>
    </dgm:pt>
    <dgm:pt modelId="{F7569873-397B-4395-A1CB-9C1090A7F970}" type="pres">
      <dgm:prSet presAssocID="{C6BC6A99-7017-4BAB-A545-9CB0193C428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A081443-9D4F-4825-8EF8-AF4F38F5C4AC}" type="pres">
      <dgm:prSet presAssocID="{BE697857-9DA8-41E8-B770-DB4C924D0306}" presName="composite" presStyleCnt="0"/>
      <dgm:spPr/>
    </dgm:pt>
    <dgm:pt modelId="{69104990-DF67-4295-B239-A2B669E8F760}" type="pres">
      <dgm:prSet presAssocID="{BE697857-9DA8-41E8-B770-DB4C924D0306}" presName="bentUpArrow1" presStyleLbl="alignImgPlace1" presStyleIdx="0" presStyleCnt="2"/>
      <dgm:spPr/>
    </dgm:pt>
    <dgm:pt modelId="{BB1706D9-C3DD-4E7E-8873-7EF70C930297}" type="pres">
      <dgm:prSet presAssocID="{BE697857-9DA8-41E8-B770-DB4C924D030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F153F-9AAD-47C0-8E98-6B0D684FB393}" type="pres">
      <dgm:prSet presAssocID="{BE697857-9DA8-41E8-B770-DB4C924D0306}" presName="ChildText" presStyleLbl="revTx" presStyleIdx="0" presStyleCnt="3" custScaleX="277836" custLinFactNeighborX="91187" custLinFactNeighborY="-42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0395B-B395-4757-AABE-8F4B04022BA4}" type="pres">
      <dgm:prSet presAssocID="{E0A55339-FD74-4220-BB08-33E80FB29F62}" presName="sibTrans" presStyleCnt="0"/>
      <dgm:spPr/>
    </dgm:pt>
    <dgm:pt modelId="{1C6EAAEA-7F2A-4378-9040-BC144D44A3B6}" type="pres">
      <dgm:prSet presAssocID="{AC8B1186-795F-4711-A126-B25C00788727}" presName="composite" presStyleCnt="0"/>
      <dgm:spPr/>
    </dgm:pt>
    <dgm:pt modelId="{753DB3F9-58B8-4CC1-846B-712AB902847F}" type="pres">
      <dgm:prSet presAssocID="{AC8B1186-795F-4711-A126-B25C00788727}" presName="bentUpArrow1" presStyleLbl="alignImgPlace1" presStyleIdx="1" presStyleCnt="2"/>
      <dgm:spPr/>
    </dgm:pt>
    <dgm:pt modelId="{C3083BEE-F14E-4B60-B1A8-09C15BA59A3A}" type="pres">
      <dgm:prSet presAssocID="{AC8B1186-795F-4711-A126-B25C0078872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51EF0-CE1A-4C0F-93CC-CF1E51CF84FE}" type="pres">
      <dgm:prSet presAssocID="{AC8B1186-795F-4711-A126-B25C00788727}" presName="ChildText" presStyleLbl="revTx" presStyleIdx="1" presStyleCnt="3" custScaleX="334029" custLinFactX="18962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90A37-40CF-4946-9C96-A0F1FD799C42}" type="pres">
      <dgm:prSet presAssocID="{C580D71B-2913-4C11-8A0E-AFD8FC27808A}" presName="sibTrans" presStyleCnt="0"/>
      <dgm:spPr/>
    </dgm:pt>
    <dgm:pt modelId="{79D85CC3-F8CC-4E22-8CB8-9799CCD474F5}" type="pres">
      <dgm:prSet presAssocID="{FAE0641B-15F8-4763-9248-9E42B5EA54DF}" presName="composite" presStyleCnt="0"/>
      <dgm:spPr/>
    </dgm:pt>
    <dgm:pt modelId="{04FE2872-BF12-477C-B053-E6DF4E99F296}" type="pres">
      <dgm:prSet presAssocID="{FAE0641B-15F8-4763-9248-9E42B5EA54D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16A80-F9DC-49F4-B9B0-CB6B25BBECBC}" type="pres">
      <dgm:prSet presAssocID="{FAE0641B-15F8-4763-9248-9E42B5EA54DF}" presName="FinalChildText" presStyleLbl="revTx" presStyleIdx="2" presStyleCnt="3" custScaleX="322485" custLinFactX="11673" custLinFactNeighborX="100000" custLinFactNeighborY="28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64D1FB-3131-4D0B-8497-7F0D28CDE526}" type="presOf" srcId="{0E2180B9-221A-44B2-ACCE-5E4E6B8ECF2A}" destId="{C8451EF0-CE1A-4C0F-93CC-CF1E51CF84FE}" srcOrd="0" destOrd="0" presId="urn:microsoft.com/office/officeart/2005/8/layout/StepDownProcess"/>
    <dgm:cxn modelId="{224BD1C4-4E49-45B1-85D7-869494F71B53}" srcId="{AC8B1186-795F-4711-A126-B25C00788727}" destId="{0E2180B9-221A-44B2-ACCE-5E4E6B8ECF2A}" srcOrd="0" destOrd="0" parTransId="{70255937-B388-457F-B6D5-BD8126235C60}" sibTransId="{48898FB9-1D7A-43DF-BF3C-2A1C6AFBCFA2}"/>
    <dgm:cxn modelId="{B58D9BC9-E6E8-4069-A6AD-A1E4FD24F12A}" type="presOf" srcId="{BE697857-9DA8-41E8-B770-DB4C924D0306}" destId="{BB1706D9-C3DD-4E7E-8873-7EF70C930297}" srcOrd="0" destOrd="0" presId="urn:microsoft.com/office/officeart/2005/8/layout/StepDownProcess"/>
    <dgm:cxn modelId="{6D67601C-03CC-445F-9C60-A1AC5A8466C6}" type="presOf" srcId="{C6BC6A99-7017-4BAB-A545-9CB0193C428E}" destId="{F7569873-397B-4395-A1CB-9C1090A7F970}" srcOrd="0" destOrd="0" presId="urn:microsoft.com/office/officeart/2005/8/layout/StepDownProcess"/>
    <dgm:cxn modelId="{91FC7EDE-C67B-4BC3-ABDC-AF1290AD2DDA}" type="presOf" srcId="{AC8B1186-795F-4711-A126-B25C00788727}" destId="{C3083BEE-F14E-4B60-B1A8-09C15BA59A3A}" srcOrd="0" destOrd="0" presId="urn:microsoft.com/office/officeart/2005/8/layout/StepDownProcess"/>
    <dgm:cxn modelId="{AEAF3CBF-880B-43EC-B77D-9CD4DF3D4A80}" srcId="{BE697857-9DA8-41E8-B770-DB4C924D0306}" destId="{CAA6880B-9D7A-46B1-8359-D2612D4E5FF5}" srcOrd="0" destOrd="0" parTransId="{03CC94E3-8EEE-445B-81A0-98E1000C6F87}" sibTransId="{952876C9-B1C1-4CE6-B55F-7CEEF3BE50BA}"/>
    <dgm:cxn modelId="{B8350B45-F7B9-4745-8FA1-B687D1F6332D}" srcId="{C6BC6A99-7017-4BAB-A545-9CB0193C428E}" destId="{BE697857-9DA8-41E8-B770-DB4C924D0306}" srcOrd="0" destOrd="0" parTransId="{9AE42D6A-9FEE-457A-9730-3FFE53F3DA3D}" sibTransId="{E0A55339-FD74-4220-BB08-33E80FB29F62}"/>
    <dgm:cxn modelId="{B605AF3A-33DB-4770-AF9D-F1D4ABE2FCE7}" type="presOf" srcId="{FAE0641B-15F8-4763-9248-9E42B5EA54DF}" destId="{04FE2872-BF12-477C-B053-E6DF4E99F296}" srcOrd="0" destOrd="0" presId="urn:microsoft.com/office/officeart/2005/8/layout/StepDownProcess"/>
    <dgm:cxn modelId="{41176031-C7EE-4759-A61E-3E6FD177B2ED}" srcId="{C6BC6A99-7017-4BAB-A545-9CB0193C428E}" destId="{AC8B1186-795F-4711-A126-B25C00788727}" srcOrd="1" destOrd="0" parTransId="{29EFA687-641C-44B0-BEDD-3A1F9703C318}" sibTransId="{C580D71B-2913-4C11-8A0E-AFD8FC27808A}"/>
    <dgm:cxn modelId="{0D03B633-3629-4C20-9975-0CE22ACB409E}" srcId="{C6BC6A99-7017-4BAB-A545-9CB0193C428E}" destId="{FAE0641B-15F8-4763-9248-9E42B5EA54DF}" srcOrd="2" destOrd="0" parTransId="{0369FFA1-8848-4C59-855F-9106A426767B}" sibTransId="{03AD383D-E868-4F83-B141-07B712D8FAF7}"/>
    <dgm:cxn modelId="{18EF6000-C130-4214-A1B6-D22A07F58316}" srcId="{FAE0641B-15F8-4763-9248-9E42B5EA54DF}" destId="{BB2FEA70-C502-4C38-8631-DD357896F611}" srcOrd="0" destOrd="0" parTransId="{00E9D569-3E9B-44C5-A2A7-2C9C58464AFA}" sibTransId="{B955D51A-BA0C-4689-B512-85831E60EF1D}"/>
    <dgm:cxn modelId="{78D1B69F-1F97-4DC1-9785-8C29FF054D54}" type="presOf" srcId="{CAA6880B-9D7A-46B1-8359-D2612D4E5FF5}" destId="{6D7F153F-9AAD-47C0-8E98-6B0D684FB393}" srcOrd="0" destOrd="0" presId="urn:microsoft.com/office/officeart/2005/8/layout/StepDownProcess"/>
    <dgm:cxn modelId="{616712FF-C80F-4A1A-B97A-0D16442C3B56}" type="presOf" srcId="{BB2FEA70-C502-4C38-8631-DD357896F611}" destId="{2B016A80-F9DC-49F4-B9B0-CB6B25BBECBC}" srcOrd="0" destOrd="0" presId="urn:microsoft.com/office/officeart/2005/8/layout/StepDownProcess"/>
    <dgm:cxn modelId="{7FB2BF07-1054-4CBC-A749-C7AE0C02BA61}" type="presParOf" srcId="{F7569873-397B-4395-A1CB-9C1090A7F970}" destId="{7A081443-9D4F-4825-8EF8-AF4F38F5C4AC}" srcOrd="0" destOrd="0" presId="urn:microsoft.com/office/officeart/2005/8/layout/StepDownProcess"/>
    <dgm:cxn modelId="{6DFDA5A6-9BB1-4865-8911-58138E2AEA1B}" type="presParOf" srcId="{7A081443-9D4F-4825-8EF8-AF4F38F5C4AC}" destId="{69104990-DF67-4295-B239-A2B669E8F760}" srcOrd="0" destOrd="0" presId="urn:microsoft.com/office/officeart/2005/8/layout/StepDownProcess"/>
    <dgm:cxn modelId="{D5269DC1-14D7-4E61-A1E7-ED86A6F1863F}" type="presParOf" srcId="{7A081443-9D4F-4825-8EF8-AF4F38F5C4AC}" destId="{BB1706D9-C3DD-4E7E-8873-7EF70C930297}" srcOrd="1" destOrd="0" presId="urn:microsoft.com/office/officeart/2005/8/layout/StepDownProcess"/>
    <dgm:cxn modelId="{628409B1-844C-4EFC-88B0-0262597DC1CF}" type="presParOf" srcId="{7A081443-9D4F-4825-8EF8-AF4F38F5C4AC}" destId="{6D7F153F-9AAD-47C0-8E98-6B0D684FB393}" srcOrd="2" destOrd="0" presId="urn:microsoft.com/office/officeart/2005/8/layout/StepDownProcess"/>
    <dgm:cxn modelId="{71671118-845F-4C62-A5D8-7F4E499CE6CB}" type="presParOf" srcId="{F7569873-397B-4395-A1CB-9C1090A7F970}" destId="{74C0395B-B395-4757-AABE-8F4B04022BA4}" srcOrd="1" destOrd="0" presId="urn:microsoft.com/office/officeart/2005/8/layout/StepDownProcess"/>
    <dgm:cxn modelId="{7E99FA1A-1499-4353-AB6E-9892AC1A59CB}" type="presParOf" srcId="{F7569873-397B-4395-A1CB-9C1090A7F970}" destId="{1C6EAAEA-7F2A-4378-9040-BC144D44A3B6}" srcOrd="2" destOrd="0" presId="urn:microsoft.com/office/officeart/2005/8/layout/StepDownProcess"/>
    <dgm:cxn modelId="{8A454549-549B-4D97-818F-D9F02B388792}" type="presParOf" srcId="{1C6EAAEA-7F2A-4378-9040-BC144D44A3B6}" destId="{753DB3F9-58B8-4CC1-846B-712AB902847F}" srcOrd="0" destOrd="0" presId="urn:microsoft.com/office/officeart/2005/8/layout/StepDownProcess"/>
    <dgm:cxn modelId="{B7AD458A-E425-4284-832B-45D92B17D752}" type="presParOf" srcId="{1C6EAAEA-7F2A-4378-9040-BC144D44A3B6}" destId="{C3083BEE-F14E-4B60-B1A8-09C15BA59A3A}" srcOrd="1" destOrd="0" presId="urn:microsoft.com/office/officeart/2005/8/layout/StepDownProcess"/>
    <dgm:cxn modelId="{326EC01A-5733-47AB-931A-FB0748734CE4}" type="presParOf" srcId="{1C6EAAEA-7F2A-4378-9040-BC144D44A3B6}" destId="{C8451EF0-CE1A-4C0F-93CC-CF1E51CF84FE}" srcOrd="2" destOrd="0" presId="urn:microsoft.com/office/officeart/2005/8/layout/StepDownProcess"/>
    <dgm:cxn modelId="{F2009CA8-8349-453E-9F59-06FE6905255D}" type="presParOf" srcId="{F7569873-397B-4395-A1CB-9C1090A7F970}" destId="{0EE90A37-40CF-4946-9C96-A0F1FD799C42}" srcOrd="3" destOrd="0" presId="urn:microsoft.com/office/officeart/2005/8/layout/StepDownProcess"/>
    <dgm:cxn modelId="{59B55F6D-CC76-4F67-9D97-DC241CE7DD44}" type="presParOf" srcId="{F7569873-397B-4395-A1CB-9C1090A7F970}" destId="{79D85CC3-F8CC-4E22-8CB8-9799CCD474F5}" srcOrd="4" destOrd="0" presId="urn:microsoft.com/office/officeart/2005/8/layout/StepDownProcess"/>
    <dgm:cxn modelId="{D732114E-252E-4101-BF22-81CA25A1F2E2}" type="presParOf" srcId="{79D85CC3-F8CC-4E22-8CB8-9799CCD474F5}" destId="{04FE2872-BF12-477C-B053-E6DF4E99F296}" srcOrd="0" destOrd="0" presId="urn:microsoft.com/office/officeart/2005/8/layout/StepDownProcess"/>
    <dgm:cxn modelId="{6B63953D-BDA1-4C3A-BC2A-6D1DDD6F3D90}" type="presParOf" srcId="{79D85CC3-F8CC-4E22-8CB8-9799CCD474F5}" destId="{2B016A80-F9DC-49F4-B9B0-CB6B25BBECB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04990-DF67-4295-B239-A2B669E8F760}">
      <dsp:nvSpPr>
        <dsp:cNvPr id="0" name=""/>
        <dsp:cNvSpPr/>
      </dsp:nvSpPr>
      <dsp:spPr>
        <a:xfrm rot="5400000">
          <a:off x="1559215" y="1079769"/>
          <a:ext cx="954963" cy="10871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706D9-C3DD-4E7E-8873-7EF70C930297}">
      <dsp:nvSpPr>
        <dsp:cNvPr id="0" name=""/>
        <dsp:cNvSpPr/>
      </dsp:nvSpPr>
      <dsp:spPr>
        <a:xfrm>
          <a:off x="1306208" y="21173"/>
          <a:ext cx="1607595" cy="112526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Car Owner</a:t>
          </a:r>
          <a:endParaRPr lang="en-US" sz="2900" kern="1200" dirty="0"/>
        </a:p>
      </dsp:txBody>
      <dsp:txXfrm>
        <a:off x="1361149" y="76114"/>
        <a:ext cx="1497713" cy="1015382"/>
      </dsp:txXfrm>
    </dsp:sp>
    <dsp:sp modelId="{6D7F153F-9AAD-47C0-8E98-6B0D684FB393}">
      <dsp:nvSpPr>
        <dsp:cNvPr id="0" name=""/>
        <dsp:cNvSpPr/>
      </dsp:nvSpPr>
      <dsp:spPr>
        <a:xfrm>
          <a:off x="2940333" y="89858"/>
          <a:ext cx="3248491" cy="90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Registers his car with the Enterprise and creates a profile for his car.</a:t>
          </a:r>
          <a:endParaRPr lang="en-US" sz="1800" kern="1200" dirty="0"/>
        </a:p>
      </dsp:txBody>
      <dsp:txXfrm>
        <a:off x="2940333" y="89858"/>
        <a:ext cx="3248491" cy="909488"/>
      </dsp:txXfrm>
    </dsp:sp>
    <dsp:sp modelId="{753DB3F9-58B8-4CC1-846B-712AB902847F}">
      <dsp:nvSpPr>
        <dsp:cNvPr id="0" name=""/>
        <dsp:cNvSpPr/>
      </dsp:nvSpPr>
      <dsp:spPr>
        <a:xfrm rot="5400000">
          <a:off x="3391110" y="2343813"/>
          <a:ext cx="954963" cy="10871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83BEE-F14E-4B60-B1A8-09C15BA59A3A}">
      <dsp:nvSpPr>
        <dsp:cNvPr id="0" name=""/>
        <dsp:cNvSpPr/>
      </dsp:nvSpPr>
      <dsp:spPr>
        <a:xfrm>
          <a:off x="3138103" y="1285217"/>
          <a:ext cx="1607595" cy="112526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Travel Seeker</a:t>
          </a:r>
          <a:endParaRPr lang="en-US" sz="2900" kern="1200" dirty="0"/>
        </a:p>
      </dsp:txBody>
      <dsp:txXfrm>
        <a:off x="3193044" y="1340158"/>
        <a:ext cx="1497713" cy="1015382"/>
      </dsp:txXfrm>
    </dsp:sp>
    <dsp:sp modelId="{C8451EF0-CE1A-4C0F-93CC-CF1E51CF84FE}">
      <dsp:nvSpPr>
        <dsp:cNvPr id="0" name=""/>
        <dsp:cNvSpPr/>
      </dsp:nvSpPr>
      <dsp:spPr>
        <a:xfrm>
          <a:off x="4768469" y="1392537"/>
          <a:ext cx="3905506" cy="90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Registers with the Enterprise. Can view and unlock a car for his travel.</a:t>
          </a:r>
          <a:endParaRPr lang="en-US" sz="1800" kern="1200" dirty="0"/>
        </a:p>
      </dsp:txBody>
      <dsp:txXfrm>
        <a:off x="4768469" y="1392537"/>
        <a:ext cx="3905506" cy="909488"/>
      </dsp:txXfrm>
    </dsp:sp>
    <dsp:sp modelId="{04FE2872-BF12-477C-B053-E6DF4E99F296}">
      <dsp:nvSpPr>
        <dsp:cNvPr id="0" name=""/>
        <dsp:cNvSpPr/>
      </dsp:nvSpPr>
      <dsp:spPr>
        <a:xfrm>
          <a:off x="4969998" y="2549261"/>
          <a:ext cx="1607595" cy="112526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Car Pooler</a:t>
          </a:r>
          <a:endParaRPr lang="en-US" sz="2900" kern="1200" dirty="0"/>
        </a:p>
      </dsp:txBody>
      <dsp:txXfrm>
        <a:off x="5024939" y="2604202"/>
        <a:ext cx="1497713" cy="1015382"/>
      </dsp:txXfrm>
    </dsp:sp>
    <dsp:sp modelId="{2B016A80-F9DC-49F4-B9B0-CB6B25BBECBC}">
      <dsp:nvSpPr>
        <dsp:cNvPr id="0" name=""/>
        <dsp:cNvSpPr/>
      </dsp:nvSpPr>
      <dsp:spPr>
        <a:xfrm>
          <a:off x="6582627" y="2682337"/>
          <a:ext cx="3770533" cy="90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 Travel Seeker can chose o car pool with other travel seekers.</a:t>
          </a:r>
          <a:endParaRPr lang="en-US" sz="1800" kern="1200" dirty="0"/>
        </a:p>
      </dsp:txBody>
      <dsp:txXfrm>
        <a:off x="6582627" y="2682337"/>
        <a:ext cx="3770533" cy="909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CITY’s</a:t>
            </a:r>
            <a:br>
              <a:rPr lang="en-US" dirty="0" smtClean="0"/>
            </a:br>
            <a:r>
              <a:rPr lang="en-US" dirty="0" smtClean="0"/>
              <a:t>SMART TRAVEL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0581" y="5005835"/>
            <a:ext cx="9001462" cy="165576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Piyush Saxena</a:t>
            </a:r>
          </a:p>
        </p:txBody>
      </p:sp>
    </p:spTree>
    <p:extLst>
      <p:ext uri="{BB962C8B-B14F-4D97-AF65-F5344CB8AC3E}">
        <p14:creationId xmlns:p14="http://schemas.microsoft.com/office/powerpoint/2010/main" val="28370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80" y="0"/>
            <a:ext cx="10353761" cy="1326321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9" y="1158896"/>
            <a:ext cx="4894577" cy="311689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06" y="1158896"/>
            <a:ext cx="4978366" cy="3116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7583" y="4459096"/>
            <a:ext cx="464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Cities get clogged with the increasing number of cars.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Parking area is limited and sometimes not available for each employee in a commercial building.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94952" y="4391696"/>
            <a:ext cx="4668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estimated 150 million—live in areas that don’t </a:t>
            </a:r>
            <a:r>
              <a:rPr lang="en-US" dirty="0" smtClean="0"/>
              <a:t>meet federal </a:t>
            </a:r>
            <a:r>
              <a:rPr lang="en-US" dirty="0"/>
              <a:t>air quality standards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2013, transportation contributed more than half of the carbon monoxide and nitrogen oxides, and almost a quarter of the hydrocarbons emitted into our air.</a:t>
            </a:r>
          </a:p>
        </p:txBody>
      </p:sp>
    </p:spTree>
    <p:extLst>
      <p:ext uri="{BB962C8B-B14F-4D97-AF65-F5344CB8AC3E}">
        <p14:creationId xmlns:p14="http://schemas.microsoft.com/office/powerpoint/2010/main" val="9653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228777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6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68" y="1583175"/>
            <a:ext cx="8873907" cy="518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Car Seeker can get the directions of his destination with information regarding direction, distance and minutes.</a:t>
            </a:r>
          </a:p>
          <a:p>
            <a:r>
              <a:rPr lang="en-US" dirty="0" smtClean="0"/>
              <a:t>Car Owner can design a fare calculating method. All car seekers can see in a graph the fares quoted by the car owners for all the 8 hours the employee(car owner) is at work.</a:t>
            </a:r>
          </a:p>
          <a:p>
            <a:r>
              <a:rPr lang="en-US" dirty="0" smtClean="0"/>
              <a:t>Until the capacity of the car is exhausted, car poolers can be added to the car.</a:t>
            </a:r>
          </a:p>
          <a:p>
            <a:r>
              <a:rPr lang="en-US" dirty="0" smtClean="0"/>
              <a:t>Fare is calculated and divided amongst the travelers.</a:t>
            </a:r>
          </a:p>
          <a:p>
            <a:r>
              <a:rPr lang="en-US" dirty="0" smtClean="0"/>
              <a:t>If the travel seeker is trying to go to a place from where the return journey will take longer than the time car owner has allowed his car for car pool, then error message is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19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1372</TotalTime>
  <Words>247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Rockwell</vt:lpstr>
      <vt:lpstr>Wingdings</vt:lpstr>
      <vt:lpstr>Damask</vt:lpstr>
      <vt:lpstr>SMART CITY’s SMART TRAVEL</vt:lpstr>
      <vt:lpstr>Background</vt:lpstr>
      <vt:lpstr>solution</vt:lpstr>
      <vt:lpstr>Object model</vt:lpstr>
      <vt:lpstr>Salient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CITY’s SMART TRAVEL</dc:title>
  <dc:creator>Piyush Saxena</dc:creator>
  <cp:lastModifiedBy>Piyush Saxena</cp:lastModifiedBy>
  <cp:revision>20</cp:revision>
  <dcterms:created xsi:type="dcterms:W3CDTF">2015-12-07T04:52:23Z</dcterms:created>
  <dcterms:modified xsi:type="dcterms:W3CDTF">2015-12-11T03:01:14Z</dcterms:modified>
</cp:coreProperties>
</file>