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98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2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1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2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62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43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5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690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6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4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904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EC393DE-9811-4E13-A142-CE845610EE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64" b="1475"/>
          <a:stretch/>
        </p:blipFill>
        <p:spPr>
          <a:xfrm>
            <a:off x="20" y="-1"/>
            <a:ext cx="12191979" cy="68580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29223"/>
                </a:lnTo>
                <a:lnTo>
                  <a:pt x="11953979" y="541759"/>
                </a:lnTo>
                <a:cubicBezTo>
                  <a:pt x="11205478" y="591203"/>
                  <a:pt x="10431054" y="699982"/>
                  <a:pt x="9651089" y="827627"/>
                </a:cubicBezTo>
                <a:cubicBezTo>
                  <a:pt x="7233991" y="1222984"/>
                  <a:pt x="6590499" y="2476708"/>
                  <a:pt x="6133345" y="3948664"/>
                </a:cubicBezTo>
                <a:cubicBezTo>
                  <a:pt x="5827390" y="4934281"/>
                  <a:pt x="5572190" y="5830059"/>
                  <a:pt x="6876220" y="6551721"/>
                </a:cubicBezTo>
                <a:cubicBezTo>
                  <a:pt x="7059065" y="6652933"/>
                  <a:pt x="7253882" y="6741181"/>
                  <a:pt x="7457481" y="6819371"/>
                </a:cubicBezTo>
                <a:lnTo>
                  <a:pt x="756387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11727"/>
            <a:ext cx="6130391" cy="6546274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A9D500-FA31-48DC-9393-88F37CC46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0" y="2299787"/>
            <a:ext cx="3810000" cy="2286000"/>
          </a:xfrm>
        </p:spPr>
        <p:txBody>
          <a:bodyPr>
            <a:normAutofit/>
          </a:bodyPr>
          <a:lstStyle/>
          <a:p>
            <a:pPr algn="l"/>
            <a:r>
              <a:rPr lang="en-US" sz="3700" b="1"/>
              <a:t>BACKDOORS BUILT INTO THE APPLICATION</a:t>
            </a:r>
            <a:endParaRPr lang="en-IN" sz="3700" b="1"/>
          </a:p>
        </p:txBody>
      </p:sp>
    </p:spTree>
    <p:extLst>
      <p:ext uri="{BB962C8B-B14F-4D97-AF65-F5344CB8AC3E}">
        <p14:creationId xmlns:p14="http://schemas.microsoft.com/office/powerpoint/2010/main" val="1174914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E9B86C0-FDA1-4FEB-807F-B6CA59CE8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17019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83B56-FAC3-4BA3-BD5B-E8E8D3CF1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423652"/>
            <a:ext cx="5334000" cy="3170903"/>
          </a:xfrm>
        </p:spPr>
        <p:txBody>
          <a:bodyPr>
            <a:normAutofit/>
          </a:bodyPr>
          <a:lstStyle/>
          <a:p>
            <a:r>
              <a:rPr lang="en-US" sz="2400" dirty="0"/>
              <a:t>A backdoor is a malware type that negates normal authentication procedures to access a system.</a:t>
            </a:r>
          </a:p>
          <a:p>
            <a:r>
              <a:rPr lang="en-US" sz="2400" dirty="0"/>
              <a:t>It allows a malicious attacker to maintain privileged access to a compromised host.</a:t>
            </a:r>
            <a:endParaRPr lang="en-IN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BD5570-BAB2-48D5-BC0A-FCFDD1D84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4" y="1160207"/>
            <a:ext cx="5704117" cy="904568"/>
          </a:xfrm>
        </p:spPr>
        <p:txBody>
          <a:bodyPr>
            <a:normAutofit/>
          </a:bodyPr>
          <a:lstStyle/>
          <a:p>
            <a:r>
              <a:rPr lang="en-US" sz="4000" dirty="0"/>
              <a:t>WHAT IS A BACKDOOR?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570897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ACC97-C442-478D-8403-BE4265F79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825909"/>
            <a:ext cx="5029200" cy="889819"/>
          </a:xfrm>
        </p:spPr>
        <p:txBody>
          <a:bodyPr/>
          <a:lstStyle/>
          <a:p>
            <a:r>
              <a:rPr lang="en-US" dirty="0"/>
              <a:t>RESEARCH TOPICS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CBF6C-823B-4290-8CCC-B1195B374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167" y="2182761"/>
            <a:ext cx="10928555" cy="37148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History of Backdoors</a:t>
            </a:r>
          </a:p>
          <a:p>
            <a:r>
              <a:rPr lang="en-US" dirty="0"/>
              <a:t>Creating a backdoor in android, mac or windows systems using Python, </a:t>
            </a:r>
            <a:r>
              <a:rPr lang="en-US" dirty="0" err="1"/>
              <a:t>msfvenom</a:t>
            </a:r>
            <a:r>
              <a:rPr lang="en-US" dirty="0"/>
              <a:t> or Metasploit.</a:t>
            </a:r>
          </a:p>
          <a:p>
            <a:r>
              <a:rPr lang="en-US" dirty="0"/>
              <a:t>Undetectable backdoors</a:t>
            </a:r>
          </a:p>
          <a:p>
            <a:r>
              <a:rPr lang="en-US" dirty="0"/>
              <a:t>Thefts happened using Backdoor. Eg: Snapchat Hack</a:t>
            </a:r>
          </a:p>
          <a:p>
            <a:r>
              <a:rPr lang="en-US" dirty="0"/>
              <a:t>Backdoors and Government</a:t>
            </a:r>
          </a:p>
          <a:p>
            <a:r>
              <a:rPr lang="en-US" dirty="0"/>
              <a:t>Backdoors in Deep Learning</a:t>
            </a:r>
          </a:p>
        </p:txBody>
      </p:sp>
    </p:spTree>
    <p:extLst>
      <p:ext uri="{BB962C8B-B14F-4D97-AF65-F5344CB8AC3E}">
        <p14:creationId xmlns:p14="http://schemas.microsoft.com/office/powerpoint/2010/main" val="382353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0BECA-9C21-43AA-A85E-5A31271CC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871" y="500736"/>
            <a:ext cx="7546258" cy="1096297"/>
          </a:xfrm>
        </p:spPr>
        <p:txBody>
          <a:bodyPr/>
          <a:lstStyle/>
          <a:p>
            <a:pPr algn="ctr"/>
            <a:r>
              <a:rPr lang="en-US" dirty="0"/>
              <a:t>PROOF OF CONCEPT (CODE)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2C6BF-76CE-4702-BD24-DC3D34C83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991032"/>
            <a:ext cx="10668000" cy="38180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Creating a backdoor using python having the following features:</a:t>
            </a:r>
          </a:p>
          <a:p>
            <a:r>
              <a:rPr lang="en-US" sz="2200" dirty="0"/>
              <a:t>Viewing &amp; downloading files remotely</a:t>
            </a:r>
          </a:p>
          <a:p>
            <a:r>
              <a:rPr lang="en-US" sz="2200" dirty="0"/>
              <a:t>Removing files remotely</a:t>
            </a:r>
          </a:p>
          <a:p>
            <a:r>
              <a:rPr lang="en-US" sz="2200" dirty="0"/>
              <a:t>Sending files remotely</a:t>
            </a:r>
          </a:p>
          <a:p>
            <a:r>
              <a:rPr lang="en-US" sz="2200" dirty="0"/>
              <a:t>Restarting/Shutting down PC</a:t>
            </a:r>
          </a:p>
          <a:p>
            <a:r>
              <a:rPr lang="en-US" sz="2200" dirty="0"/>
              <a:t>Taking Screenshots</a:t>
            </a:r>
          </a:p>
          <a:p>
            <a:r>
              <a:rPr lang="en-US" sz="2200" dirty="0"/>
              <a:t>Multi-client support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7848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43A54-EA48-48AC-8BD8-F88B1E10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7750" y="1857693"/>
            <a:ext cx="6630502" cy="174752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1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THANKS!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A60682-4FD3-4D6A-9707-BD2584978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732511"/>
            <a:ext cx="5333999" cy="6125491"/>
          </a:xfrm>
          <a:custGeom>
            <a:avLst/>
            <a:gdLst>
              <a:gd name="connsiteX0" fmla="*/ 0 w 5333999"/>
              <a:gd name="connsiteY0" fmla="*/ 0 h 6125491"/>
              <a:gd name="connsiteX1" fmla="*/ 201347 w 5333999"/>
              <a:gd name="connsiteY1" fmla="*/ 12133 h 6125491"/>
              <a:gd name="connsiteX2" fmla="*/ 2149412 w 5333999"/>
              <a:gd name="connsiteY2" fmla="*/ 288819 h 6125491"/>
              <a:gd name="connsiteX3" fmla="*/ 5125149 w 5333999"/>
              <a:gd name="connsiteY3" fmla="*/ 3309606 h 6125491"/>
              <a:gd name="connsiteX4" fmla="*/ 4496734 w 5333999"/>
              <a:gd name="connsiteY4" fmla="*/ 5829050 h 6125491"/>
              <a:gd name="connsiteX5" fmla="*/ 4005032 w 5333999"/>
              <a:gd name="connsiteY5" fmla="*/ 6088102 h 6125491"/>
              <a:gd name="connsiteX6" fmla="*/ 3915032 w 5333999"/>
              <a:gd name="connsiteY6" fmla="*/ 6125491 h 6125491"/>
              <a:gd name="connsiteX7" fmla="*/ 0 w 5333999"/>
              <a:gd name="connsiteY7" fmla="*/ 6125491 h 612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3999" h="6125491">
                <a:moveTo>
                  <a:pt x="0" y="0"/>
                </a:moveTo>
                <a:lnTo>
                  <a:pt x="201347" y="12133"/>
                </a:lnTo>
                <a:cubicBezTo>
                  <a:pt x="834520" y="59989"/>
                  <a:pt x="1489622" y="165274"/>
                  <a:pt x="2149412" y="288819"/>
                </a:cubicBezTo>
                <a:cubicBezTo>
                  <a:pt x="4194087" y="671477"/>
                  <a:pt x="4738431" y="1884930"/>
                  <a:pt x="5125149" y="3309606"/>
                </a:cubicBezTo>
                <a:cubicBezTo>
                  <a:pt x="5383961" y="4263563"/>
                  <a:pt x="5599841" y="5130569"/>
                  <a:pt x="4496734" y="5829050"/>
                </a:cubicBezTo>
                <a:cubicBezTo>
                  <a:pt x="4342061" y="5927011"/>
                  <a:pt x="4177261" y="6012425"/>
                  <a:pt x="4005032" y="6088102"/>
                </a:cubicBezTo>
                <a:lnTo>
                  <a:pt x="3915032" y="6125491"/>
                </a:lnTo>
                <a:lnTo>
                  <a:pt x="0" y="612549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EB7CBBE-178B-4DB3-AD92-DED458BAE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52425"/>
            <a:ext cx="5185830" cy="65055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7283628C-7E4B-4EA4-B12B-784E3877B4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47255"/>
            <a:ext cx="5363489" cy="536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922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1A1633"/>
      </a:dk2>
      <a:lt2>
        <a:srgbClr val="F0F3F3"/>
      </a:lt2>
      <a:accent1>
        <a:srgbClr val="C34D63"/>
      </a:accent1>
      <a:accent2>
        <a:srgbClr val="B13B83"/>
      </a:accent2>
      <a:accent3>
        <a:srgbClr val="C04DC3"/>
      </a:accent3>
      <a:accent4>
        <a:srgbClr val="7D3BB1"/>
      </a:accent4>
      <a:accent5>
        <a:srgbClr val="5E4DC3"/>
      </a:accent5>
      <a:accent6>
        <a:srgbClr val="3B5BB1"/>
      </a:accent6>
      <a:hlink>
        <a:srgbClr val="7450C4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93</TotalTime>
  <Words>118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Avenir Next LT Pro Light</vt:lpstr>
      <vt:lpstr>Sitka Subheading</vt:lpstr>
      <vt:lpstr>PebbleVTI</vt:lpstr>
      <vt:lpstr>BACKDOORS BUILT INTO THE APPLICATION</vt:lpstr>
      <vt:lpstr>WHAT IS A BACKDOOR?</vt:lpstr>
      <vt:lpstr>RESEARCH TOPICS</vt:lpstr>
      <vt:lpstr>PROOF OF CONCEPT (CODE)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BACKDOORS BUILT INTO THE APPLICATION</dc:title>
  <dc:creator>PIYUSH SHARMA</dc:creator>
  <cp:lastModifiedBy>PIYUSH SHARMA</cp:lastModifiedBy>
  <cp:revision>19</cp:revision>
  <dcterms:created xsi:type="dcterms:W3CDTF">2021-04-13T22:03:58Z</dcterms:created>
  <dcterms:modified xsi:type="dcterms:W3CDTF">2021-04-14T08:34:10Z</dcterms:modified>
</cp:coreProperties>
</file>