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D829-459E-4603-8E71-28AAD2769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42EBF-4C83-4B1E-8E97-CA5C9B77C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8A410-6782-4E06-9C67-C2359FB0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B732-56E9-44B2-90B6-3160664CA87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CD416-397A-4288-AD3C-F0A65704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DA30-4B51-4B6B-97BC-89177510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2C66-BE9E-4E8B-AF3F-6B58B38B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1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A943-D501-4046-B597-EC344171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B35C-FC12-4AE1-9553-B096FBF55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CC6E-A5B5-423C-92E8-55731B92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B732-56E9-44B2-90B6-3160664CA87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9472-96AE-4FA1-B9D2-9F8F8257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B89D-EE14-4F77-90E9-262312EF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2C66-BE9E-4E8B-AF3F-6B58B38B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1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07540-5F31-43A7-9D5A-36062AC30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9A031-95CF-4C2C-9072-1F0E76B4C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D2A3-7E5B-4032-A20F-C5807A27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B732-56E9-44B2-90B6-3160664CA87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0B88-40D0-4338-BFD1-4543ABB2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E879-EC9E-4A32-A36C-4C8A2178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2C66-BE9E-4E8B-AF3F-6B58B38B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2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0BA1-8EE4-4344-BAD9-C756E9F4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1522-D18E-4310-8D92-316089C7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22D2-41B0-46B0-8749-6218A98C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B732-56E9-44B2-90B6-3160664CA87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436B7-A8E6-4371-AF43-6532C926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566B-1DBA-4477-BBB0-36255EA4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2C66-BE9E-4E8B-AF3F-6B58B38B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6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25E9-6039-4F6A-902D-45471C14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3F0F5-E764-4291-897E-F0D2EC2A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6950-ED01-41D2-9AE3-48B09ABF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B732-56E9-44B2-90B6-3160664CA87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5995-8147-4BFC-BB10-DA4FE383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27AF-214A-490C-A276-7AFFBE50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2C66-BE9E-4E8B-AF3F-6B58B38B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66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8E06-036D-4C45-ABF2-494F851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6AA3-3A6D-4912-BD7D-979E72D23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C14CE-1703-4C92-8366-CF202FBE6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73139-045C-4F97-B3D9-E2823245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B732-56E9-44B2-90B6-3160664CA87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F2B36-CE33-427F-9EBE-27D694DF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BE12-BBFF-469C-A8CD-7CBCC184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2C66-BE9E-4E8B-AF3F-6B58B38B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1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90D1-D904-498E-8281-7F5D8DA6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AC3C2-7C7D-4E1E-9C74-C56DFEAA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8945F-CD7B-41CB-9DF7-73CDC1037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6F9F2-9F29-415A-B5BD-7D853F1FC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686C5-062C-46D8-A9D8-612CD86E0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62A48-4A31-41D6-9B83-72754ECB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B732-56E9-44B2-90B6-3160664CA87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F64EB-E2B9-40C2-8351-0619C890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401BD-867D-4D56-90EA-F345B5F9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2C66-BE9E-4E8B-AF3F-6B58B38B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58AE-72AA-4DF8-935F-761C9C90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70B52-66CE-4E9F-A78A-CD2C7755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B732-56E9-44B2-90B6-3160664CA87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C76B7-BDD8-402A-9580-E008697E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32CA8-F272-42DB-85E1-3626AA86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2C66-BE9E-4E8B-AF3F-6B58B38B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72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7B072-7A46-4752-BC69-4CB29733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B732-56E9-44B2-90B6-3160664CA87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71BC6-6ED8-4C9A-8C49-8828AD96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6DA48-0A53-4EDA-B250-7280E4F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2C66-BE9E-4E8B-AF3F-6B58B38B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0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B646-F1B0-4CE8-80BC-77C83D9F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ECB7-22B1-48C9-BD18-1861AB6D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74D1D-60A6-48B8-8693-7047A2D58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E8BC3-9BC9-4BE7-875D-4382D34C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B732-56E9-44B2-90B6-3160664CA87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028FE-5D44-4631-A5D2-72A01981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88805-31FF-49E1-B836-3D508A7A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2C66-BE9E-4E8B-AF3F-6B58B38B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4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F4B3-BDB1-491C-9208-66F786B2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7A67B-25E1-4D9E-9844-3D6549B03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8AF3A-1B92-4D47-A145-5899CA8B0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92AAC-4ECB-4D37-AB88-14F94632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B732-56E9-44B2-90B6-3160664CA87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3536-8B3A-4153-9B87-756B7369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4CBD2-5FBC-4980-9A2F-39FB0DFA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2C66-BE9E-4E8B-AF3F-6B58B38B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2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CBCAB-AE46-4309-989A-E0F96BF7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AEB31-8377-4259-B88F-A2D2F185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4A1E-0FEE-4366-A4D6-0D031B9C1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B732-56E9-44B2-90B6-3160664CA87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188DA-89C6-4AD9-BEDA-FD3C2FB2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344A-57B4-4ABA-A6A9-1A5102405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72C66-BE9E-4E8B-AF3F-6B58B38B2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2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63061C-680F-462F-AB94-615F6160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1D0FB-E041-47FD-B5B5-16FB5E45B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8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926ED5-7831-4971-A4C9-2A81E345B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6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51B524-99A4-43D2-A64B-D9E8AC76E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Download Subscribefreetoedit Sticker By Lore - Like And Subscribe Png -  Full Size PNG Image - PNGkit">
            <a:extLst>
              <a:ext uri="{FF2B5EF4-FFF2-40B4-BE49-F238E27FC236}">
                <a16:creationId xmlns:a16="http://schemas.microsoft.com/office/drawing/2014/main" id="{0C0C2C4C-99F9-4581-AD56-57590D139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 bwMode="auto">
          <a:xfrm rot="21247579">
            <a:off x="88266" y="202260"/>
            <a:ext cx="2203499" cy="115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5367D-A285-47F3-9733-35D727A7E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8" t="14834"/>
          <a:stretch/>
        </p:blipFill>
        <p:spPr>
          <a:xfrm>
            <a:off x="6794091" y="1281448"/>
            <a:ext cx="5397909" cy="5576552"/>
          </a:xfrm>
          <a:prstGeom prst="rect">
            <a:avLst/>
          </a:prstGeom>
        </p:spPr>
      </p:pic>
      <p:pic>
        <p:nvPicPr>
          <p:cNvPr id="9" name="Picture 14" descr="YouTube Logo | The most famous brands and company logos in the world">
            <a:extLst>
              <a:ext uri="{FF2B5EF4-FFF2-40B4-BE49-F238E27FC236}">
                <a16:creationId xmlns:a16="http://schemas.microsoft.com/office/drawing/2014/main" id="{4D607CD6-D417-4729-AD46-B1BAF3DE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316" y="-267133"/>
            <a:ext cx="2753032" cy="154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Red linkedin 6 icon - Free red social icons">
            <a:extLst>
              <a:ext uri="{FF2B5EF4-FFF2-40B4-BE49-F238E27FC236}">
                <a16:creationId xmlns:a16="http://schemas.microsoft.com/office/drawing/2014/main" id="{F3E4FF5F-BBE2-43BD-8A49-11EBDBAD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0" y="5105052"/>
            <a:ext cx="491461" cy="49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94AA45-0023-4B7D-B2F8-2FD8775CAEC6}"/>
              </a:ext>
            </a:extLst>
          </p:cNvPr>
          <p:cNvSpPr txBox="1"/>
          <p:nvPr/>
        </p:nvSpPr>
        <p:spPr>
          <a:xfrm>
            <a:off x="314479" y="4508993"/>
            <a:ext cx="343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CONNECT WITH ME:</a:t>
            </a:r>
            <a:endParaRPr lang="en-IN" sz="2800" b="1" dirty="0"/>
          </a:p>
        </p:txBody>
      </p:sp>
      <p:pic>
        <p:nvPicPr>
          <p:cNvPr id="15" name="Picture 18" descr="Red instagram icon - Free red social icons">
            <a:extLst>
              <a:ext uri="{FF2B5EF4-FFF2-40B4-BE49-F238E27FC236}">
                <a16:creationId xmlns:a16="http://schemas.microsoft.com/office/drawing/2014/main" id="{FA53B40B-39FB-4FD3-A974-13C7DED5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0" y="5822808"/>
            <a:ext cx="491462" cy="49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9D81B1-BFAE-4113-88DB-746451FB1C79}"/>
              </a:ext>
            </a:extLst>
          </p:cNvPr>
          <p:cNvSpPr txBox="1"/>
          <p:nvPr/>
        </p:nvSpPr>
        <p:spPr>
          <a:xfrm>
            <a:off x="973674" y="5166116"/>
            <a:ext cx="566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https://www.linkedin.com/in/piyushsharma220699/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047DF-8560-420E-A16F-D497B18D1272}"/>
              </a:ext>
            </a:extLst>
          </p:cNvPr>
          <p:cNvSpPr txBox="1"/>
          <p:nvPr/>
        </p:nvSpPr>
        <p:spPr>
          <a:xfrm>
            <a:off x="973674" y="5868486"/>
            <a:ext cx="566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</a:t>
            </a:r>
            <a:r>
              <a:rPr lang="en-IN" sz="2000" dirty="0"/>
              <a:t>piyush_sharma226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391C0F-7637-48E2-A560-AED45FA4F986}"/>
              </a:ext>
            </a:extLst>
          </p:cNvPr>
          <p:cNvSpPr txBox="1"/>
          <p:nvPr/>
        </p:nvSpPr>
        <p:spPr>
          <a:xfrm>
            <a:off x="2266475" y="1346981"/>
            <a:ext cx="58305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THANKS FOR WATCHING!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102242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SHARMA</dc:creator>
  <cp:lastModifiedBy>PIYUSH SHARMA</cp:lastModifiedBy>
  <cp:revision>2</cp:revision>
  <dcterms:created xsi:type="dcterms:W3CDTF">2020-10-22T09:46:43Z</dcterms:created>
  <dcterms:modified xsi:type="dcterms:W3CDTF">2020-10-22T09:47:44Z</dcterms:modified>
</cp:coreProperties>
</file>