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C1F5B-9D41-484D-A436-F9EFEB8BC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DB5A0-88EB-42DD-8C54-A28531907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52E27-CF47-4177-9D73-D2F88B18F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7FE5-0867-4D4A-BD4D-FD7E6DA2848B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8E76A-FA17-42A5-A977-3A0B85E6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9A248-2082-477F-93E4-095123545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989C-3F9E-498C-B2CC-677A498B1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83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06B5-51A9-4DA0-B1DE-6E851FC3B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82B52-4B8E-4FE2-A1B4-84B938473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BBF2-08E4-49BD-8380-6753DF1A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7FE5-0867-4D4A-BD4D-FD7E6DA2848B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9B877-C5FA-4960-AC13-183EB96D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A1085-921D-498F-A93D-35A89C28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989C-3F9E-498C-B2CC-677A498B1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07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1BBEF-2240-4C04-A117-C95DB8154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37664-FD6C-40CA-A16F-929BB2088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4F7F5-7252-42C8-9FF5-6AA9ACF8F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7FE5-0867-4D4A-BD4D-FD7E6DA2848B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37917-B4F9-43C9-9C2A-44D7B764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B4C1E-B1AA-415A-95D6-B4C68108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989C-3F9E-498C-B2CC-677A498B1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90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E428-C5F1-40D2-8B23-B8BA8AA9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64E27-A840-4B43-A847-B99D8C7E2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17DD1-4DAC-49A5-AE79-D4979DFC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7FE5-0867-4D4A-BD4D-FD7E6DA2848B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D0C36-065E-49A6-A93E-64FD0B5A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28C35-9EDA-48FB-B5A9-53107357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989C-3F9E-498C-B2CC-677A498B1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55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54A63-A002-4CD6-8DCF-396EBBF8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70367-6DBC-4BC7-8DDB-13EC82EE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1F9A1-4569-4D5F-A6C7-06DE40A6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7FE5-0867-4D4A-BD4D-FD7E6DA2848B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EFE66-D664-4DEA-B198-57ED415A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A273D-188A-4FDE-9164-D24EC64A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989C-3F9E-498C-B2CC-677A498B1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31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17A95-F384-482D-B3BF-8D7CF26C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EA8EB-A564-4379-8050-CBC1CAE9F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49253-8374-4560-A342-B1AA8F470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39E02-9A41-4EC3-8864-47FB5662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7FE5-0867-4D4A-BD4D-FD7E6DA2848B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9888B-03A8-48CA-82B0-A3ADA95D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A782F-B8D5-47BA-B459-DD6C1654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989C-3F9E-498C-B2CC-677A498B1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67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E5E1-C429-4EB6-86EF-7F2F6C93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D944F-B5ED-43E3-AF4B-3AE6CCD3F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AE866-129F-4A1C-A067-DCF3DA347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FB39C0-5D72-49F4-B7F6-4623D94F8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54F735-9F8F-4D58-8A42-24DE2AE73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E45DE6-FB8A-47A7-B79B-56A16C72B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7FE5-0867-4D4A-BD4D-FD7E6DA2848B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22858-AFDA-4D5A-B412-00A5D7E9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2D273-2BEA-4FBA-BEED-0CE6EA84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989C-3F9E-498C-B2CC-677A498B1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61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78D41-3B9E-4023-ABCA-0A1EA7C5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0C1090-A383-45AC-8150-D79E6BB4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7FE5-0867-4D4A-BD4D-FD7E6DA2848B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6AB53-2B92-4CDC-A50D-38E1451E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D23C3-412E-4279-A6EE-E42B65A0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989C-3F9E-498C-B2CC-677A498B1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04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907F5-AEBB-46AB-AA5B-4AD36F0B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7FE5-0867-4D4A-BD4D-FD7E6DA2848B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7E4C9-D067-405D-ABC5-801FE39D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C72DB-3E1D-4504-B0BB-5CFFBB02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989C-3F9E-498C-B2CC-677A498B1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59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D470-C873-4FFD-8E63-044FFA16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71D5-FA8B-4CDB-A703-781D76447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55B6A-BC93-488F-A3AC-696504424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94402-8166-42D2-8742-CF3888C52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7FE5-0867-4D4A-BD4D-FD7E6DA2848B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B6A60-B7C0-4D86-B1F1-44F4B5AB8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CFE03-FAF0-413F-A17C-C71DFBA9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989C-3F9E-498C-B2CC-677A498B1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76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C937-F599-4A8B-A96E-5473956B9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CBE5F3-08D9-4353-AF25-F3E3E4E9B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BA126-4452-4938-8EF0-3F24E4A9F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53FF7-5D48-48AE-8AFC-DA99DAB3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7FE5-0867-4D4A-BD4D-FD7E6DA2848B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E4289-63F1-49BE-B1F9-F68C7806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BAE55-C6B8-4FBE-BF2B-AB36F6F8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989C-3F9E-498C-B2CC-677A498B1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5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3A1F6B-A419-4649-A3A1-A28B4F6A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5801C-08DF-4412-956E-0675BBAAC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B6A44-EB43-402E-838C-FD7CA2226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37FE5-0867-4D4A-BD4D-FD7E6DA2848B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A87FC-7F2E-4174-8EBA-09F8E6B6E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D2A5A-8F7E-428E-88F5-E4AC6FD92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C989C-3F9E-498C-B2CC-677A498B1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77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3FF105-94A6-46DC-8397-8D4E900E2355}"/>
              </a:ext>
            </a:extLst>
          </p:cNvPr>
          <p:cNvCxnSpPr/>
          <p:nvPr/>
        </p:nvCxnSpPr>
        <p:spPr>
          <a:xfrm>
            <a:off x="1641987" y="1986116"/>
            <a:ext cx="511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4890B6-CCE6-42B5-8221-86307F5A848F}"/>
              </a:ext>
            </a:extLst>
          </p:cNvPr>
          <p:cNvCxnSpPr/>
          <p:nvPr/>
        </p:nvCxnSpPr>
        <p:spPr>
          <a:xfrm>
            <a:off x="3151238" y="1986116"/>
            <a:ext cx="511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8200A5-DD75-40F2-AC94-BB61F15941A3}"/>
              </a:ext>
            </a:extLst>
          </p:cNvPr>
          <p:cNvCxnSpPr/>
          <p:nvPr/>
        </p:nvCxnSpPr>
        <p:spPr>
          <a:xfrm>
            <a:off x="2153265" y="1986116"/>
            <a:ext cx="0" cy="4001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044184-147A-471F-B57D-6BF773EA4754}"/>
              </a:ext>
            </a:extLst>
          </p:cNvPr>
          <p:cNvCxnSpPr/>
          <p:nvPr/>
        </p:nvCxnSpPr>
        <p:spPr>
          <a:xfrm>
            <a:off x="3146322" y="1986116"/>
            <a:ext cx="0" cy="4001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893048-430E-4018-B0B0-064D85E266A1}"/>
              </a:ext>
            </a:extLst>
          </p:cNvPr>
          <p:cNvCxnSpPr/>
          <p:nvPr/>
        </p:nvCxnSpPr>
        <p:spPr>
          <a:xfrm>
            <a:off x="2153265" y="5987845"/>
            <a:ext cx="993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793E70-6E6D-4245-8E60-CF2D091F7D57}"/>
              </a:ext>
            </a:extLst>
          </p:cNvPr>
          <p:cNvCxnSpPr/>
          <p:nvPr/>
        </p:nvCxnSpPr>
        <p:spPr>
          <a:xfrm>
            <a:off x="8244348" y="1986116"/>
            <a:ext cx="511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B7C3AD-EDC8-4A34-8471-9782E1D9B11A}"/>
              </a:ext>
            </a:extLst>
          </p:cNvPr>
          <p:cNvCxnSpPr/>
          <p:nvPr/>
        </p:nvCxnSpPr>
        <p:spPr>
          <a:xfrm>
            <a:off x="9753599" y="1986116"/>
            <a:ext cx="511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912001-8FAE-4D6F-BCFE-A4A54DCA0C6D}"/>
              </a:ext>
            </a:extLst>
          </p:cNvPr>
          <p:cNvCxnSpPr/>
          <p:nvPr/>
        </p:nvCxnSpPr>
        <p:spPr>
          <a:xfrm>
            <a:off x="8755626" y="1986116"/>
            <a:ext cx="0" cy="4001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C83E79-EDE3-4F5B-BFBA-E4F30B4246A6}"/>
              </a:ext>
            </a:extLst>
          </p:cNvPr>
          <p:cNvCxnSpPr/>
          <p:nvPr/>
        </p:nvCxnSpPr>
        <p:spPr>
          <a:xfrm>
            <a:off x="9748683" y="1986116"/>
            <a:ext cx="0" cy="4001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B86F466-D684-4610-A9F4-5652B35C959A}"/>
              </a:ext>
            </a:extLst>
          </p:cNvPr>
          <p:cNvCxnSpPr/>
          <p:nvPr/>
        </p:nvCxnSpPr>
        <p:spPr>
          <a:xfrm>
            <a:off x="8755626" y="5987845"/>
            <a:ext cx="993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513D9DD-DAB5-4617-B712-DA47896D240C}"/>
              </a:ext>
            </a:extLst>
          </p:cNvPr>
          <p:cNvSpPr/>
          <p:nvPr/>
        </p:nvSpPr>
        <p:spPr>
          <a:xfrm>
            <a:off x="4065655" y="3962400"/>
            <a:ext cx="3883726" cy="47194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646063-6806-4F6A-9DF9-14F6E08150DA}"/>
              </a:ext>
            </a:extLst>
          </p:cNvPr>
          <p:cNvSpPr txBox="1"/>
          <p:nvPr/>
        </p:nvSpPr>
        <p:spPr>
          <a:xfrm>
            <a:off x="4804289" y="3548823"/>
            <a:ext cx="25834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reverse_stack()</a:t>
            </a:r>
            <a:endParaRPr lang="en-IN" sz="25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A840267-E194-42EC-8EB7-1F24B4194370}"/>
              </a:ext>
            </a:extLst>
          </p:cNvPr>
          <p:cNvCxnSpPr/>
          <p:nvPr/>
        </p:nvCxnSpPr>
        <p:spPr>
          <a:xfrm>
            <a:off x="2153265" y="5333999"/>
            <a:ext cx="993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4DD013-18F8-4FC8-B7F7-7E1C5E0C6F92}"/>
              </a:ext>
            </a:extLst>
          </p:cNvPr>
          <p:cNvCxnSpPr/>
          <p:nvPr/>
        </p:nvCxnSpPr>
        <p:spPr>
          <a:xfrm>
            <a:off x="2143432" y="4670321"/>
            <a:ext cx="993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82B514-F0EB-4359-8A84-37BEE48616C2}"/>
              </a:ext>
            </a:extLst>
          </p:cNvPr>
          <p:cNvCxnSpPr/>
          <p:nvPr/>
        </p:nvCxnSpPr>
        <p:spPr>
          <a:xfrm>
            <a:off x="2153265" y="4025877"/>
            <a:ext cx="993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BF2DF9-C1E2-4EF1-B84A-7007BB45F74B}"/>
              </a:ext>
            </a:extLst>
          </p:cNvPr>
          <p:cNvCxnSpPr/>
          <p:nvPr/>
        </p:nvCxnSpPr>
        <p:spPr>
          <a:xfrm>
            <a:off x="2143432" y="3362199"/>
            <a:ext cx="993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7AF6B9-9013-4CFF-9F0C-97BED8A493CE}"/>
              </a:ext>
            </a:extLst>
          </p:cNvPr>
          <p:cNvCxnSpPr/>
          <p:nvPr/>
        </p:nvCxnSpPr>
        <p:spPr>
          <a:xfrm>
            <a:off x="2153265" y="2728019"/>
            <a:ext cx="993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A21ECE-67CE-4F5A-A2B7-715E5B8970A7}"/>
              </a:ext>
            </a:extLst>
          </p:cNvPr>
          <p:cNvCxnSpPr/>
          <p:nvPr/>
        </p:nvCxnSpPr>
        <p:spPr>
          <a:xfrm>
            <a:off x="8765458" y="5348746"/>
            <a:ext cx="993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AE13E5-D219-4D26-9D44-9F90B5695ED9}"/>
              </a:ext>
            </a:extLst>
          </p:cNvPr>
          <p:cNvCxnSpPr/>
          <p:nvPr/>
        </p:nvCxnSpPr>
        <p:spPr>
          <a:xfrm>
            <a:off x="8755625" y="4685068"/>
            <a:ext cx="993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767D4AD-B9E5-4F22-AB71-8ED08240F55A}"/>
              </a:ext>
            </a:extLst>
          </p:cNvPr>
          <p:cNvCxnSpPr/>
          <p:nvPr/>
        </p:nvCxnSpPr>
        <p:spPr>
          <a:xfrm>
            <a:off x="8765458" y="4040624"/>
            <a:ext cx="993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2038933-0C7A-4B85-94A6-20037C98DF8C}"/>
              </a:ext>
            </a:extLst>
          </p:cNvPr>
          <p:cNvCxnSpPr/>
          <p:nvPr/>
        </p:nvCxnSpPr>
        <p:spPr>
          <a:xfrm>
            <a:off x="8755625" y="3376946"/>
            <a:ext cx="993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E347A67-16EC-417B-B72E-A40F9424B157}"/>
              </a:ext>
            </a:extLst>
          </p:cNvPr>
          <p:cNvCxnSpPr/>
          <p:nvPr/>
        </p:nvCxnSpPr>
        <p:spPr>
          <a:xfrm>
            <a:off x="8765458" y="2742766"/>
            <a:ext cx="993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3BD5BAF-8B41-443D-AB29-EF255C515D05}"/>
              </a:ext>
            </a:extLst>
          </p:cNvPr>
          <p:cNvSpPr txBox="1"/>
          <p:nvPr/>
        </p:nvSpPr>
        <p:spPr>
          <a:xfrm>
            <a:off x="2485103" y="5402740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5</a:t>
            </a:r>
            <a:endParaRPr lang="en-IN" sz="2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54D00D-7BAC-41C9-8BF4-6A53B1C32357}"/>
              </a:ext>
            </a:extLst>
          </p:cNvPr>
          <p:cNvSpPr txBox="1"/>
          <p:nvPr/>
        </p:nvSpPr>
        <p:spPr>
          <a:xfrm>
            <a:off x="2485103" y="4778393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4</a:t>
            </a:r>
            <a:endParaRPr lang="en-IN" sz="25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D223F5-8349-4486-8658-720B2F79DF12}"/>
              </a:ext>
            </a:extLst>
          </p:cNvPr>
          <p:cNvSpPr txBox="1"/>
          <p:nvPr/>
        </p:nvSpPr>
        <p:spPr>
          <a:xfrm>
            <a:off x="2482643" y="4089917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3</a:t>
            </a:r>
            <a:endParaRPr lang="en-IN" sz="25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556E1B-0BBC-4DC2-846A-DCD3006DFF68}"/>
              </a:ext>
            </a:extLst>
          </p:cNvPr>
          <p:cNvSpPr txBox="1"/>
          <p:nvPr/>
        </p:nvSpPr>
        <p:spPr>
          <a:xfrm>
            <a:off x="2482643" y="3465570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2</a:t>
            </a:r>
            <a:endParaRPr lang="en-IN" sz="25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4BE1EC-A9D7-465E-B0EF-9699F929BFB1}"/>
              </a:ext>
            </a:extLst>
          </p:cNvPr>
          <p:cNvSpPr txBox="1"/>
          <p:nvPr/>
        </p:nvSpPr>
        <p:spPr>
          <a:xfrm>
            <a:off x="2485103" y="2801892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1</a:t>
            </a:r>
            <a:endParaRPr lang="en-IN" sz="25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A8A811-0C6E-48C7-B26F-32FCFB857A9F}"/>
              </a:ext>
            </a:extLst>
          </p:cNvPr>
          <p:cNvSpPr txBox="1"/>
          <p:nvPr/>
        </p:nvSpPr>
        <p:spPr>
          <a:xfrm>
            <a:off x="9088076" y="5402740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1</a:t>
            </a:r>
            <a:endParaRPr lang="en-IN" sz="25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2AFA9A-2C82-4D53-96E9-8EB67658A324}"/>
              </a:ext>
            </a:extLst>
          </p:cNvPr>
          <p:cNvSpPr txBox="1"/>
          <p:nvPr/>
        </p:nvSpPr>
        <p:spPr>
          <a:xfrm>
            <a:off x="9088076" y="4778393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2</a:t>
            </a:r>
            <a:endParaRPr lang="en-IN" sz="25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7DA0C-C184-4718-A119-F71444E228CB}"/>
              </a:ext>
            </a:extLst>
          </p:cNvPr>
          <p:cNvSpPr txBox="1"/>
          <p:nvPr/>
        </p:nvSpPr>
        <p:spPr>
          <a:xfrm>
            <a:off x="9085616" y="4089917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3</a:t>
            </a:r>
            <a:endParaRPr lang="en-IN" sz="25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5EBA2F-9D9E-4C4A-AD59-D9E22C646C34}"/>
              </a:ext>
            </a:extLst>
          </p:cNvPr>
          <p:cNvSpPr txBox="1"/>
          <p:nvPr/>
        </p:nvSpPr>
        <p:spPr>
          <a:xfrm>
            <a:off x="9085616" y="3465570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4</a:t>
            </a:r>
            <a:endParaRPr lang="en-IN" sz="25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2D26BC-9164-4F2E-BA8F-A57D508DA8CE}"/>
              </a:ext>
            </a:extLst>
          </p:cNvPr>
          <p:cNvSpPr txBox="1"/>
          <p:nvPr/>
        </p:nvSpPr>
        <p:spPr>
          <a:xfrm>
            <a:off x="9088076" y="2801892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5</a:t>
            </a:r>
            <a:endParaRPr lang="en-IN" sz="25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125213-610E-4D51-8F6B-1AC97ADE44B2}"/>
              </a:ext>
            </a:extLst>
          </p:cNvPr>
          <p:cNvSpPr txBox="1"/>
          <p:nvPr/>
        </p:nvSpPr>
        <p:spPr>
          <a:xfrm>
            <a:off x="1713263" y="6110746"/>
            <a:ext cx="1912359" cy="48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INPUT STACK</a:t>
            </a:r>
            <a:endParaRPr lang="en-IN" sz="25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196B36-E6CE-4164-BB5B-65B2A1A72636}"/>
              </a:ext>
            </a:extLst>
          </p:cNvPr>
          <p:cNvSpPr txBox="1"/>
          <p:nvPr/>
        </p:nvSpPr>
        <p:spPr>
          <a:xfrm>
            <a:off x="8281242" y="6115344"/>
            <a:ext cx="21974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OUTPUT STACK</a:t>
            </a:r>
            <a:endParaRPr lang="en-IN" sz="25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A1AC86-0A54-46B9-A482-89281DA67F50}"/>
              </a:ext>
            </a:extLst>
          </p:cNvPr>
          <p:cNvSpPr txBox="1"/>
          <p:nvPr/>
        </p:nvSpPr>
        <p:spPr>
          <a:xfrm>
            <a:off x="4562168" y="0"/>
            <a:ext cx="30676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REVERSE A STACK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27615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F66ACF-5A16-40E8-AC13-E46BAB9C461C}"/>
              </a:ext>
            </a:extLst>
          </p:cNvPr>
          <p:cNvCxnSpPr/>
          <p:nvPr/>
        </p:nvCxnSpPr>
        <p:spPr>
          <a:xfrm>
            <a:off x="275304" y="2116393"/>
            <a:ext cx="511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1BA11F-C1ED-4CD6-90A4-0CFCDA5FB3EE}"/>
              </a:ext>
            </a:extLst>
          </p:cNvPr>
          <p:cNvCxnSpPr/>
          <p:nvPr/>
        </p:nvCxnSpPr>
        <p:spPr>
          <a:xfrm>
            <a:off x="1784555" y="2116393"/>
            <a:ext cx="511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33A933-1D64-4FD5-B2DD-E0B3B98B3B6F}"/>
              </a:ext>
            </a:extLst>
          </p:cNvPr>
          <p:cNvCxnSpPr/>
          <p:nvPr/>
        </p:nvCxnSpPr>
        <p:spPr>
          <a:xfrm>
            <a:off x="786582" y="2116393"/>
            <a:ext cx="0" cy="4001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04F4A2-CBA6-4E1A-BA5A-74BF3D424F07}"/>
              </a:ext>
            </a:extLst>
          </p:cNvPr>
          <p:cNvCxnSpPr/>
          <p:nvPr/>
        </p:nvCxnSpPr>
        <p:spPr>
          <a:xfrm>
            <a:off x="1779639" y="2116393"/>
            <a:ext cx="0" cy="4001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E6AA7-B3BD-43E1-9CB0-8BE2693F5CB7}"/>
              </a:ext>
            </a:extLst>
          </p:cNvPr>
          <p:cNvCxnSpPr/>
          <p:nvPr/>
        </p:nvCxnSpPr>
        <p:spPr>
          <a:xfrm>
            <a:off x="786582" y="6118122"/>
            <a:ext cx="993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5DC865-4A11-4EF7-B17C-81425CC72837}"/>
              </a:ext>
            </a:extLst>
          </p:cNvPr>
          <p:cNvCxnSpPr/>
          <p:nvPr/>
        </p:nvCxnSpPr>
        <p:spPr>
          <a:xfrm>
            <a:off x="786582" y="5464276"/>
            <a:ext cx="993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9E31C9-874E-4230-A8C0-6F2AD1DD0E4F}"/>
              </a:ext>
            </a:extLst>
          </p:cNvPr>
          <p:cNvCxnSpPr/>
          <p:nvPr/>
        </p:nvCxnSpPr>
        <p:spPr>
          <a:xfrm>
            <a:off x="776749" y="4800598"/>
            <a:ext cx="993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5B9C14-6BDD-4690-8F35-98A0227CAF17}"/>
              </a:ext>
            </a:extLst>
          </p:cNvPr>
          <p:cNvCxnSpPr/>
          <p:nvPr/>
        </p:nvCxnSpPr>
        <p:spPr>
          <a:xfrm>
            <a:off x="786582" y="4156154"/>
            <a:ext cx="993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D66381-EA6F-46E5-8750-404C8053037B}"/>
              </a:ext>
            </a:extLst>
          </p:cNvPr>
          <p:cNvCxnSpPr/>
          <p:nvPr/>
        </p:nvCxnSpPr>
        <p:spPr>
          <a:xfrm>
            <a:off x="776749" y="3492476"/>
            <a:ext cx="993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88F247-96E1-4E9E-85DE-3D4D73A98AA7}"/>
              </a:ext>
            </a:extLst>
          </p:cNvPr>
          <p:cNvCxnSpPr/>
          <p:nvPr/>
        </p:nvCxnSpPr>
        <p:spPr>
          <a:xfrm>
            <a:off x="786582" y="2858296"/>
            <a:ext cx="993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57A8B34-BB73-45D4-964D-872E4F18F403}"/>
              </a:ext>
            </a:extLst>
          </p:cNvPr>
          <p:cNvSpPr txBox="1"/>
          <p:nvPr/>
        </p:nvSpPr>
        <p:spPr>
          <a:xfrm>
            <a:off x="1118420" y="5533017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5</a:t>
            </a:r>
            <a:endParaRPr lang="en-IN" sz="2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1B78B-35B1-4B72-B5AE-46156350ADB7}"/>
              </a:ext>
            </a:extLst>
          </p:cNvPr>
          <p:cNvSpPr txBox="1"/>
          <p:nvPr/>
        </p:nvSpPr>
        <p:spPr>
          <a:xfrm>
            <a:off x="1118420" y="4908670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4</a:t>
            </a:r>
            <a:endParaRPr lang="en-IN" sz="2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CBEA12-BB90-4CB6-93BA-95A1BA6869AB}"/>
              </a:ext>
            </a:extLst>
          </p:cNvPr>
          <p:cNvSpPr txBox="1"/>
          <p:nvPr/>
        </p:nvSpPr>
        <p:spPr>
          <a:xfrm>
            <a:off x="1115960" y="4220194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3</a:t>
            </a:r>
            <a:endParaRPr lang="en-IN" sz="2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87A3A1-5418-46E8-9120-6705FEEDE854}"/>
              </a:ext>
            </a:extLst>
          </p:cNvPr>
          <p:cNvSpPr txBox="1"/>
          <p:nvPr/>
        </p:nvSpPr>
        <p:spPr>
          <a:xfrm>
            <a:off x="1115960" y="3595847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2</a:t>
            </a:r>
            <a:endParaRPr lang="en-IN" sz="2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38E71F-6126-4F5D-B816-CF11F1AE1F12}"/>
              </a:ext>
            </a:extLst>
          </p:cNvPr>
          <p:cNvSpPr txBox="1"/>
          <p:nvPr/>
        </p:nvSpPr>
        <p:spPr>
          <a:xfrm>
            <a:off x="1118420" y="2932169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1</a:t>
            </a:r>
            <a:endParaRPr lang="en-IN" sz="25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47364D-F48D-4623-8416-FE029190AE1B}"/>
              </a:ext>
            </a:extLst>
          </p:cNvPr>
          <p:cNvCxnSpPr/>
          <p:nvPr/>
        </p:nvCxnSpPr>
        <p:spPr>
          <a:xfrm>
            <a:off x="3377382" y="2885070"/>
            <a:ext cx="511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EE9BBC-22CB-4BAB-AF8E-EE6CFB59315C}"/>
              </a:ext>
            </a:extLst>
          </p:cNvPr>
          <p:cNvCxnSpPr/>
          <p:nvPr/>
        </p:nvCxnSpPr>
        <p:spPr>
          <a:xfrm>
            <a:off x="4881717" y="2880287"/>
            <a:ext cx="511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AA6C91-EF04-484A-B77B-CEB87E12D97F}"/>
              </a:ext>
            </a:extLst>
          </p:cNvPr>
          <p:cNvCxnSpPr>
            <a:cxnSpLocks/>
          </p:cNvCxnSpPr>
          <p:nvPr/>
        </p:nvCxnSpPr>
        <p:spPr>
          <a:xfrm>
            <a:off x="3888660" y="2880287"/>
            <a:ext cx="0" cy="32499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0EFE1E2-B383-4F2F-9D4A-81983963897D}"/>
              </a:ext>
            </a:extLst>
          </p:cNvPr>
          <p:cNvCxnSpPr>
            <a:cxnSpLocks/>
          </p:cNvCxnSpPr>
          <p:nvPr/>
        </p:nvCxnSpPr>
        <p:spPr>
          <a:xfrm>
            <a:off x="4881717" y="2880287"/>
            <a:ext cx="0" cy="32499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B58CCD-E089-41A9-A655-7CC522F27EA3}"/>
              </a:ext>
            </a:extLst>
          </p:cNvPr>
          <p:cNvCxnSpPr/>
          <p:nvPr/>
        </p:nvCxnSpPr>
        <p:spPr>
          <a:xfrm>
            <a:off x="3888660" y="6130280"/>
            <a:ext cx="993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03BD51-47DD-49FD-8147-03C10F35FE63}"/>
              </a:ext>
            </a:extLst>
          </p:cNvPr>
          <p:cNvCxnSpPr/>
          <p:nvPr/>
        </p:nvCxnSpPr>
        <p:spPr>
          <a:xfrm>
            <a:off x="3888660" y="5476434"/>
            <a:ext cx="993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A6CEE3A-87DE-465D-8360-71EA6B0C3021}"/>
              </a:ext>
            </a:extLst>
          </p:cNvPr>
          <p:cNvCxnSpPr/>
          <p:nvPr/>
        </p:nvCxnSpPr>
        <p:spPr>
          <a:xfrm>
            <a:off x="3878827" y="4812756"/>
            <a:ext cx="993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141878-465C-41AA-9B0B-4B4E4207E528}"/>
              </a:ext>
            </a:extLst>
          </p:cNvPr>
          <p:cNvCxnSpPr/>
          <p:nvPr/>
        </p:nvCxnSpPr>
        <p:spPr>
          <a:xfrm>
            <a:off x="3888660" y="4168312"/>
            <a:ext cx="993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4FA57A-78D0-4C3F-8AE6-CCD4F4FA3BAE}"/>
              </a:ext>
            </a:extLst>
          </p:cNvPr>
          <p:cNvCxnSpPr/>
          <p:nvPr/>
        </p:nvCxnSpPr>
        <p:spPr>
          <a:xfrm>
            <a:off x="3878827" y="3504634"/>
            <a:ext cx="993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8AB4DDD-AD42-4041-A56F-C5AC2E7F0347}"/>
              </a:ext>
            </a:extLst>
          </p:cNvPr>
          <p:cNvSpPr txBox="1"/>
          <p:nvPr/>
        </p:nvSpPr>
        <p:spPr>
          <a:xfrm>
            <a:off x="4220498" y="5545175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5</a:t>
            </a:r>
            <a:endParaRPr lang="en-IN" sz="25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3380EA-12BB-47E8-81F5-99A365A38688}"/>
              </a:ext>
            </a:extLst>
          </p:cNvPr>
          <p:cNvSpPr txBox="1"/>
          <p:nvPr/>
        </p:nvSpPr>
        <p:spPr>
          <a:xfrm>
            <a:off x="4220498" y="4920828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4</a:t>
            </a:r>
            <a:endParaRPr lang="en-IN" sz="2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833C2B-81E5-4275-9C6C-F89B20E85AC8}"/>
              </a:ext>
            </a:extLst>
          </p:cNvPr>
          <p:cNvSpPr txBox="1"/>
          <p:nvPr/>
        </p:nvSpPr>
        <p:spPr>
          <a:xfrm>
            <a:off x="4218038" y="4232352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3</a:t>
            </a:r>
            <a:endParaRPr lang="en-IN" sz="25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C417C8-A5DE-4BB7-B145-54C06E6AB9AE}"/>
              </a:ext>
            </a:extLst>
          </p:cNvPr>
          <p:cNvSpPr txBox="1"/>
          <p:nvPr/>
        </p:nvSpPr>
        <p:spPr>
          <a:xfrm>
            <a:off x="4218038" y="3608005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2</a:t>
            </a:r>
            <a:endParaRPr lang="en-IN" sz="25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02261A-CDAC-411D-BE3F-B3CC892200C1}"/>
              </a:ext>
            </a:extLst>
          </p:cNvPr>
          <p:cNvCxnSpPr/>
          <p:nvPr/>
        </p:nvCxnSpPr>
        <p:spPr>
          <a:xfrm>
            <a:off x="6548283" y="2858296"/>
            <a:ext cx="511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2A516F6-B202-4F75-B956-F356C00B4F78}"/>
              </a:ext>
            </a:extLst>
          </p:cNvPr>
          <p:cNvCxnSpPr/>
          <p:nvPr/>
        </p:nvCxnSpPr>
        <p:spPr>
          <a:xfrm>
            <a:off x="8062451" y="2858296"/>
            <a:ext cx="511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8185413-93E0-4521-9E7C-8E0FFF2F7C75}"/>
              </a:ext>
            </a:extLst>
          </p:cNvPr>
          <p:cNvCxnSpPr>
            <a:cxnSpLocks/>
          </p:cNvCxnSpPr>
          <p:nvPr/>
        </p:nvCxnSpPr>
        <p:spPr>
          <a:xfrm>
            <a:off x="7069394" y="2858296"/>
            <a:ext cx="0" cy="3259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3D36FF7-F8C4-45EF-8193-016B51A7FE97}"/>
              </a:ext>
            </a:extLst>
          </p:cNvPr>
          <p:cNvCxnSpPr>
            <a:cxnSpLocks/>
          </p:cNvCxnSpPr>
          <p:nvPr/>
        </p:nvCxnSpPr>
        <p:spPr>
          <a:xfrm>
            <a:off x="8052618" y="2858296"/>
            <a:ext cx="9833" cy="3259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9E013A4-885B-4F8B-9682-9461FC33A64E}"/>
              </a:ext>
            </a:extLst>
          </p:cNvPr>
          <p:cNvCxnSpPr/>
          <p:nvPr/>
        </p:nvCxnSpPr>
        <p:spPr>
          <a:xfrm>
            <a:off x="7069394" y="6118122"/>
            <a:ext cx="993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3B54B16-9651-4793-AD46-6D37B4472F27}"/>
              </a:ext>
            </a:extLst>
          </p:cNvPr>
          <p:cNvCxnSpPr/>
          <p:nvPr/>
        </p:nvCxnSpPr>
        <p:spPr>
          <a:xfrm>
            <a:off x="7069394" y="5464276"/>
            <a:ext cx="993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0941D1A-FAEF-4EE6-9443-CD4AFB23D059}"/>
              </a:ext>
            </a:extLst>
          </p:cNvPr>
          <p:cNvCxnSpPr/>
          <p:nvPr/>
        </p:nvCxnSpPr>
        <p:spPr>
          <a:xfrm>
            <a:off x="7059561" y="4800598"/>
            <a:ext cx="993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49A130E-10E7-4FD8-8AB9-9B438AB778FF}"/>
              </a:ext>
            </a:extLst>
          </p:cNvPr>
          <p:cNvCxnSpPr/>
          <p:nvPr/>
        </p:nvCxnSpPr>
        <p:spPr>
          <a:xfrm>
            <a:off x="7069394" y="4156154"/>
            <a:ext cx="993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B98C917-989F-41B4-9A43-4A22558DAD78}"/>
              </a:ext>
            </a:extLst>
          </p:cNvPr>
          <p:cNvCxnSpPr/>
          <p:nvPr/>
        </p:nvCxnSpPr>
        <p:spPr>
          <a:xfrm>
            <a:off x="7059561" y="3492476"/>
            <a:ext cx="993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066F1F-782B-49EF-9107-ADEFC60F5CC6}"/>
              </a:ext>
            </a:extLst>
          </p:cNvPr>
          <p:cNvCxnSpPr/>
          <p:nvPr/>
        </p:nvCxnSpPr>
        <p:spPr>
          <a:xfrm>
            <a:off x="10171472" y="2880287"/>
            <a:ext cx="993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3A8E94F-C705-4B2D-A88A-8E4CC4956A6F}"/>
              </a:ext>
            </a:extLst>
          </p:cNvPr>
          <p:cNvSpPr txBox="1"/>
          <p:nvPr/>
        </p:nvSpPr>
        <p:spPr>
          <a:xfrm>
            <a:off x="7401232" y="5533017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2</a:t>
            </a:r>
            <a:endParaRPr lang="en-IN" sz="25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704C94-4FF4-4819-9D17-A10627D8DD48}"/>
              </a:ext>
            </a:extLst>
          </p:cNvPr>
          <p:cNvSpPr txBox="1"/>
          <p:nvPr/>
        </p:nvSpPr>
        <p:spPr>
          <a:xfrm>
            <a:off x="7401232" y="4908670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3</a:t>
            </a:r>
            <a:endParaRPr lang="en-IN" sz="25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EFF94DC-4D5E-4EF4-9872-504AFF134429}"/>
              </a:ext>
            </a:extLst>
          </p:cNvPr>
          <p:cNvSpPr txBox="1"/>
          <p:nvPr/>
        </p:nvSpPr>
        <p:spPr>
          <a:xfrm>
            <a:off x="7398772" y="4220194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4</a:t>
            </a:r>
            <a:endParaRPr lang="en-IN" sz="25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FF2EEF-BAFD-4E59-A04F-3D086A580A54}"/>
              </a:ext>
            </a:extLst>
          </p:cNvPr>
          <p:cNvSpPr txBox="1"/>
          <p:nvPr/>
        </p:nvSpPr>
        <p:spPr>
          <a:xfrm>
            <a:off x="7398772" y="3595847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5</a:t>
            </a:r>
            <a:endParaRPr lang="en-IN" sz="25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B2093C-A35F-4E3D-9232-4002D64D3000}"/>
              </a:ext>
            </a:extLst>
          </p:cNvPr>
          <p:cNvSpPr txBox="1"/>
          <p:nvPr/>
        </p:nvSpPr>
        <p:spPr>
          <a:xfrm>
            <a:off x="10503310" y="2954160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5</a:t>
            </a:r>
            <a:endParaRPr lang="en-IN" sz="25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22BCA41-7E44-49C0-BF14-4B1E20563784}"/>
              </a:ext>
            </a:extLst>
          </p:cNvPr>
          <p:cNvCxnSpPr/>
          <p:nvPr/>
        </p:nvCxnSpPr>
        <p:spPr>
          <a:xfrm>
            <a:off x="9660194" y="2128551"/>
            <a:ext cx="511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169B1DA-9273-4925-BB27-7982A98A0E31}"/>
              </a:ext>
            </a:extLst>
          </p:cNvPr>
          <p:cNvCxnSpPr/>
          <p:nvPr/>
        </p:nvCxnSpPr>
        <p:spPr>
          <a:xfrm>
            <a:off x="11169445" y="2128551"/>
            <a:ext cx="511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3324794-5269-48F9-AA2F-902F3CE1A824}"/>
              </a:ext>
            </a:extLst>
          </p:cNvPr>
          <p:cNvCxnSpPr/>
          <p:nvPr/>
        </p:nvCxnSpPr>
        <p:spPr>
          <a:xfrm>
            <a:off x="10171472" y="2128551"/>
            <a:ext cx="0" cy="4001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296CCB4-9D54-4C88-8B18-146ECCEDB0FE}"/>
              </a:ext>
            </a:extLst>
          </p:cNvPr>
          <p:cNvCxnSpPr/>
          <p:nvPr/>
        </p:nvCxnSpPr>
        <p:spPr>
          <a:xfrm>
            <a:off x="11164529" y="2128551"/>
            <a:ext cx="0" cy="4001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999342C-C8B6-4C0D-BF98-D73A14E019DE}"/>
              </a:ext>
            </a:extLst>
          </p:cNvPr>
          <p:cNvCxnSpPr/>
          <p:nvPr/>
        </p:nvCxnSpPr>
        <p:spPr>
          <a:xfrm>
            <a:off x="10171472" y="6130280"/>
            <a:ext cx="993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2275689-7F39-4476-A849-9607CFF23FB1}"/>
              </a:ext>
            </a:extLst>
          </p:cNvPr>
          <p:cNvCxnSpPr/>
          <p:nvPr/>
        </p:nvCxnSpPr>
        <p:spPr>
          <a:xfrm>
            <a:off x="10171472" y="5476434"/>
            <a:ext cx="993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F5A369E-E336-4BC3-83D3-14AC02E7A81D}"/>
              </a:ext>
            </a:extLst>
          </p:cNvPr>
          <p:cNvCxnSpPr/>
          <p:nvPr/>
        </p:nvCxnSpPr>
        <p:spPr>
          <a:xfrm>
            <a:off x="10161639" y="4812756"/>
            <a:ext cx="993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341AD70-3DF5-4032-BA38-5DE98EC0EA80}"/>
              </a:ext>
            </a:extLst>
          </p:cNvPr>
          <p:cNvCxnSpPr/>
          <p:nvPr/>
        </p:nvCxnSpPr>
        <p:spPr>
          <a:xfrm>
            <a:off x="10171472" y="4168312"/>
            <a:ext cx="993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25C6B0A-DE07-4B6C-B0B7-6261737ED48F}"/>
              </a:ext>
            </a:extLst>
          </p:cNvPr>
          <p:cNvCxnSpPr/>
          <p:nvPr/>
        </p:nvCxnSpPr>
        <p:spPr>
          <a:xfrm>
            <a:off x="10161639" y="3504634"/>
            <a:ext cx="993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88A5857-5108-4C04-A5D1-7431601E5463}"/>
              </a:ext>
            </a:extLst>
          </p:cNvPr>
          <p:cNvSpPr txBox="1"/>
          <p:nvPr/>
        </p:nvSpPr>
        <p:spPr>
          <a:xfrm>
            <a:off x="10503310" y="5545175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1</a:t>
            </a:r>
            <a:endParaRPr lang="en-IN" sz="25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B6E3AD-D951-4996-AE50-33D25DCD5453}"/>
              </a:ext>
            </a:extLst>
          </p:cNvPr>
          <p:cNvSpPr txBox="1"/>
          <p:nvPr/>
        </p:nvSpPr>
        <p:spPr>
          <a:xfrm>
            <a:off x="10503310" y="4920828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2</a:t>
            </a:r>
            <a:endParaRPr lang="en-IN" sz="25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409F81-F6B9-437A-8818-94316D5C9028}"/>
              </a:ext>
            </a:extLst>
          </p:cNvPr>
          <p:cNvSpPr txBox="1"/>
          <p:nvPr/>
        </p:nvSpPr>
        <p:spPr>
          <a:xfrm>
            <a:off x="10500850" y="4232352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3</a:t>
            </a:r>
            <a:endParaRPr lang="en-IN" sz="25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FEA887-B982-4BF7-BFB3-50761AB2F274}"/>
              </a:ext>
            </a:extLst>
          </p:cNvPr>
          <p:cNvSpPr txBox="1"/>
          <p:nvPr/>
        </p:nvSpPr>
        <p:spPr>
          <a:xfrm>
            <a:off x="10500850" y="3608005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4</a:t>
            </a:r>
            <a:endParaRPr lang="en-IN" sz="2500" dirty="0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BB6B672-9CA4-42B4-BB8E-8A1B60ABA38F}"/>
              </a:ext>
            </a:extLst>
          </p:cNvPr>
          <p:cNvSpPr/>
          <p:nvPr/>
        </p:nvSpPr>
        <p:spPr>
          <a:xfrm>
            <a:off x="1922209" y="4292859"/>
            <a:ext cx="1848461" cy="39069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77C9C758-582D-424A-ACE6-C461561E3C82}"/>
              </a:ext>
            </a:extLst>
          </p:cNvPr>
          <p:cNvSpPr/>
          <p:nvPr/>
        </p:nvSpPr>
        <p:spPr>
          <a:xfrm>
            <a:off x="5070986" y="4306528"/>
            <a:ext cx="1848461" cy="39069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1E1FC430-C6FE-4B87-88EB-BA0403847E97}"/>
              </a:ext>
            </a:extLst>
          </p:cNvPr>
          <p:cNvSpPr/>
          <p:nvPr/>
        </p:nvSpPr>
        <p:spPr>
          <a:xfrm>
            <a:off x="8271385" y="4306527"/>
            <a:ext cx="1848461" cy="39069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018CC9D-C4C5-408B-8E48-08082CA83219}"/>
              </a:ext>
            </a:extLst>
          </p:cNvPr>
          <p:cNvSpPr txBox="1"/>
          <p:nvPr/>
        </p:nvSpPr>
        <p:spPr>
          <a:xfrm>
            <a:off x="4552337" y="2241754"/>
            <a:ext cx="10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temp = 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AF6AD06-36FE-4DCF-A9E7-74A197B8D146}"/>
              </a:ext>
            </a:extLst>
          </p:cNvPr>
          <p:cNvSpPr txBox="1"/>
          <p:nvPr/>
        </p:nvSpPr>
        <p:spPr>
          <a:xfrm>
            <a:off x="8028038" y="2250263"/>
            <a:ext cx="10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temp = 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87712F4-0D87-4BD9-BB93-84F2DD7F841F}"/>
              </a:ext>
            </a:extLst>
          </p:cNvPr>
          <p:cNvSpPr txBox="1"/>
          <p:nvPr/>
        </p:nvSpPr>
        <p:spPr>
          <a:xfrm>
            <a:off x="4353240" y="0"/>
            <a:ext cx="35813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SOLUTION APPOACH</a:t>
            </a:r>
            <a:endParaRPr lang="en-IN" sz="3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55B5DB0-6927-4D63-9155-C65D32BBF355}"/>
              </a:ext>
            </a:extLst>
          </p:cNvPr>
          <p:cNvSpPr txBox="1"/>
          <p:nvPr/>
        </p:nvSpPr>
        <p:spPr>
          <a:xfrm>
            <a:off x="658762" y="6182161"/>
            <a:ext cx="1248695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Stack</a:t>
            </a:r>
            <a:endParaRPr lang="en-IN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62EAD1A-C8F0-4D20-A566-4752D2C893C0}"/>
              </a:ext>
            </a:extLst>
          </p:cNvPr>
          <p:cNvSpPr txBox="1"/>
          <p:nvPr/>
        </p:nvSpPr>
        <p:spPr>
          <a:xfrm>
            <a:off x="3306096" y="6123334"/>
            <a:ext cx="2236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element popped and put inside temp</a:t>
            </a:r>
            <a:endParaRPr lang="en-IN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DD52C44-5045-40FB-9A2B-B875DAE2F959}"/>
              </a:ext>
            </a:extLst>
          </p:cNvPr>
          <p:cNvSpPr txBox="1"/>
          <p:nvPr/>
        </p:nvSpPr>
        <p:spPr>
          <a:xfrm>
            <a:off x="6801465" y="6172157"/>
            <a:ext cx="158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Reversed</a:t>
            </a:r>
            <a:endParaRPr lang="en-IN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29D8D81-19B6-425A-8ACF-E06ED24676D7}"/>
              </a:ext>
            </a:extLst>
          </p:cNvPr>
          <p:cNvSpPr txBox="1"/>
          <p:nvPr/>
        </p:nvSpPr>
        <p:spPr>
          <a:xfrm>
            <a:off x="9603656" y="6135203"/>
            <a:ext cx="2236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temp element pushed at the bottom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608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42429C-3EC0-4523-B455-B73B6B392F02}"/>
              </a:ext>
            </a:extLst>
          </p:cNvPr>
          <p:cNvCxnSpPr>
            <a:cxnSpLocks/>
          </p:cNvCxnSpPr>
          <p:nvPr/>
        </p:nvCxnSpPr>
        <p:spPr>
          <a:xfrm>
            <a:off x="557951" y="86187"/>
            <a:ext cx="255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DA91DB-575E-41ED-9A89-8E65EFD2A4F0}"/>
              </a:ext>
            </a:extLst>
          </p:cNvPr>
          <p:cNvCxnSpPr>
            <a:cxnSpLocks/>
          </p:cNvCxnSpPr>
          <p:nvPr/>
        </p:nvCxnSpPr>
        <p:spPr>
          <a:xfrm>
            <a:off x="1386328" y="98477"/>
            <a:ext cx="2507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6A5CBD-7004-4D74-8D8B-76DEE4159386}"/>
              </a:ext>
            </a:extLst>
          </p:cNvPr>
          <p:cNvCxnSpPr>
            <a:cxnSpLocks/>
          </p:cNvCxnSpPr>
          <p:nvPr/>
        </p:nvCxnSpPr>
        <p:spPr>
          <a:xfrm flipH="1">
            <a:off x="786560" y="97309"/>
            <a:ext cx="16123" cy="29136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23F472-68C2-45C8-BE77-D9D9F12E62DB}"/>
              </a:ext>
            </a:extLst>
          </p:cNvPr>
          <p:cNvCxnSpPr>
            <a:cxnSpLocks/>
          </p:cNvCxnSpPr>
          <p:nvPr/>
        </p:nvCxnSpPr>
        <p:spPr>
          <a:xfrm flipH="1">
            <a:off x="1376496" y="104819"/>
            <a:ext cx="20890" cy="2906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602A01-D325-45B0-AD39-FFEFA3C7AB22}"/>
              </a:ext>
            </a:extLst>
          </p:cNvPr>
          <p:cNvCxnSpPr>
            <a:cxnSpLocks/>
          </p:cNvCxnSpPr>
          <p:nvPr/>
        </p:nvCxnSpPr>
        <p:spPr>
          <a:xfrm>
            <a:off x="796392" y="3010918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4A4B15-9C3E-4217-800C-387F8CF2019F}"/>
              </a:ext>
            </a:extLst>
          </p:cNvPr>
          <p:cNvCxnSpPr>
            <a:cxnSpLocks/>
          </p:cNvCxnSpPr>
          <p:nvPr/>
        </p:nvCxnSpPr>
        <p:spPr>
          <a:xfrm>
            <a:off x="796392" y="2522743"/>
            <a:ext cx="5801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75B049-0B0B-403E-8957-42B020AA10FD}"/>
              </a:ext>
            </a:extLst>
          </p:cNvPr>
          <p:cNvCxnSpPr>
            <a:cxnSpLocks/>
          </p:cNvCxnSpPr>
          <p:nvPr/>
        </p:nvCxnSpPr>
        <p:spPr>
          <a:xfrm>
            <a:off x="786559" y="2056830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B18EAE-900B-46B0-AB7E-D6D59DC6DE0B}"/>
              </a:ext>
            </a:extLst>
          </p:cNvPr>
          <p:cNvCxnSpPr>
            <a:cxnSpLocks/>
          </p:cNvCxnSpPr>
          <p:nvPr/>
        </p:nvCxnSpPr>
        <p:spPr>
          <a:xfrm flipV="1">
            <a:off x="786559" y="1542323"/>
            <a:ext cx="599769" cy="6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FEE566-870E-4DB5-B02A-EED419B93C0E}"/>
              </a:ext>
            </a:extLst>
          </p:cNvPr>
          <p:cNvCxnSpPr>
            <a:cxnSpLocks/>
          </p:cNvCxnSpPr>
          <p:nvPr/>
        </p:nvCxnSpPr>
        <p:spPr>
          <a:xfrm>
            <a:off x="796392" y="980375"/>
            <a:ext cx="5702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74456-AF0F-4A0A-AC28-97B18306C7F3}"/>
              </a:ext>
            </a:extLst>
          </p:cNvPr>
          <p:cNvCxnSpPr>
            <a:cxnSpLocks/>
          </p:cNvCxnSpPr>
          <p:nvPr/>
        </p:nvCxnSpPr>
        <p:spPr>
          <a:xfrm>
            <a:off x="806225" y="488142"/>
            <a:ext cx="560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83A7D5-3535-4C80-806C-2CC2E63D4618}"/>
              </a:ext>
            </a:extLst>
          </p:cNvPr>
          <p:cNvSpPr txBox="1"/>
          <p:nvPr/>
        </p:nvSpPr>
        <p:spPr>
          <a:xfrm>
            <a:off x="914379" y="2533864"/>
            <a:ext cx="3269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5</a:t>
            </a:r>
            <a:endParaRPr lang="en-IN" sz="2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DF8CAC-2C79-43EF-80E3-44E3D7F193B8}"/>
              </a:ext>
            </a:extLst>
          </p:cNvPr>
          <p:cNvSpPr txBox="1"/>
          <p:nvPr/>
        </p:nvSpPr>
        <p:spPr>
          <a:xfrm>
            <a:off x="904540" y="2045709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4</a:t>
            </a:r>
            <a:endParaRPr lang="en-IN" sz="2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92C774-2730-46E5-B900-B372AFF9D5E8}"/>
              </a:ext>
            </a:extLst>
          </p:cNvPr>
          <p:cNvSpPr txBox="1"/>
          <p:nvPr/>
        </p:nvSpPr>
        <p:spPr>
          <a:xfrm>
            <a:off x="886110" y="1567508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3</a:t>
            </a:r>
            <a:endParaRPr lang="en-IN" sz="2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24248A-6243-4AEC-9F0A-DDFBB44ECDA7}"/>
              </a:ext>
            </a:extLst>
          </p:cNvPr>
          <p:cNvSpPr txBox="1"/>
          <p:nvPr/>
        </p:nvSpPr>
        <p:spPr>
          <a:xfrm>
            <a:off x="904551" y="1027613"/>
            <a:ext cx="336737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2</a:t>
            </a:r>
            <a:endParaRPr lang="en-IN" sz="2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43A60D-898E-40B0-8182-DE472E78CECE}"/>
              </a:ext>
            </a:extLst>
          </p:cNvPr>
          <p:cNvSpPr txBox="1"/>
          <p:nvPr/>
        </p:nvSpPr>
        <p:spPr>
          <a:xfrm>
            <a:off x="938962" y="479703"/>
            <a:ext cx="3367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1</a:t>
            </a:r>
            <a:endParaRPr lang="en-IN" sz="25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0928E42-A781-46E9-9412-A7AFA130D779}"/>
              </a:ext>
            </a:extLst>
          </p:cNvPr>
          <p:cNvCxnSpPr>
            <a:cxnSpLocks/>
          </p:cNvCxnSpPr>
          <p:nvPr/>
        </p:nvCxnSpPr>
        <p:spPr>
          <a:xfrm>
            <a:off x="2480157" y="79957"/>
            <a:ext cx="255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8F0DE99-8C4C-479F-B55D-E4FFBBC9FCCC}"/>
              </a:ext>
            </a:extLst>
          </p:cNvPr>
          <p:cNvCxnSpPr>
            <a:cxnSpLocks/>
          </p:cNvCxnSpPr>
          <p:nvPr/>
        </p:nvCxnSpPr>
        <p:spPr>
          <a:xfrm>
            <a:off x="3308534" y="92247"/>
            <a:ext cx="2507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A6819FF-B689-4960-AC8B-18700A19F670}"/>
              </a:ext>
            </a:extLst>
          </p:cNvPr>
          <p:cNvCxnSpPr>
            <a:cxnSpLocks/>
          </p:cNvCxnSpPr>
          <p:nvPr/>
        </p:nvCxnSpPr>
        <p:spPr>
          <a:xfrm flipH="1">
            <a:off x="2708766" y="92247"/>
            <a:ext cx="27030" cy="2912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016F8F0-7CF1-430A-BC4D-A37ED72D47AD}"/>
              </a:ext>
            </a:extLst>
          </p:cNvPr>
          <p:cNvCxnSpPr>
            <a:cxnSpLocks/>
          </p:cNvCxnSpPr>
          <p:nvPr/>
        </p:nvCxnSpPr>
        <p:spPr>
          <a:xfrm flipH="1">
            <a:off x="3298701" y="79957"/>
            <a:ext cx="9833" cy="2924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B23F9BE-1BF2-491A-B225-312C250150F8}"/>
              </a:ext>
            </a:extLst>
          </p:cNvPr>
          <p:cNvCxnSpPr>
            <a:cxnSpLocks/>
          </p:cNvCxnSpPr>
          <p:nvPr/>
        </p:nvCxnSpPr>
        <p:spPr>
          <a:xfrm>
            <a:off x="2718598" y="3004688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8CD5134-45F7-415C-960A-1AD52080E457}"/>
              </a:ext>
            </a:extLst>
          </p:cNvPr>
          <p:cNvCxnSpPr>
            <a:cxnSpLocks/>
          </p:cNvCxnSpPr>
          <p:nvPr/>
        </p:nvCxnSpPr>
        <p:spPr>
          <a:xfrm>
            <a:off x="2718598" y="2516513"/>
            <a:ext cx="5801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3B63872-EF28-4D39-8597-3AAF38F73BB9}"/>
              </a:ext>
            </a:extLst>
          </p:cNvPr>
          <p:cNvCxnSpPr>
            <a:cxnSpLocks/>
          </p:cNvCxnSpPr>
          <p:nvPr/>
        </p:nvCxnSpPr>
        <p:spPr>
          <a:xfrm>
            <a:off x="2708765" y="2050600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3BE8CA2-5DDE-4347-8A05-A78BF3C9FAC9}"/>
              </a:ext>
            </a:extLst>
          </p:cNvPr>
          <p:cNvCxnSpPr>
            <a:cxnSpLocks/>
          </p:cNvCxnSpPr>
          <p:nvPr/>
        </p:nvCxnSpPr>
        <p:spPr>
          <a:xfrm flipV="1">
            <a:off x="2708765" y="1536093"/>
            <a:ext cx="599769" cy="6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8EDCEE0-9614-4FD6-BCCF-A9E4F28BB7E8}"/>
              </a:ext>
            </a:extLst>
          </p:cNvPr>
          <p:cNvCxnSpPr>
            <a:cxnSpLocks/>
          </p:cNvCxnSpPr>
          <p:nvPr/>
        </p:nvCxnSpPr>
        <p:spPr>
          <a:xfrm>
            <a:off x="2718598" y="974145"/>
            <a:ext cx="5702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C73795B-8C0A-4C36-BF2D-5BE504B67CF4}"/>
              </a:ext>
            </a:extLst>
          </p:cNvPr>
          <p:cNvSpPr txBox="1"/>
          <p:nvPr/>
        </p:nvSpPr>
        <p:spPr>
          <a:xfrm>
            <a:off x="2836585" y="2527634"/>
            <a:ext cx="3269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5</a:t>
            </a:r>
            <a:endParaRPr lang="en-IN" sz="25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BFEC350-A394-4E62-A0EF-530228EFD1B6}"/>
              </a:ext>
            </a:extLst>
          </p:cNvPr>
          <p:cNvSpPr txBox="1"/>
          <p:nvPr/>
        </p:nvSpPr>
        <p:spPr>
          <a:xfrm>
            <a:off x="2826746" y="2039479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4</a:t>
            </a:r>
            <a:endParaRPr lang="en-IN" sz="25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43F4E6-F909-4EF7-8FB4-7D9F37635FD2}"/>
              </a:ext>
            </a:extLst>
          </p:cNvPr>
          <p:cNvSpPr txBox="1"/>
          <p:nvPr/>
        </p:nvSpPr>
        <p:spPr>
          <a:xfrm>
            <a:off x="2808316" y="1561278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3</a:t>
            </a:r>
            <a:endParaRPr lang="en-IN" sz="25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3C80641-7676-4129-A6DE-668EFE2D357A}"/>
              </a:ext>
            </a:extLst>
          </p:cNvPr>
          <p:cNvSpPr txBox="1"/>
          <p:nvPr/>
        </p:nvSpPr>
        <p:spPr>
          <a:xfrm>
            <a:off x="2826757" y="1021383"/>
            <a:ext cx="336737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2</a:t>
            </a:r>
            <a:endParaRPr lang="en-IN" sz="2500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858EC7A-EDDB-4245-8C5D-4041C94F5E05}"/>
              </a:ext>
            </a:extLst>
          </p:cNvPr>
          <p:cNvCxnSpPr>
            <a:cxnSpLocks/>
          </p:cNvCxnSpPr>
          <p:nvPr/>
        </p:nvCxnSpPr>
        <p:spPr>
          <a:xfrm>
            <a:off x="4525267" y="92529"/>
            <a:ext cx="255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F56B36-0E68-4A44-A609-3FAB7AA53A06}"/>
              </a:ext>
            </a:extLst>
          </p:cNvPr>
          <p:cNvCxnSpPr>
            <a:cxnSpLocks/>
          </p:cNvCxnSpPr>
          <p:nvPr/>
        </p:nvCxnSpPr>
        <p:spPr>
          <a:xfrm>
            <a:off x="5353644" y="104819"/>
            <a:ext cx="2507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DD978F1-0611-49BB-A27D-5728C0D38738}"/>
              </a:ext>
            </a:extLst>
          </p:cNvPr>
          <p:cNvCxnSpPr>
            <a:cxnSpLocks/>
          </p:cNvCxnSpPr>
          <p:nvPr/>
        </p:nvCxnSpPr>
        <p:spPr>
          <a:xfrm flipH="1">
            <a:off x="4753876" y="104819"/>
            <a:ext cx="27030" cy="2912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D315263-68FA-458D-A3E9-FE19EB64AB39}"/>
              </a:ext>
            </a:extLst>
          </p:cNvPr>
          <p:cNvCxnSpPr>
            <a:cxnSpLocks/>
          </p:cNvCxnSpPr>
          <p:nvPr/>
        </p:nvCxnSpPr>
        <p:spPr>
          <a:xfrm flipH="1">
            <a:off x="5343811" y="92529"/>
            <a:ext cx="9833" cy="2924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7F4C39E-1235-497E-9399-474D7B51EE1B}"/>
              </a:ext>
            </a:extLst>
          </p:cNvPr>
          <p:cNvCxnSpPr>
            <a:cxnSpLocks/>
          </p:cNvCxnSpPr>
          <p:nvPr/>
        </p:nvCxnSpPr>
        <p:spPr>
          <a:xfrm>
            <a:off x="4763708" y="3017260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47AC6B7-D2AD-46EB-8A57-9D812DA9BC8C}"/>
              </a:ext>
            </a:extLst>
          </p:cNvPr>
          <p:cNvCxnSpPr>
            <a:cxnSpLocks/>
          </p:cNvCxnSpPr>
          <p:nvPr/>
        </p:nvCxnSpPr>
        <p:spPr>
          <a:xfrm>
            <a:off x="4763708" y="2529085"/>
            <a:ext cx="5801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EF35F4-6FA4-4C6F-982F-048394C4212F}"/>
              </a:ext>
            </a:extLst>
          </p:cNvPr>
          <p:cNvCxnSpPr>
            <a:cxnSpLocks/>
          </p:cNvCxnSpPr>
          <p:nvPr/>
        </p:nvCxnSpPr>
        <p:spPr>
          <a:xfrm>
            <a:off x="4753875" y="2063172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50BBB1B-116D-4479-B246-3E1825D6A84F}"/>
              </a:ext>
            </a:extLst>
          </p:cNvPr>
          <p:cNvCxnSpPr>
            <a:cxnSpLocks/>
          </p:cNvCxnSpPr>
          <p:nvPr/>
        </p:nvCxnSpPr>
        <p:spPr>
          <a:xfrm flipV="1">
            <a:off x="4753875" y="1548665"/>
            <a:ext cx="599769" cy="6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BCDCE0FF-F8D3-476B-AF2B-E1658BE89ED3}"/>
              </a:ext>
            </a:extLst>
          </p:cNvPr>
          <p:cNvSpPr txBox="1"/>
          <p:nvPr/>
        </p:nvSpPr>
        <p:spPr>
          <a:xfrm>
            <a:off x="4881695" y="2540206"/>
            <a:ext cx="3269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5</a:t>
            </a:r>
            <a:endParaRPr lang="en-IN" sz="25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C1DEBD7-826D-44E7-B611-09CF04408311}"/>
              </a:ext>
            </a:extLst>
          </p:cNvPr>
          <p:cNvSpPr txBox="1"/>
          <p:nvPr/>
        </p:nvSpPr>
        <p:spPr>
          <a:xfrm>
            <a:off x="4871856" y="2052051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4</a:t>
            </a:r>
            <a:endParaRPr lang="en-IN" sz="25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3E99CA3-B48A-465C-9FDF-3C8E6FC2CC85}"/>
              </a:ext>
            </a:extLst>
          </p:cNvPr>
          <p:cNvSpPr txBox="1"/>
          <p:nvPr/>
        </p:nvSpPr>
        <p:spPr>
          <a:xfrm>
            <a:off x="4853426" y="1573850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3</a:t>
            </a:r>
            <a:endParaRPr lang="en-IN" sz="2500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4F5A467-D361-43A9-BF01-0C16C7A1A570}"/>
              </a:ext>
            </a:extLst>
          </p:cNvPr>
          <p:cNvCxnSpPr>
            <a:cxnSpLocks/>
          </p:cNvCxnSpPr>
          <p:nvPr/>
        </p:nvCxnSpPr>
        <p:spPr>
          <a:xfrm>
            <a:off x="6447473" y="86299"/>
            <a:ext cx="255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71F396D-7E50-472F-B5BE-5F1950BB3F18}"/>
              </a:ext>
            </a:extLst>
          </p:cNvPr>
          <p:cNvCxnSpPr>
            <a:cxnSpLocks/>
          </p:cNvCxnSpPr>
          <p:nvPr/>
        </p:nvCxnSpPr>
        <p:spPr>
          <a:xfrm>
            <a:off x="7275850" y="98589"/>
            <a:ext cx="2507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318358A-D1C0-43DE-883E-D9080E22A8A5}"/>
              </a:ext>
            </a:extLst>
          </p:cNvPr>
          <p:cNvCxnSpPr>
            <a:cxnSpLocks/>
          </p:cNvCxnSpPr>
          <p:nvPr/>
        </p:nvCxnSpPr>
        <p:spPr>
          <a:xfrm flipH="1">
            <a:off x="6676082" y="98589"/>
            <a:ext cx="27030" cy="2912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71E66E6-B583-4912-9A88-BE8FA985A85E}"/>
              </a:ext>
            </a:extLst>
          </p:cNvPr>
          <p:cNvCxnSpPr>
            <a:cxnSpLocks/>
          </p:cNvCxnSpPr>
          <p:nvPr/>
        </p:nvCxnSpPr>
        <p:spPr>
          <a:xfrm flipH="1">
            <a:off x="7266017" y="86299"/>
            <a:ext cx="9833" cy="2924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0E0C5A6-9D6A-4C61-AADD-C0FB4C86DC63}"/>
              </a:ext>
            </a:extLst>
          </p:cNvPr>
          <p:cNvCxnSpPr>
            <a:cxnSpLocks/>
          </p:cNvCxnSpPr>
          <p:nvPr/>
        </p:nvCxnSpPr>
        <p:spPr>
          <a:xfrm>
            <a:off x="6685914" y="3011030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867B17F-1E7C-41EB-93DD-F9C63BAD3926}"/>
              </a:ext>
            </a:extLst>
          </p:cNvPr>
          <p:cNvCxnSpPr>
            <a:cxnSpLocks/>
          </p:cNvCxnSpPr>
          <p:nvPr/>
        </p:nvCxnSpPr>
        <p:spPr>
          <a:xfrm>
            <a:off x="6685914" y="2522855"/>
            <a:ext cx="5801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A5EB59C-86C1-42C0-B88A-E054F64FCC89}"/>
              </a:ext>
            </a:extLst>
          </p:cNvPr>
          <p:cNvCxnSpPr>
            <a:cxnSpLocks/>
          </p:cNvCxnSpPr>
          <p:nvPr/>
        </p:nvCxnSpPr>
        <p:spPr>
          <a:xfrm>
            <a:off x="6676081" y="2056942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E59D759-3FED-41AE-AFC1-776EC32DB6A1}"/>
              </a:ext>
            </a:extLst>
          </p:cNvPr>
          <p:cNvSpPr txBox="1"/>
          <p:nvPr/>
        </p:nvSpPr>
        <p:spPr>
          <a:xfrm>
            <a:off x="6803901" y="2533976"/>
            <a:ext cx="3269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5</a:t>
            </a:r>
            <a:endParaRPr lang="en-IN" sz="25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8596EEE-F960-4971-9B7B-FB916B5A6216}"/>
              </a:ext>
            </a:extLst>
          </p:cNvPr>
          <p:cNvSpPr txBox="1"/>
          <p:nvPr/>
        </p:nvSpPr>
        <p:spPr>
          <a:xfrm>
            <a:off x="6794062" y="2045821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4</a:t>
            </a:r>
            <a:endParaRPr lang="en-IN" sz="2500" dirty="0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32C3D44-FF90-4457-9787-A67DCEDB9969}"/>
              </a:ext>
            </a:extLst>
          </p:cNvPr>
          <p:cNvCxnSpPr>
            <a:cxnSpLocks/>
          </p:cNvCxnSpPr>
          <p:nvPr/>
        </p:nvCxnSpPr>
        <p:spPr>
          <a:xfrm>
            <a:off x="8696598" y="111484"/>
            <a:ext cx="255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180E739-C0CF-4D53-B74D-574CC557A21E}"/>
              </a:ext>
            </a:extLst>
          </p:cNvPr>
          <p:cNvCxnSpPr>
            <a:cxnSpLocks/>
          </p:cNvCxnSpPr>
          <p:nvPr/>
        </p:nvCxnSpPr>
        <p:spPr>
          <a:xfrm>
            <a:off x="9524975" y="123774"/>
            <a:ext cx="2507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478FF41-254F-48AF-9780-778B44F091D7}"/>
              </a:ext>
            </a:extLst>
          </p:cNvPr>
          <p:cNvCxnSpPr>
            <a:cxnSpLocks/>
          </p:cNvCxnSpPr>
          <p:nvPr/>
        </p:nvCxnSpPr>
        <p:spPr>
          <a:xfrm flipH="1">
            <a:off x="8925207" y="123774"/>
            <a:ext cx="27030" cy="2912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208DB8D-C166-4B56-8151-70F8F1CE0B54}"/>
              </a:ext>
            </a:extLst>
          </p:cNvPr>
          <p:cNvCxnSpPr>
            <a:cxnSpLocks/>
          </p:cNvCxnSpPr>
          <p:nvPr/>
        </p:nvCxnSpPr>
        <p:spPr>
          <a:xfrm flipH="1">
            <a:off x="9515142" y="111484"/>
            <a:ext cx="9833" cy="2924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F08A8B0-EE0E-4A69-9D2F-F3F57C673A3A}"/>
              </a:ext>
            </a:extLst>
          </p:cNvPr>
          <p:cNvCxnSpPr>
            <a:cxnSpLocks/>
          </p:cNvCxnSpPr>
          <p:nvPr/>
        </p:nvCxnSpPr>
        <p:spPr>
          <a:xfrm>
            <a:off x="8935039" y="3036215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0A6D37D-1143-4DF1-93D0-58EDB06A77DE}"/>
              </a:ext>
            </a:extLst>
          </p:cNvPr>
          <p:cNvCxnSpPr>
            <a:cxnSpLocks/>
          </p:cNvCxnSpPr>
          <p:nvPr/>
        </p:nvCxnSpPr>
        <p:spPr>
          <a:xfrm>
            <a:off x="8935039" y="2548040"/>
            <a:ext cx="5801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49CAD68D-5A76-4188-80B5-0BD4E992FDAA}"/>
              </a:ext>
            </a:extLst>
          </p:cNvPr>
          <p:cNvSpPr txBox="1"/>
          <p:nvPr/>
        </p:nvSpPr>
        <p:spPr>
          <a:xfrm>
            <a:off x="9053026" y="2559161"/>
            <a:ext cx="3269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5</a:t>
            </a:r>
            <a:endParaRPr lang="en-IN" sz="2500" dirty="0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538E3B5-CDFA-458F-94C5-CF1A4AB7AA2D}"/>
              </a:ext>
            </a:extLst>
          </p:cNvPr>
          <p:cNvCxnSpPr>
            <a:cxnSpLocks/>
          </p:cNvCxnSpPr>
          <p:nvPr/>
        </p:nvCxnSpPr>
        <p:spPr>
          <a:xfrm>
            <a:off x="543213" y="3798050"/>
            <a:ext cx="255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2D0FB65-5A04-4676-A169-3FD105582802}"/>
              </a:ext>
            </a:extLst>
          </p:cNvPr>
          <p:cNvCxnSpPr>
            <a:cxnSpLocks/>
          </p:cNvCxnSpPr>
          <p:nvPr/>
        </p:nvCxnSpPr>
        <p:spPr>
          <a:xfrm>
            <a:off x="1371590" y="3810340"/>
            <a:ext cx="2507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8AC6440-9699-4EC5-BBE3-ABCBC6207A86}"/>
              </a:ext>
            </a:extLst>
          </p:cNvPr>
          <p:cNvCxnSpPr>
            <a:cxnSpLocks/>
          </p:cNvCxnSpPr>
          <p:nvPr/>
        </p:nvCxnSpPr>
        <p:spPr>
          <a:xfrm flipH="1">
            <a:off x="771822" y="3810340"/>
            <a:ext cx="27030" cy="2912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E107A0C-3B83-4DC2-A767-D31AE5BB22C6}"/>
              </a:ext>
            </a:extLst>
          </p:cNvPr>
          <p:cNvCxnSpPr>
            <a:cxnSpLocks/>
          </p:cNvCxnSpPr>
          <p:nvPr/>
        </p:nvCxnSpPr>
        <p:spPr>
          <a:xfrm flipH="1">
            <a:off x="1361757" y="3798050"/>
            <a:ext cx="9833" cy="2924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23B9339-983D-45D3-A900-F62CAE2BD0C9}"/>
              </a:ext>
            </a:extLst>
          </p:cNvPr>
          <p:cNvCxnSpPr>
            <a:cxnSpLocks/>
          </p:cNvCxnSpPr>
          <p:nvPr/>
        </p:nvCxnSpPr>
        <p:spPr>
          <a:xfrm>
            <a:off x="781654" y="6722781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47EE40E-2679-4776-BF10-DD8ECB8AFF59}"/>
              </a:ext>
            </a:extLst>
          </p:cNvPr>
          <p:cNvCxnSpPr>
            <a:cxnSpLocks/>
          </p:cNvCxnSpPr>
          <p:nvPr/>
        </p:nvCxnSpPr>
        <p:spPr>
          <a:xfrm>
            <a:off x="781654" y="6234606"/>
            <a:ext cx="5801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02B02ED-9ABC-4525-9A33-FAE93B61866A}"/>
              </a:ext>
            </a:extLst>
          </p:cNvPr>
          <p:cNvCxnSpPr>
            <a:cxnSpLocks/>
          </p:cNvCxnSpPr>
          <p:nvPr/>
        </p:nvCxnSpPr>
        <p:spPr>
          <a:xfrm>
            <a:off x="771821" y="5768693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891B5B0-63D6-460F-AD4A-A00EA5B9FFF1}"/>
              </a:ext>
            </a:extLst>
          </p:cNvPr>
          <p:cNvCxnSpPr>
            <a:cxnSpLocks/>
          </p:cNvCxnSpPr>
          <p:nvPr/>
        </p:nvCxnSpPr>
        <p:spPr>
          <a:xfrm flipV="1">
            <a:off x="771821" y="5254186"/>
            <a:ext cx="599769" cy="6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5114E11-9C91-428E-892C-20A4934CEF0D}"/>
              </a:ext>
            </a:extLst>
          </p:cNvPr>
          <p:cNvCxnSpPr>
            <a:cxnSpLocks/>
          </p:cNvCxnSpPr>
          <p:nvPr/>
        </p:nvCxnSpPr>
        <p:spPr>
          <a:xfrm>
            <a:off x="781654" y="4692238"/>
            <a:ext cx="5702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BE9E74D0-E4B7-4CC7-A6BA-D98E2FF2B9E7}"/>
              </a:ext>
            </a:extLst>
          </p:cNvPr>
          <p:cNvCxnSpPr>
            <a:cxnSpLocks/>
          </p:cNvCxnSpPr>
          <p:nvPr/>
        </p:nvCxnSpPr>
        <p:spPr>
          <a:xfrm>
            <a:off x="791487" y="4200005"/>
            <a:ext cx="560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7D33B94C-60E8-40EE-BFC6-7543153A5901}"/>
              </a:ext>
            </a:extLst>
          </p:cNvPr>
          <p:cNvSpPr txBox="1"/>
          <p:nvPr/>
        </p:nvSpPr>
        <p:spPr>
          <a:xfrm>
            <a:off x="899641" y="6245727"/>
            <a:ext cx="3269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1</a:t>
            </a:r>
            <a:endParaRPr lang="en-IN" sz="2500" dirty="0">
              <a:solidFill>
                <a:srgbClr val="FF000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81A0546-0024-4FD6-BF7B-A4743759E02D}"/>
              </a:ext>
            </a:extLst>
          </p:cNvPr>
          <p:cNvSpPr txBox="1"/>
          <p:nvPr/>
        </p:nvSpPr>
        <p:spPr>
          <a:xfrm>
            <a:off x="889802" y="5757572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2</a:t>
            </a:r>
            <a:endParaRPr lang="en-IN" sz="25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389837A-1677-410A-A1D9-4A7840EEB5B2}"/>
              </a:ext>
            </a:extLst>
          </p:cNvPr>
          <p:cNvSpPr txBox="1"/>
          <p:nvPr/>
        </p:nvSpPr>
        <p:spPr>
          <a:xfrm>
            <a:off x="871372" y="5279371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3</a:t>
            </a:r>
            <a:endParaRPr lang="en-IN" sz="25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CE1D558-2AEF-4A0E-9256-FD33E165824E}"/>
              </a:ext>
            </a:extLst>
          </p:cNvPr>
          <p:cNvSpPr txBox="1"/>
          <p:nvPr/>
        </p:nvSpPr>
        <p:spPr>
          <a:xfrm>
            <a:off x="889813" y="4739476"/>
            <a:ext cx="336737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4</a:t>
            </a:r>
            <a:endParaRPr lang="en-IN" sz="25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02EF6F0-26B2-4954-9378-46CE724BBA24}"/>
              </a:ext>
            </a:extLst>
          </p:cNvPr>
          <p:cNvSpPr txBox="1"/>
          <p:nvPr/>
        </p:nvSpPr>
        <p:spPr>
          <a:xfrm>
            <a:off x="924224" y="4182044"/>
            <a:ext cx="3367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5</a:t>
            </a:r>
            <a:endParaRPr lang="en-IN" sz="2500" dirty="0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769EDC9-E674-41A7-AF55-92D8F6CF723D}"/>
              </a:ext>
            </a:extLst>
          </p:cNvPr>
          <p:cNvCxnSpPr>
            <a:cxnSpLocks/>
          </p:cNvCxnSpPr>
          <p:nvPr/>
        </p:nvCxnSpPr>
        <p:spPr>
          <a:xfrm>
            <a:off x="2465419" y="3791820"/>
            <a:ext cx="255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8591D79-B0A6-432D-8D91-5968B93A39F0}"/>
              </a:ext>
            </a:extLst>
          </p:cNvPr>
          <p:cNvCxnSpPr>
            <a:cxnSpLocks/>
          </p:cNvCxnSpPr>
          <p:nvPr/>
        </p:nvCxnSpPr>
        <p:spPr>
          <a:xfrm>
            <a:off x="3293796" y="3804110"/>
            <a:ext cx="2507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F72E656-14E1-4D63-8870-A9137D08EEF2}"/>
              </a:ext>
            </a:extLst>
          </p:cNvPr>
          <p:cNvCxnSpPr>
            <a:cxnSpLocks/>
          </p:cNvCxnSpPr>
          <p:nvPr/>
        </p:nvCxnSpPr>
        <p:spPr>
          <a:xfrm flipH="1">
            <a:off x="2694028" y="3804110"/>
            <a:ext cx="27030" cy="2912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6DBDE76-81B9-4520-AAD8-12A57D1B8306}"/>
              </a:ext>
            </a:extLst>
          </p:cNvPr>
          <p:cNvCxnSpPr>
            <a:cxnSpLocks/>
          </p:cNvCxnSpPr>
          <p:nvPr/>
        </p:nvCxnSpPr>
        <p:spPr>
          <a:xfrm flipH="1">
            <a:off x="3283963" y="3791820"/>
            <a:ext cx="9833" cy="2924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99A04CD-A417-413F-B2E6-BE64198FEB70}"/>
              </a:ext>
            </a:extLst>
          </p:cNvPr>
          <p:cNvCxnSpPr>
            <a:cxnSpLocks/>
          </p:cNvCxnSpPr>
          <p:nvPr/>
        </p:nvCxnSpPr>
        <p:spPr>
          <a:xfrm>
            <a:off x="2703860" y="6716551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DF03F02-BFF5-473C-AECE-8555806DCA38}"/>
              </a:ext>
            </a:extLst>
          </p:cNvPr>
          <p:cNvCxnSpPr>
            <a:cxnSpLocks/>
          </p:cNvCxnSpPr>
          <p:nvPr/>
        </p:nvCxnSpPr>
        <p:spPr>
          <a:xfrm>
            <a:off x="2703860" y="6228376"/>
            <a:ext cx="5801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19F98A0-E942-422E-BA64-B5E508461FD1}"/>
              </a:ext>
            </a:extLst>
          </p:cNvPr>
          <p:cNvCxnSpPr>
            <a:cxnSpLocks/>
          </p:cNvCxnSpPr>
          <p:nvPr/>
        </p:nvCxnSpPr>
        <p:spPr>
          <a:xfrm>
            <a:off x="2694027" y="5762463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9B6BA2A-0182-4475-A84E-A5831952F876}"/>
              </a:ext>
            </a:extLst>
          </p:cNvPr>
          <p:cNvCxnSpPr>
            <a:cxnSpLocks/>
          </p:cNvCxnSpPr>
          <p:nvPr/>
        </p:nvCxnSpPr>
        <p:spPr>
          <a:xfrm flipV="1">
            <a:off x="2694027" y="5247956"/>
            <a:ext cx="599769" cy="6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3DAC82D-7CD1-4AE7-BB04-534BB70CD748}"/>
              </a:ext>
            </a:extLst>
          </p:cNvPr>
          <p:cNvCxnSpPr>
            <a:cxnSpLocks/>
          </p:cNvCxnSpPr>
          <p:nvPr/>
        </p:nvCxnSpPr>
        <p:spPr>
          <a:xfrm>
            <a:off x="2703860" y="4686008"/>
            <a:ext cx="5702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EF1B4669-C5FE-4FE5-8CD2-85E703F992A1}"/>
              </a:ext>
            </a:extLst>
          </p:cNvPr>
          <p:cNvSpPr txBox="1"/>
          <p:nvPr/>
        </p:nvSpPr>
        <p:spPr>
          <a:xfrm>
            <a:off x="2821847" y="6239497"/>
            <a:ext cx="3269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2</a:t>
            </a:r>
            <a:endParaRPr lang="en-IN" sz="2500" dirty="0">
              <a:solidFill>
                <a:srgbClr val="FF0000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AE0FA73-16A2-413A-A139-18F60A2DDCC6}"/>
              </a:ext>
            </a:extLst>
          </p:cNvPr>
          <p:cNvSpPr txBox="1"/>
          <p:nvPr/>
        </p:nvSpPr>
        <p:spPr>
          <a:xfrm>
            <a:off x="2812008" y="5751342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3</a:t>
            </a:r>
            <a:endParaRPr lang="en-IN" sz="25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5109B23-F970-4E2C-9021-581987F08A5D}"/>
              </a:ext>
            </a:extLst>
          </p:cNvPr>
          <p:cNvSpPr txBox="1"/>
          <p:nvPr/>
        </p:nvSpPr>
        <p:spPr>
          <a:xfrm>
            <a:off x="2793578" y="5273141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4</a:t>
            </a:r>
            <a:endParaRPr lang="en-IN" sz="25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E59D1B9-26CB-45C1-B7D3-0CA2FDC872C8}"/>
              </a:ext>
            </a:extLst>
          </p:cNvPr>
          <p:cNvSpPr txBox="1"/>
          <p:nvPr/>
        </p:nvSpPr>
        <p:spPr>
          <a:xfrm>
            <a:off x="2812019" y="4733246"/>
            <a:ext cx="336737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5</a:t>
            </a:r>
            <a:endParaRPr lang="en-IN" sz="2500" dirty="0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8343350-0389-4F29-92D2-F2D59261048A}"/>
              </a:ext>
            </a:extLst>
          </p:cNvPr>
          <p:cNvCxnSpPr>
            <a:cxnSpLocks/>
          </p:cNvCxnSpPr>
          <p:nvPr/>
        </p:nvCxnSpPr>
        <p:spPr>
          <a:xfrm>
            <a:off x="4510529" y="3804392"/>
            <a:ext cx="255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D68D4AA-7E0B-4221-A27F-6E34FA61E4E9}"/>
              </a:ext>
            </a:extLst>
          </p:cNvPr>
          <p:cNvCxnSpPr>
            <a:cxnSpLocks/>
          </p:cNvCxnSpPr>
          <p:nvPr/>
        </p:nvCxnSpPr>
        <p:spPr>
          <a:xfrm>
            <a:off x="5338906" y="3816682"/>
            <a:ext cx="2507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CA2576E2-AF7C-4F1E-8B65-62038B5EEA30}"/>
              </a:ext>
            </a:extLst>
          </p:cNvPr>
          <p:cNvCxnSpPr>
            <a:cxnSpLocks/>
          </p:cNvCxnSpPr>
          <p:nvPr/>
        </p:nvCxnSpPr>
        <p:spPr>
          <a:xfrm flipH="1">
            <a:off x="4739138" y="3816682"/>
            <a:ext cx="27030" cy="2912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290FE58-7B25-4B4F-AEDC-F895C139ADBB}"/>
              </a:ext>
            </a:extLst>
          </p:cNvPr>
          <p:cNvCxnSpPr>
            <a:cxnSpLocks/>
          </p:cNvCxnSpPr>
          <p:nvPr/>
        </p:nvCxnSpPr>
        <p:spPr>
          <a:xfrm flipH="1">
            <a:off x="5329073" y="3804392"/>
            <a:ext cx="9833" cy="2924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986F387A-3FC8-4753-A705-8377948D097B}"/>
              </a:ext>
            </a:extLst>
          </p:cNvPr>
          <p:cNvCxnSpPr>
            <a:cxnSpLocks/>
          </p:cNvCxnSpPr>
          <p:nvPr/>
        </p:nvCxnSpPr>
        <p:spPr>
          <a:xfrm>
            <a:off x="4748970" y="6729123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A4C8A0E-1F12-4F19-83E6-A1B7AE396C7F}"/>
              </a:ext>
            </a:extLst>
          </p:cNvPr>
          <p:cNvCxnSpPr>
            <a:cxnSpLocks/>
          </p:cNvCxnSpPr>
          <p:nvPr/>
        </p:nvCxnSpPr>
        <p:spPr>
          <a:xfrm>
            <a:off x="4748970" y="6240948"/>
            <a:ext cx="5801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72BF69C-9349-4BB9-AEB0-71C003B7C470}"/>
              </a:ext>
            </a:extLst>
          </p:cNvPr>
          <p:cNvCxnSpPr>
            <a:cxnSpLocks/>
          </p:cNvCxnSpPr>
          <p:nvPr/>
        </p:nvCxnSpPr>
        <p:spPr>
          <a:xfrm>
            <a:off x="4739137" y="5775035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FA9222D-4B78-4392-AA5B-8FE70FC2D482}"/>
              </a:ext>
            </a:extLst>
          </p:cNvPr>
          <p:cNvCxnSpPr>
            <a:cxnSpLocks/>
          </p:cNvCxnSpPr>
          <p:nvPr/>
        </p:nvCxnSpPr>
        <p:spPr>
          <a:xfrm flipV="1">
            <a:off x="4739137" y="5260528"/>
            <a:ext cx="599769" cy="6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55766204-2B15-41E9-BE23-0750BE28F1F0}"/>
              </a:ext>
            </a:extLst>
          </p:cNvPr>
          <p:cNvSpPr txBox="1"/>
          <p:nvPr/>
        </p:nvSpPr>
        <p:spPr>
          <a:xfrm>
            <a:off x="4866957" y="6252069"/>
            <a:ext cx="3269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3</a:t>
            </a:r>
            <a:endParaRPr lang="en-IN" sz="2500" dirty="0">
              <a:solidFill>
                <a:srgbClr val="FF0000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7775E18-3974-4AF6-B0D4-AD301BB9450E}"/>
              </a:ext>
            </a:extLst>
          </p:cNvPr>
          <p:cNvSpPr txBox="1"/>
          <p:nvPr/>
        </p:nvSpPr>
        <p:spPr>
          <a:xfrm>
            <a:off x="4857118" y="5763914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4</a:t>
            </a:r>
            <a:endParaRPr lang="en-IN" sz="25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653DD03-B4BF-48D8-9CEC-8E1FB102BC87}"/>
              </a:ext>
            </a:extLst>
          </p:cNvPr>
          <p:cNvSpPr txBox="1"/>
          <p:nvPr/>
        </p:nvSpPr>
        <p:spPr>
          <a:xfrm>
            <a:off x="4838688" y="5285713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5</a:t>
            </a:r>
            <a:endParaRPr lang="en-IN" sz="2500" dirty="0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1277141-13D2-4990-A802-1112E4CB6F8E}"/>
              </a:ext>
            </a:extLst>
          </p:cNvPr>
          <p:cNvCxnSpPr>
            <a:cxnSpLocks/>
          </p:cNvCxnSpPr>
          <p:nvPr/>
        </p:nvCxnSpPr>
        <p:spPr>
          <a:xfrm>
            <a:off x="6432735" y="3798162"/>
            <a:ext cx="255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ACBD3FF-F7E9-4CAC-A664-6B5D2EA87FFB}"/>
              </a:ext>
            </a:extLst>
          </p:cNvPr>
          <p:cNvCxnSpPr>
            <a:cxnSpLocks/>
          </p:cNvCxnSpPr>
          <p:nvPr/>
        </p:nvCxnSpPr>
        <p:spPr>
          <a:xfrm>
            <a:off x="7261112" y="3810452"/>
            <a:ext cx="2507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970F444-D805-49FB-ABF7-236F3B2A4E41}"/>
              </a:ext>
            </a:extLst>
          </p:cNvPr>
          <p:cNvCxnSpPr>
            <a:cxnSpLocks/>
          </p:cNvCxnSpPr>
          <p:nvPr/>
        </p:nvCxnSpPr>
        <p:spPr>
          <a:xfrm flipH="1">
            <a:off x="6661344" y="3810452"/>
            <a:ext cx="27030" cy="2912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ED2CDB6-9C60-4B87-8203-2FE07F0AFCE8}"/>
              </a:ext>
            </a:extLst>
          </p:cNvPr>
          <p:cNvCxnSpPr>
            <a:cxnSpLocks/>
          </p:cNvCxnSpPr>
          <p:nvPr/>
        </p:nvCxnSpPr>
        <p:spPr>
          <a:xfrm flipH="1">
            <a:off x="7251279" y="3798162"/>
            <a:ext cx="9833" cy="2924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9C9340C-9786-41EF-B7B8-7B2DA438724F}"/>
              </a:ext>
            </a:extLst>
          </p:cNvPr>
          <p:cNvCxnSpPr>
            <a:cxnSpLocks/>
          </p:cNvCxnSpPr>
          <p:nvPr/>
        </p:nvCxnSpPr>
        <p:spPr>
          <a:xfrm>
            <a:off x="6671176" y="6722893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E011FBB3-E05B-43F9-B8A7-4775F9F2CE57}"/>
              </a:ext>
            </a:extLst>
          </p:cNvPr>
          <p:cNvCxnSpPr>
            <a:cxnSpLocks/>
          </p:cNvCxnSpPr>
          <p:nvPr/>
        </p:nvCxnSpPr>
        <p:spPr>
          <a:xfrm>
            <a:off x="6671176" y="6234718"/>
            <a:ext cx="5801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AD1E5B12-8726-413D-A934-12693DCA3DD9}"/>
              </a:ext>
            </a:extLst>
          </p:cNvPr>
          <p:cNvCxnSpPr>
            <a:cxnSpLocks/>
          </p:cNvCxnSpPr>
          <p:nvPr/>
        </p:nvCxnSpPr>
        <p:spPr>
          <a:xfrm>
            <a:off x="6661343" y="5768805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5A8CA5B3-0FCB-4C12-A902-861048048E65}"/>
              </a:ext>
            </a:extLst>
          </p:cNvPr>
          <p:cNvSpPr txBox="1"/>
          <p:nvPr/>
        </p:nvSpPr>
        <p:spPr>
          <a:xfrm>
            <a:off x="6789163" y="6245839"/>
            <a:ext cx="3269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4</a:t>
            </a:r>
            <a:endParaRPr lang="en-IN" sz="2500" dirty="0">
              <a:solidFill>
                <a:srgbClr val="FF0000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A88C550-DEEE-4524-AD07-4477631DC9C7}"/>
              </a:ext>
            </a:extLst>
          </p:cNvPr>
          <p:cNvSpPr txBox="1"/>
          <p:nvPr/>
        </p:nvSpPr>
        <p:spPr>
          <a:xfrm>
            <a:off x="6779324" y="5757684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5</a:t>
            </a:r>
            <a:endParaRPr lang="en-IN" sz="2500" dirty="0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3DB41DD-356B-4440-8DDA-FF7A2EF20530}"/>
              </a:ext>
            </a:extLst>
          </p:cNvPr>
          <p:cNvCxnSpPr>
            <a:cxnSpLocks/>
          </p:cNvCxnSpPr>
          <p:nvPr/>
        </p:nvCxnSpPr>
        <p:spPr>
          <a:xfrm>
            <a:off x="8681860" y="3823347"/>
            <a:ext cx="255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BE068C6F-810E-462E-AEA4-7FE85CCB9C61}"/>
              </a:ext>
            </a:extLst>
          </p:cNvPr>
          <p:cNvCxnSpPr>
            <a:cxnSpLocks/>
          </p:cNvCxnSpPr>
          <p:nvPr/>
        </p:nvCxnSpPr>
        <p:spPr>
          <a:xfrm>
            <a:off x="9510237" y="3835637"/>
            <a:ext cx="2507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9A7D567-CF80-4473-9377-690603FB248B}"/>
              </a:ext>
            </a:extLst>
          </p:cNvPr>
          <p:cNvCxnSpPr>
            <a:cxnSpLocks/>
          </p:cNvCxnSpPr>
          <p:nvPr/>
        </p:nvCxnSpPr>
        <p:spPr>
          <a:xfrm flipH="1">
            <a:off x="8910469" y="3835637"/>
            <a:ext cx="27030" cy="2912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070B79C2-E4A5-4FFB-AD72-6EDAC39D4C71}"/>
              </a:ext>
            </a:extLst>
          </p:cNvPr>
          <p:cNvCxnSpPr>
            <a:cxnSpLocks/>
          </p:cNvCxnSpPr>
          <p:nvPr/>
        </p:nvCxnSpPr>
        <p:spPr>
          <a:xfrm flipH="1">
            <a:off x="9500404" y="3823347"/>
            <a:ext cx="9833" cy="2924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83D5D94-6911-4838-AF2E-363116354E42}"/>
              </a:ext>
            </a:extLst>
          </p:cNvPr>
          <p:cNvCxnSpPr>
            <a:cxnSpLocks/>
          </p:cNvCxnSpPr>
          <p:nvPr/>
        </p:nvCxnSpPr>
        <p:spPr>
          <a:xfrm>
            <a:off x="8920301" y="6748078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91AC0E4-34ED-4B08-A8F9-3CEFE2F59918}"/>
              </a:ext>
            </a:extLst>
          </p:cNvPr>
          <p:cNvCxnSpPr>
            <a:cxnSpLocks/>
          </p:cNvCxnSpPr>
          <p:nvPr/>
        </p:nvCxnSpPr>
        <p:spPr>
          <a:xfrm>
            <a:off x="8920301" y="6259903"/>
            <a:ext cx="5801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DAD70FCE-7FBA-4CD7-95C4-7E0722D10A56}"/>
              </a:ext>
            </a:extLst>
          </p:cNvPr>
          <p:cNvSpPr txBox="1"/>
          <p:nvPr/>
        </p:nvSpPr>
        <p:spPr>
          <a:xfrm>
            <a:off x="9038288" y="6271024"/>
            <a:ext cx="3269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5</a:t>
            </a:r>
            <a:endParaRPr lang="en-IN" sz="2500" dirty="0">
              <a:solidFill>
                <a:srgbClr val="FF0000"/>
              </a:solidFill>
            </a:endParaRP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41CED7F1-8945-4F54-AC28-6DF042674913}"/>
              </a:ext>
            </a:extLst>
          </p:cNvPr>
          <p:cNvCxnSpPr>
            <a:cxnSpLocks/>
          </p:cNvCxnSpPr>
          <p:nvPr/>
        </p:nvCxnSpPr>
        <p:spPr>
          <a:xfrm>
            <a:off x="11026872" y="1966634"/>
            <a:ext cx="255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B2009976-1538-4CCD-A8AC-D6D2D381BA97}"/>
              </a:ext>
            </a:extLst>
          </p:cNvPr>
          <p:cNvCxnSpPr>
            <a:cxnSpLocks/>
          </p:cNvCxnSpPr>
          <p:nvPr/>
        </p:nvCxnSpPr>
        <p:spPr>
          <a:xfrm>
            <a:off x="11855249" y="1978924"/>
            <a:ext cx="2507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EAA27474-92BD-44A8-8393-13EAA4A19884}"/>
              </a:ext>
            </a:extLst>
          </p:cNvPr>
          <p:cNvCxnSpPr>
            <a:cxnSpLocks/>
          </p:cNvCxnSpPr>
          <p:nvPr/>
        </p:nvCxnSpPr>
        <p:spPr>
          <a:xfrm flipH="1">
            <a:off x="11255481" y="1978924"/>
            <a:ext cx="27030" cy="2912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97B80E80-9E59-472B-8F87-BE5F7DA39184}"/>
              </a:ext>
            </a:extLst>
          </p:cNvPr>
          <p:cNvCxnSpPr>
            <a:cxnSpLocks/>
          </p:cNvCxnSpPr>
          <p:nvPr/>
        </p:nvCxnSpPr>
        <p:spPr>
          <a:xfrm flipH="1">
            <a:off x="11845416" y="1966634"/>
            <a:ext cx="9833" cy="2924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9702F6D7-B470-42AE-9F96-A55DCE0C920A}"/>
              </a:ext>
            </a:extLst>
          </p:cNvPr>
          <p:cNvCxnSpPr>
            <a:cxnSpLocks/>
          </p:cNvCxnSpPr>
          <p:nvPr/>
        </p:nvCxnSpPr>
        <p:spPr>
          <a:xfrm>
            <a:off x="11265313" y="4891365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Arrow: Right 205">
            <a:extLst>
              <a:ext uri="{FF2B5EF4-FFF2-40B4-BE49-F238E27FC236}">
                <a16:creationId xmlns:a16="http://schemas.microsoft.com/office/drawing/2014/main" id="{BE0BBA9F-EDDE-4038-AA65-8855E5B9F752}"/>
              </a:ext>
            </a:extLst>
          </p:cNvPr>
          <p:cNvSpPr/>
          <p:nvPr/>
        </p:nvSpPr>
        <p:spPr>
          <a:xfrm>
            <a:off x="1504313" y="1548665"/>
            <a:ext cx="1053280" cy="21902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8" name="Arrow: Right 207">
            <a:extLst>
              <a:ext uri="{FF2B5EF4-FFF2-40B4-BE49-F238E27FC236}">
                <a16:creationId xmlns:a16="http://schemas.microsoft.com/office/drawing/2014/main" id="{96A94F97-A181-479C-B011-07D8E5F0129A}"/>
              </a:ext>
            </a:extLst>
          </p:cNvPr>
          <p:cNvSpPr/>
          <p:nvPr/>
        </p:nvSpPr>
        <p:spPr>
          <a:xfrm>
            <a:off x="3544497" y="1554697"/>
            <a:ext cx="1053280" cy="21902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0" name="Arrow: Right 209">
            <a:extLst>
              <a:ext uri="{FF2B5EF4-FFF2-40B4-BE49-F238E27FC236}">
                <a16:creationId xmlns:a16="http://schemas.microsoft.com/office/drawing/2014/main" id="{C35CB14D-18A1-4878-8B9C-DFDC182645E6}"/>
              </a:ext>
            </a:extLst>
          </p:cNvPr>
          <p:cNvSpPr/>
          <p:nvPr/>
        </p:nvSpPr>
        <p:spPr>
          <a:xfrm>
            <a:off x="5509743" y="1554697"/>
            <a:ext cx="1053280" cy="21902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2" name="Arrow: Right 211">
            <a:extLst>
              <a:ext uri="{FF2B5EF4-FFF2-40B4-BE49-F238E27FC236}">
                <a16:creationId xmlns:a16="http://schemas.microsoft.com/office/drawing/2014/main" id="{8CD76428-3C0A-4608-A0E2-2C485DA603A8}"/>
              </a:ext>
            </a:extLst>
          </p:cNvPr>
          <p:cNvSpPr/>
          <p:nvPr/>
        </p:nvSpPr>
        <p:spPr>
          <a:xfrm>
            <a:off x="7614452" y="1548665"/>
            <a:ext cx="1053280" cy="21902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4" name="Arrow: Right 213">
            <a:extLst>
              <a:ext uri="{FF2B5EF4-FFF2-40B4-BE49-F238E27FC236}">
                <a16:creationId xmlns:a16="http://schemas.microsoft.com/office/drawing/2014/main" id="{00A6C686-3697-4A66-B4E1-20BC4A14DA1A}"/>
              </a:ext>
            </a:extLst>
          </p:cNvPr>
          <p:cNvSpPr/>
          <p:nvPr/>
        </p:nvSpPr>
        <p:spPr>
          <a:xfrm rot="1413380">
            <a:off x="9699894" y="2133897"/>
            <a:ext cx="1439690" cy="26192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6" name="Arrow: Right 215">
            <a:extLst>
              <a:ext uri="{FF2B5EF4-FFF2-40B4-BE49-F238E27FC236}">
                <a16:creationId xmlns:a16="http://schemas.microsoft.com/office/drawing/2014/main" id="{52310148-45B7-4FC5-9379-08A7C3EF5E21}"/>
              </a:ext>
            </a:extLst>
          </p:cNvPr>
          <p:cNvSpPr/>
          <p:nvPr/>
        </p:nvSpPr>
        <p:spPr>
          <a:xfrm rot="8925930">
            <a:off x="9728676" y="4528136"/>
            <a:ext cx="1439690" cy="26192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7" name="Arrow: Right 216">
            <a:extLst>
              <a:ext uri="{FF2B5EF4-FFF2-40B4-BE49-F238E27FC236}">
                <a16:creationId xmlns:a16="http://schemas.microsoft.com/office/drawing/2014/main" id="{F98985E7-A390-4538-AD9F-3D859D002540}"/>
              </a:ext>
            </a:extLst>
          </p:cNvPr>
          <p:cNvSpPr/>
          <p:nvPr/>
        </p:nvSpPr>
        <p:spPr>
          <a:xfrm rot="10800000">
            <a:off x="7501217" y="4939358"/>
            <a:ext cx="1184785" cy="21897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9" name="Arrow: Right 218">
            <a:extLst>
              <a:ext uri="{FF2B5EF4-FFF2-40B4-BE49-F238E27FC236}">
                <a16:creationId xmlns:a16="http://schemas.microsoft.com/office/drawing/2014/main" id="{DE60F643-DA05-4A06-8224-67827796AFE8}"/>
              </a:ext>
            </a:extLst>
          </p:cNvPr>
          <p:cNvSpPr/>
          <p:nvPr/>
        </p:nvSpPr>
        <p:spPr>
          <a:xfrm rot="10800000">
            <a:off x="5413872" y="4925373"/>
            <a:ext cx="1184785" cy="21897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1" name="Arrow: Right 220">
            <a:extLst>
              <a:ext uri="{FF2B5EF4-FFF2-40B4-BE49-F238E27FC236}">
                <a16:creationId xmlns:a16="http://schemas.microsoft.com/office/drawing/2014/main" id="{74D05B2B-9A19-4843-8D22-0DB481EEECD3}"/>
              </a:ext>
            </a:extLst>
          </p:cNvPr>
          <p:cNvSpPr/>
          <p:nvPr/>
        </p:nvSpPr>
        <p:spPr>
          <a:xfrm rot="10800000">
            <a:off x="3393754" y="4925373"/>
            <a:ext cx="1184785" cy="21897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3" name="Arrow: Right 222">
            <a:extLst>
              <a:ext uri="{FF2B5EF4-FFF2-40B4-BE49-F238E27FC236}">
                <a16:creationId xmlns:a16="http://schemas.microsoft.com/office/drawing/2014/main" id="{E4E1EFAC-DACA-40CA-8386-709AEE953175}"/>
              </a:ext>
            </a:extLst>
          </p:cNvPr>
          <p:cNvSpPr/>
          <p:nvPr/>
        </p:nvSpPr>
        <p:spPr>
          <a:xfrm rot="10800000">
            <a:off x="1433351" y="4919577"/>
            <a:ext cx="1184785" cy="21897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30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0928E42-A781-46E9-9412-A7AFA130D779}"/>
              </a:ext>
            </a:extLst>
          </p:cNvPr>
          <p:cNvCxnSpPr>
            <a:cxnSpLocks/>
          </p:cNvCxnSpPr>
          <p:nvPr/>
        </p:nvCxnSpPr>
        <p:spPr>
          <a:xfrm>
            <a:off x="1467435" y="79957"/>
            <a:ext cx="255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8F0DE99-8C4C-479F-B55D-E4FFBBC9FCCC}"/>
              </a:ext>
            </a:extLst>
          </p:cNvPr>
          <p:cNvCxnSpPr>
            <a:cxnSpLocks/>
          </p:cNvCxnSpPr>
          <p:nvPr/>
        </p:nvCxnSpPr>
        <p:spPr>
          <a:xfrm>
            <a:off x="2295812" y="92247"/>
            <a:ext cx="2507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A6819FF-B689-4960-AC8B-18700A19F670}"/>
              </a:ext>
            </a:extLst>
          </p:cNvPr>
          <p:cNvCxnSpPr>
            <a:cxnSpLocks/>
          </p:cNvCxnSpPr>
          <p:nvPr/>
        </p:nvCxnSpPr>
        <p:spPr>
          <a:xfrm flipH="1">
            <a:off x="1696044" y="92247"/>
            <a:ext cx="27030" cy="2912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016F8F0-7CF1-430A-BC4D-A37ED72D47AD}"/>
              </a:ext>
            </a:extLst>
          </p:cNvPr>
          <p:cNvCxnSpPr>
            <a:cxnSpLocks/>
          </p:cNvCxnSpPr>
          <p:nvPr/>
        </p:nvCxnSpPr>
        <p:spPr>
          <a:xfrm flipH="1">
            <a:off x="2285979" y="79957"/>
            <a:ext cx="9833" cy="2924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B23F9BE-1BF2-491A-B225-312C250150F8}"/>
              </a:ext>
            </a:extLst>
          </p:cNvPr>
          <p:cNvCxnSpPr>
            <a:cxnSpLocks/>
          </p:cNvCxnSpPr>
          <p:nvPr/>
        </p:nvCxnSpPr>
        <p:spPr>
          <a:xfrm>
            <a:off x="1705876" y="3004688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8CD5134-45F7-415C-960A-1AD52080E457}"/>
              </a:ext>
            </a:extLst>
          </p:cNvPr>
          <p:cNvCxnSpPr>
            <a:cxnSpLocks/>
          </p:cNvCxnSpPr>
          <p:nvPr/>
        </p:nvCxnSpPr>
        <p:spPr>
          <a:xfrm>
            <a:off x="1705876" y="2516513"/>
            <a:ext cx="5801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3B63872-EF28-4D39-8597-3AAF38F73BB9}"/>
              </a:ext>
            </a:extLst>
          </p:cNvPr>
          <p:cNvCxnSpPr>
            <a:cxnSpLocks/>
          </p:cNvCxnSpPr>
          <p:nvPr/>
        </p:nvCxnSpPr>
        <p:spPr>
          <a:xfrm>
            <a:off x="1696043" y="2050600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3BE8CA2-5DDE-4347-8A05-A78BF3C9FAC9}"/>
              </a:ext>
            </a:extLst>
          </p:cNvPr>
          <p:cNvCxnSpPr>
            <a:cxnSpLocks/>
          </p:cNvCxnSpPr>
          <p:nvPr/>
        </p:nvCxnSpPr>
        <p:spPr>
          <a:xfrm flipV="1">
            <a:off x="1696043" y="1536093"/>
            <a:ext cx="599769" cy="6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8EDCEE0-9614-4FD6-BCCF-A9E4F28BB7E8}"/>
              </a:ext>
            </a:extLst>
          </p:cNvPr>
          <p:cNvCxnSpPr>
            <a:cxnSpLocks/>
          </p:cNvCxnSpPr>
          <p:nvPr/>
        </p:nvCxnSpPr>
        <p:spPr>
          <a:xfrm>
            <a:off x="1705876" y="974145"/>
            <a:ext cx="5702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C73795B-8C0A-4C36-BF2D-5BE504B67CF4}"/>
              </a:ext>
            </a:extLst>
          </p:cNvPr>
          <p:cNvSpPr txBox="1"/>
          <p:nvPr/>
        </p:nvSpPr>
        <p:spPr>
          <a:xfrm>
            <a:off x="1823863" y="2527634"/>
            <a:ext cx="3269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2</a:t>
            </a:r>
            <a:endParaRPr lang="en-IN" sz="25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BFEC350-A394-4E62-A0EF-530228EFD1B6}"/>
              </a:ext>
            </a:extLst>
          </p:cNvPr>
          <p:cNvSpPr txBox="1"/>
          <p:nvPr/>
        </p:nvSpPr>
        <p:spPr>
          <a:xfrm>
            <a:off x="1814024" y="2039479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3</a:t>
            </a:r>
            <a:endParaRPr lang="en-IN" sz="25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43F4E6-F909-4EF7-8FB4-7D9F37635FD2}"/>
              </a:ext>
            </a:extLst>
          </p:cNvPr>
          <p:cNvSpPr txBox="1"/>
          <p:nvPr/>
        </p:nvSpPr>
        <p:spPr>
          <a:xfrm>
            <a:off x="1795594" y="1561278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4</a:t>
            </a:r>
            <a:endParaRPr lang="en-IN" sz="25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3C80641-7676-4129-A6DE-668EFE2D357A}"/>
              </a:ext>
            </a:extLst>
          </p:cNvPr>
          <p:cNvSpPr txBox="1"/>
          <p:nvPr/>
        </p:nvSpPr>
        <p:spPr>
          <a:xfrm>
            <a:off x="1814035" y="1021383"/>
            <a:ext cx="336737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5</a:t>
            </a:r>
            <a:endParaRPr lang="en-IN" sz="2500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858EC7A-EDDB-4245-8C5D-4041C94F5E05}"/>
              </a:ext>
            </a:extLst>
          </p:cNvPr>
          <p:cNvCxnSpPr>
            <a:cxnSpLocks/>
          </p:cNvCxnSpPr>
          <p:nvPr/>
        </p:nvCxnSpPr>
        <p:spPr>
          <a:xfrm>
            <a:off x="3512545" y="92529"/>
            <a:ext cx="255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F56B36-0E68-4A44-A609-3FAB7AA53A06}"/>
              </a:ext>
            </a:extLst>
          </p:cNvPr>
          <p:cNvCxnSpPr>
            <a:cxnSpLocks/>
          </p:cNvCxnSpPr>
          <p:nvPr/>
        </p:nvCxnSpPr>
        <p:spPr>
          <a:xfrm>
            <a:off x="4340922" y="104819"/>
            <a:ext cx="2507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DD978F1-0611-49BB-A27D-5728C0D38738}"/>
              </a:ext>
            </a:extLst>
          </p:cNvPr>
          <p:cNvCxnSpPr>
            <a:cxnSpLocks/>
          </p:cNvCxnSpPr>
          <p:nvPr/>
        </p:nvCxnSpPr>
        <p:spPr>
          <a:xfrm flipH="1">
            <a:off x="3741154" y="104819"/>
            <a:ext cx="27030" cy="2912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D315263-68FA-458D-A3E9-FE19EB64AB39}"/>
              </a:ext>
            </a:extLst>
          </p:cNvPr>
          <p:cNvCxnSpPr>
            <a:cxnSpLocks/>
          </p:cNvCxnSpPr>
          <p:nvPr/>
        </p:nvCxnSpPr>
        <p:spPr>
          <a:xfrm flipH="1">
            <a:off x="4331089" y="92529"/>
            <a:ext cx="9833" cy="2924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7F4C39E-1235-497E-9399-474D7B51EE1B}"/>
              </a:ext>
            </a:extLst>
          </p:cNvPr>
          <p:cNvCxnSpPr>
            <a:cxnSpLocks/>
          </p:cNvCxnSpPr>
          <p:nvPr/>
        </p:nvCxnSpPr>
        <p:spPr>
          <a:xfrm>
            <a:off x="3750986" y="3017260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47AC6B7-D2AD-46EB-8A57-9D812DA9BC8C}"/>
              </a:ext>
            </a:extLst>
          </p:cNvPr>
          <p:cNvCxnSpPr>
            <a:cxnSpLocks/>
          </p:cNvCxnSpPr>
          <p:nvPr/>
        </p:nvCxnSpPr>
        <p:spPr>
          <a:xfrm>
            <a:off x="3750986" y="2529085"/>
            <a:ext cx="5801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EF35F4-6FA4-4C6F-982F-048394C4212F}"/>
              </a:ext>
            </a:extLst>
          </p:cNvPr>
          <p:cNvCxnSpPr>
            <a:cxnSpLocks/>
          </p:cNvCxnSpPr>
          <p:nvPr/>
        </p:nvCxnSpPr>
        <p:spPr>
          <a:xfrm>
            <a:off x="3741153" y="2063172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50BBB1B-116D-4479-B246-3E1825D6A84F}"/>
              </a:ext>
            </a:extLst>
          </p:cNvPr>
          <p:cNvCxnSpPr>
            <a:cxnSpLocks/>
          </p:cNvCxnSpPr>
          <p:nvPr/>
        </p:nvCxnSpPr>
        <p:spPr>
          <a:xfrm flipV="1">
            <a:off x="3741153" y="1548665"/>
            <a:ext cx="599769" cy="6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BCDCE0FF-F8D3-476B-AF2B-E1658BE89ED3}"/>
              </a:ext>
            </a:extLst>
          </p:cNvPr>
          <p:cNvSpPr txBox="1"/>
          <p:nvPr/>
        </p:nvSpPr>
        <p:spPr>
          <a:xfrm>
            <a:off x="3868973" y="2540206"/>
            <a:ext cx="3269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2</a:t>
            </a:r>
            <a:endParaRPr lang="en-IN" sz="25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C1DEBD7-826D-44E7-B611-09CF04408311}"/>
              </a:ext>
            </a:extLst>
          </p:cNvPr>
          <p:cNvSpPr txBox="1"/>
          <p:nvPr/>
        </p:nvSpPr>
        <p:spPr>
          <a:xfrm>
            <a:off x="3857892" y="2052636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3</a:t>
            </a:r>
            <a:endParaRPr lang="en-IN" sz="25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3E99CA3-B48A-465C-9FDF-3C8E6FC2CC85}"/>
              </a:ext>
            </a:extLst>
          </p:cNvPr>
          <p:cNvSpPr txBox="1"/>
          <p:nvPr/>
        </p:nvSpPr>
        <p:spPr>
          <a:xfrm>
            <a:off x="3840704" y="1573850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4</a:t>
            </a:r>
            <a:endParaRPr lang="en-IN" sz="2500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4F5A467-D361-43A9-BF01-0C16C7A1A570}"/>
              </a:ext>
            </a:extLst>
          </p:cNvPr>
          <p:cNvCxnSpPr>
            <a:cxnSpLocks/>
          </p:cNvCxnSpPr>
          <p:nvPr/>
        </p:nvCxnSpPr>
        <p:spPr>
          <a:xfrm>
            <a:off x="5434751" y="86299"/>
            <a:ext cx="255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71F396D-7E50-472F-B5BE-5F1950BB3F18}"/>
              </a:ext>
            </a:extLst>
          </p:cNvPr>
          <p:cNvCxnSpPr>
            <a:cxnSpLocks/>
          </p:cNvCxnSpPr>
          <p:nvPr/>
        </p:nvCxnSpPr>
        <p:spPr>
          <a:xfrm>
            <a:off x="6263128" y="98589"/>
            <a:ext cx="2507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318358A-D1C0-43DE-883E-D9080E22A8A5}"/>
              </a:ext>
            </a:extLst>
          </p:cNvPr>
          <p:cNvCxnSpPr>
            <a:cxnSpLocks/>
          </p:cNvCxnSpPr>
          <p:nvPr/>
        </p:nvCxnSpPr>
        <p:spPr>
          <a:xfrm flipH="1">
            <a:off x="5663360" y="98589"/>
            <a:ext cx="27030" cy="2912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71E66E6-B583-4912-9A88-BE8FA985A85E}"/>
              </a:ext>
            </a:extLst>
          </p:cNvPr>
          <p:cNvCxnSpPr>
            <a:cxnSpLocks/>
          </p:cNvCxnSpPr>
          <p:nvPr/>
        </p:nvCxnSpPr>
        <p:spPr>
          <a:xfrm flipH="1">
            <a:off x="6253295" y="86299"/>
            <a:ext cx="9833" cy="2924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0E0C5A6-9D6A-4C61-AADD-C0FB4C86DC63}"/>
              </a:ext>
            </a:extLst>
          </p:cNvPr>
          <p:cNvCxnSpPr>
            <a:cxnSpLocks/>
          </p:cNvCxnSpPr>
          <p:nvPr/>
        </p:nvCxnSpPr>
        <p:spPr>
          <a:xfrm>
            <a:off x="5673192" y="3011030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867B17F-1E7C-41EB-93DD-F9C63BAD3926}"/>
              </a:ext>
            </a:extLst>
          </p:cNvPr>
          <p:cNvCxnSpPr>
            <a:cxnSpLocks/>
          </p:cNvCxnSpPr>
          <p:nvPr/>
        </p:nvCxnSpPr>
        <p:spPr>
          <a:xfrm>
            <a:off x="5673192" y="2522855"/>
            <a:ext cx="5801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A5EB59C-86C1-42C0-B88A-E054F64FCC89}"/>
              </a:ext>
            </a:extLst>
          </p:cNvPr>
          <p:cNvCxnSpPr>
            <a:cxnSpLocks/>
          </p:cNvCxnSpPr>
          <p:nvPr/>
        </p:nvCxnSpPr>
        <p:spPr>
          <a:xfrm>
            <a:off x="5663359" y="2056942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E59D759-3FED-41AE-AFC1-776EC32DB6A1}"/>
              </a:ext>
            </a:extLst>
          </p:cNvPr>
          <p:cNvSpPr txBox="1"/>
          <p:nvPr/>
        </p:nvSpPr>
        <p:spPr>
          <a:xfrm>
            <a:off x="5791179" y="2533976"/>
            <a:ext cx="3269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2</a:t>
            </a:r>
            <a:endParaRPr lang="en-IN" sz="25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8596EEE-F960-4971-9B7B-FB916B5A6216}"/>
              </a:ext>
            </a:extLst>
          </p:cNvPr>
          <p:cNvSpPr txBox="1"/>
          <p:nvPr/>
        </p:nvSpPr>
        <p:spPr>
          <a:xfrm>
            <a:off x="5781340" y="2045821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3</a:t>
            </a:r>
            <a:endParaRPr lang="en-IN" sz="2500" dirty="0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32C3D44-FF90-4457-9787-A67DCEDB9969}"/>
              </a:ext>
            </a:extLst>
          </p:cNvPr>
          <p:cNvCxnSpPr>
            <a:cxnSpLocks/>
          </p:cNvCxnSpPr>
          <p:nvPr/>
        </p:nvCxnSpPr>
        <p:spPr>
          <a:xfrm>
            <a:off x="7683876" y="111484"/>
            <a:ext cx="255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180E739-C0CF-4D53-B74D-574CC557A21E}"/>
              </a:ext>
            </a:extLst>
          </p:cNvPr>
          <p:cNvCxnSpPr>
            <a:cxnSpLocks/>
          </p:cNvCxnSpPr>
          <p:nvPr/>
        </p:nvCxnSpPr>
        <p:spPr>
          <a:xfrm>
            <a:off x="8512253" y="104819"/>
            <a:ext cx="2507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478FF41-254F-48AF-9780-778B44F091D7}"/>
              </a:ext>
            </a:extLst>
          </p:cNvPr>
          <p:cNvCxnSpPr>
            <a:cxnSpLocks/>
          </p:cNvCxnSpPr>
          <p:nvPr/>
        </p:nvCxnSpPr>
        <p:spPr>
          <a:xfrm flipH="1">
            <a:off x="7912485" y="109921"/>
            <a:ext cx="27030" cy="2926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208DB8D-C166-4B56-8151-70F8F1CE0B54}"/>
              </a:ext>
            </a:extLst>
          </p:cNvPr>
          <p:cNvCxnSpPr>
            <a:cxnSpLocks/>
          </p:cNvCxnSpPr>
          <p:nvPr/>
        </p:nvCxnSpPr>
        <p:spPr>
          <a:xfrm flipH="1">
            <a:off x="8502420" y="111484"/>
            <a:ext cx="9833" cy="2924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F08A8B0-EE0E-4A69-9D2F-F3F57C673A3A}"/>
              </a:ext>
            </a:extLst>
          </p:cNvPr>
          <p:cNvCxnSpPr>
            <a:cxnSpLocks/>
          </p:cNvCxnSpPr>
          <p:nvPr/>
        </p:nvCxnSpPr>
        <p:spPr>
          <a:xfrm>
            <a:off x="7922317" y="3036215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0A6D37D-1143-4DF1-93D0-58EDB06A77DE}"/>
              </a:ext>
            </a:extLst>
          </p:cNvPr>
          <p:cNvCxnSpPr>
            <a:cxnSpLocks/>
          </p:cNvCxnSpPr>
          <p:nvPr/>
        </p:nvCxnSpPr>
        <p:spPr>
          <a:xfrm>
            <a:off x="7922317" y="2548040"/>
            <a:ext cx="5801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49CAD68D-5A76-4188-80B5-0BD4E992FDAA}"/>
              </a:ext>
            </a:extLst>
          </p:cNvPr>
          <p:cNvSpPr txBox="1"/>
          <p:nvPr/>
        </p:nvSpPr>
        <p:spPr>
          <a:xfrm>
            <a:off x="8040304" y="2559161"/>
            <a:ext cx="3269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2</a:t>
            </a:r>
            <a:endParaRPr lang="en-IN" sz="2500" dirty="0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BE9E74D0-E4B7-4CC7-A6BA-D98E2FF2B9E7}"/>
              </a:ext>
            </a:extLst>
          </p:cNvPr>
          <p:cNvCxnSpPr>
            <a:cxnSpLocks/>
          </p:cNvCxnSpPr>
          <p:nvPr/>
        </p:nvCxnSpPr>
        <p:spPr>
          <a:xfrm>
            <a:off x="1725466" y="4208072"/>
            <a:ext cx="560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602EF6F0-26B2-4954-9378-46CE724BBA24}"/>
              </a:ext>
            </a:extLst>
          </p:cNvPr>
          <p:cNvSpPr txBox="1"/>
          <p:nvPr/>
        </p:nvSpPr>
        <p:spPr>
          <a:xfrm>
            <a:off x="1828794" y="4190111"/>
            <a:ext cx="3367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5</a:t>
            </a:r>
            <a:endParaRPr lang="en-IN" sz="2500" dirty="0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769EDC9-E674-41A7-AF55-92D8F6CF723D}"/>
              </a:ext>
            </a:extLst>
          </p:cNvPr>
          <p:cNvCxnSpPr>
            <a:cxnSpLocks/>
          </p:cNvCxnSpPr>
          <p:nvPr/>
        </p:nvCxnSpPr>
        <p:spPr>
          <a:xfrm>
            <a:off x="1452697" y="3791820"/>
            <a:ext cx="255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8591D79-B0A6-432D-8D91-5968B93A39F0}"/>
              </a:ext>
            </a:extLst>
          </p:cNvPr>
          <p:cNvCxnSpPr>
            <a:cxnSpLocks/>
          </p:cNvCxnSpPr>
          <p:nvPr/>
        </p:nvCxnSpPr>
        <p:spPr>
          <a:xfrm>
            <a:off x="2281074" y="3804110"/>
            <a:ext cx="2507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F72E656-14E1-4D63-8870-A9137D08EEF2}"/>
              </a:ext>
            </a:extLst>
          </p:cNvPr>
          <p:cNvCxnSpPr>
            <a:cxnSpLocks/>
          </p:cNvCxnSpPr>
          <p:nvPr/>
        </p:nvCxnSpPr>
        <p:spPr>
          <a:xfrm flipH="1">
            <a:off x="1681306" y="3804110"/>
            <a:ext cx="27030" cy="2912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6DBDE76-81B9-4520-AAD8-12A57D1B8306}"/>
              </a:ext>
            </a:extLst>
          </p:cNvPr>
          <p:cNvCxnSpPr>
            <a:cxnSpLocks/>
          </p:cNvCxnSpPr>
          <p:nvPr/>
        </p:nvCxnSpPr>
        <p:spPr>
          <a:xfrm flipH="1">
            <a:off x="2271241" y="3791820"/>
            <a:ext cx="9833" cy="2924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99A04CD-A417-413F-B2E6-BE64198FEB70}"/>
              </a:ext>
            </a:extLst>
          </p:cNvPr>
          <p:cNvCxnSpPr>
            <a:cxnSpLocks/>
          </p:cNvCxnSpPr>
          <p:nvPr/>
        </p:nvCxnSpPr>
        <p:spPr>
          <a:xfrm>
            <a:off x="1691138" y="6716551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DF03F02-BFF5-473C-AECE-8555806DCA38}"/>
              </a:ext>
            </a:extLst>
          </p:cNvPr>
          <p:cNvCxnSpPr>
            <a:cxnSpLocks/>
          </p:cNvCxnSpPr>
          <p:nvPr/>
        </p:nvCxnSpPr>
        <p:spPr>
          <a:xfrm>
            <a:off x="1691138" y="6228376"/>
            <a:ext cx="5801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19F98A0-E942-422E-BA64-B5E508461FD1}"/>
              </a:ext>
            </a:extLst>
          </p:cNvPr>
          <p:cNvCxnSpPr>
            <a:cxnSpLocks/>
          </p:cNvCxnSpPr>
          <p:nvPr/>
        </p:nvCxnSpPr>
        <p:spPr>
          <a:xfrm>
            <a:off x="1681305" y="5762463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9B6BA2A-0182-4475-A84E-A5831952F876}"/>
              </a:ext>
            </a:extLst>
          </p:cNvPr>
          <p:cNvCxnSpPr>
            <a:cxnSpLocks/>
          </p:cNvCxnSpPr>
          <p:nvPr/>
        </p:nvCxnSpPr>
        <p:spPr>
          <a:xfrm flipV="1">
            <a:off x="1681305" y="5247956"/>
            <a:ext cx="599769" cy="6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3DAC82D-7CD1-4AE7-BB04-534BB70CD748}"/>
              </a:ext>
            </a:extLst>
          </p:cNvPr>
          <p:cNvCxnSpPr>
            <a:cxnSpLocks/>
          </p:cNvCxnSpPr>
          <p:nvPr/>
        </p:nvCxnSpPr>
        <p:spPr>
          <a:xfrm>
            <a:off x="1710803" y="4715398"/>
            <a:ext cx="5702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EF1B4669-C5FE-4FE5-8CD2-85E703F992A1}"/>
              </a:ext>
            </a:extLst>
          </p:cNvPr>
          <p:cNvSpPr txBox="1"/>
          <p:nvPr/>
        </p:nvSpPr>
        <p:spPr>
          <a:xfrm>
            <a:off x="1809125" y="6239497"/>
            <a:ext cx="3269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1</a:t>
            </a:r>
            <a:endParaRPr lang="en-IN" sz="2500" dirty="0">
              <a:solidFill>
                <a:srgbClr val="FF0000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AE0FA73-16A2-413A-A139-18F60A2DDCC6}"/>
              </a:ext>
            </a:extLst>
          </p:cNvPr>
          <p:cNvSpPr txBox="1"/>
          <p:nvPr/>
        </p:nvSpPr>
        <p:spPr>
          <a:xfrm>
            <a:off x="1799286" y="5751342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2</a:t>
            </a:r>
            <a:endParaRPr lang="en-IN" sz="25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5109B23-F970-4E2C-9021-581987F08A5D}"/>
              </a:ext>
            </a:extLst>
          </p:cNvPr>
          <p:cNvSpPr txBox="1"/>
          <p:nvPr/>
        </p:nvSpPr>
        <p:spPr>
          <a:xfrm>
            <a:off x="1780856" y="5273141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3</a:t>
            </a:r>
            <a:endParaRPr lang="en-IN" sz="25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E59D1B9-26CB-45C1-B7D3-0CA2FDC872C8}"/>
              </a:ext>
            </a:extLst>
          </p:cNvPr>
          <p:cNvSpPr txBox="1"/>
          <p:nvPr/>
        </p:nvSpPr>
        <p:spPr>
          <a:xfrm>
            <a:off x="1823852" y="4750296"/>
            <a:ext cx="2703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4</a:t>
            </a:r>
            <a:endParaRPr lang="en-IN" sz="2500" dirty="0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8343350-0389-4F29-92D2-F2D59261048A}"/>
              </a:ext>
            </a:extLst>
          </p:cNvPr>
          <p:cNvCxnSpPr>
            <a:cxnSpLocks/>
          </p:cNvCxnSpPr>
          <p:nvPr/>
        </p:nvCxnSpPr>
        <p:spPr>
          <a:xfrm>
            <a:off x="3497807" y="3804392"/>
            <a:ext cx="255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D68D4AA-7E0B-4221-A27F-6E34FA61E4E9}"/>
              </a:ext>
            </a:extLst>
          </p:cNvPr>
          <p:cNvCxnSpPr>
            <a:cxnSpLocks/>
          </p:cNvCxnSpPr>
          <p:nvPr/>
        </p:nvCxnSpPr>
        <p:spPr>
          <a:xfrm>
            <a:off x="4326184" y="3816682"/>
            <a:ext cx="2507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CA2576E2-AF7C-4F1E-8B65-62038B5EEA30}"/>
              </a:ext>
            </a:extLst>
          </p:cNvPr>
          <p:cNvCxnSpPr>
            <a:cxnSpLocks/>
          </p:cNvCxnSpPr>
          <p:nvPr/>
        </p:nvCxnSpPr>
        <p:spPr>
          <a:xfrm flipH="1">
            <a:off x="3726416" y="3816682"/>
            <a:ext cx="27030" cy="2912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290FE58-7B25-4B4F-AEDC-F895C139ADBB}"/>
              </a:ext>
            </a:extLst>
          </p:cNvPr>
          <p:cNvCxnSpPr>
            <a:cxnSpLocks/>
          </p:cNvCxnSpPr>
          <p:nvPr/>
        </p:nvCxnSpPr>
        <p:spPr>
          <a:xfrm flipH="1">
            <a:off x="4316351" y="3804392"/>
            <a:ext cx="9833" cy="2924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986F387A-3FC8-4753-A705-8377948D097B}"/>
              </a:ext>
            </a:extLst>
          </p:cNvPr>
          <p:cNvCxnSpPr>
            <a:cxnSpLocks/>
          </p:cNvCxnSpPr>
          <p:nvPr/>
        </p:nvCxnSpPr>
        <p:spPr>
          <a:xfrm>
            <a:off x="3736248" y="6729123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FA9222D-4B78-4392-AA5B-8FE70FC2D482}"/>
              </a:ext>
            </a:extLst>
          </p:cNvPr>
          <p:cNvCxnSpPr>
            <a:cxnSpLocks/>
          </p:cNvCxnSpPr>
          <p:nvPr/>
        </p:nvCxnSpPr>
        <p:spPr>
          <a:xfrm>
            <a:off x="5648621" y="5285712"/>
            <a:ext cx="6046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55766204-2B15-41E9-BE23-0750BE28F1F0}"/>
              </a:ext>
            </a:extLst>
          </p:cNvPr>
          <p:cNvSpPr txBox="1"/>
          <p:nvPr/>
        </p:nvSpPr>
        <p:spPr>
          <a:xfrm>
            <a:off x="3854235" y="6252069"/>
            <a:ext cx="3269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1</a:t>
            </a:r>
            <a:endParaRPr lang="en-IN" sz="2500" dirty="0">
              <a:solidFill>
                <a:srgbClr val="FF0000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653DD03-B4BF-48D8-9CEC-8E1FB102BC87}"/>
              </a:ext>
            </a:extLst>
          </p:cNvPr>
          <p:cNvSpPr txBox="1"/>
          <p:nvPr/>
        </p:nvSpPr>
        <p:spPr>
          <a:xfrm>
            <a:off x="5773869" y="5325853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3</a:t>
            </a:r>
            <a:endParaRPr lang="en-IN" sz="2500" dirty="0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1277141-13D2-4990-A802-1112E4CB6F8E}"/>
              </a:ext>
            </a:extLst>
          </p:cNvPr>
          <p:cNvCxnSpPr>
            <a:cxnSpLocks/>
          </p:cNvCxnSpPr>
          <p:nvPr/>
        </p:nvCxnSpPr>
        <p:spPr>
          <a:xfrm>
            <a:off x="5420013" y="3798162"/>
            <a:ext cx="255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ACBD3FF-F7E9-4CAC-A664-6B5D2EA87FFB}"/>
              </a:ext>
            </a:extLst>
          </p:cNvPr>
          <p:cNvCxnSpPr>
            <a:cxnSpLocks/>
          </p:cNvCxnSpPr>
          <p:nvPr/>
        </p:nvCxnSpPr>
        <p:spPr>
          <a:xfrm>
            <a:off x="6248390" y="3810452"/>
            <a:ext cx="2507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970F444-D805-49FB-ABF7-236F3B2A4E41}"/>
              </a:ext>
            </a:extLst>
          </p:cNvPr>
          <p:cNvCxnSpPr>
            <a:cxnSpLocks/>
          </p:cNvCxnSpPr>
          <p:nvPr/>
        </p:nvCxnSpPr>
        <p:spPr>
          <a:xfrm flipH="1">
            <a:off x="5648622" y="3810452"/>
            <a:ext cx="27030" cy="2912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ED2CDB6-9C60-4B87-8203-2FE07F0AFCE8}"/>
              </a:ext>
            </a:extLst>
          </p:cNvPr>
          <p:cNvCxnSpPr>
            <a:cxnSpLocks/>
          </p:cNvCxnSpPr>
          <p:nvPr/>
        </p:nvCxnSpPr>
        <p:spPr>
          <a:xfrm flipH="1">
            <a:off x="6238557" y="3798162"/>
            <a:ext cx="9833" cy="2924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9C9340C-9786-41EF-B7B8-7B2DA438724F}"/>
              </a:ext>
            </a:extLst>
          </p:cNvPr>
          <p:cNvCxnSpPr>
            <a:cxnSpLocks/>
          </p:cNvCxnSpPr>
          <p:nvPr/>
        </p:nvCxnSpPr>
        <p:spPr>
          <a:xfrm>
            <a:off x="5658454" y="6722893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E011FBB3-E05B-43F9-B8A7-4775F9F2CE57}"/>
              </a:ext>
            </a:extLst>
          </p:cNvPr>
          <p:cNvCxnSpPr>
            <a:cxnSpLocks/>
          </p:cNvCxnSpPr>
          <p:nvPr/>
        </p:nvCxnSpPr>
        <p:spPr>
          <a:xfrm>
            <a:off x="5658454" y="6234718"/>
            <a:ext cx="5801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AD1E5B12-8726-413D-A934-12693DCA3DD9}"/>
              </a:ext>
            </a:extLst>
          </p:cNvPr>
          <p:cNvCxnSpPr>
            <a:cxnSpLocks/>
          </p:cNvCxnSpPr>
          <p:nvPr/>
        </p:nvCxnSpPr>
        <p:spPr>
          <a:xfrm>
            <a:off x="5648621" y="5768805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5A8CA5B3-0FCB-4C12-A902-861048048E65}"/>
              </a:ext>
            </a:extLst>
          </p:cNvPr>
          <p:cNvSpPr txBox="1"/>
          <p:nvPr/>
        </p:nvSpPr>
        <p:spPr>
          <a:xfrm>
            <a:off x="5776441" y="6245839"/>
            <a:ext cx="3269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1</a:t>
            </a:r>
            <a:endParaRPr lang="en-IN" sz="2500" dirty="0">
              <a:solidFill>
                <a:srgbClr val="FF0000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A88C550-DEEE-4524-AD07-4477631DC9C7}"/>
              </a:ext>
            </a:extLst>
          </p:cNvPr>
          <p:cNvSpPr txBox="1"/>
          <p:nvPr/>
        </p:nvSpPr>
        <p:spPr>
          <a:xfrm>
            <a:off x="5756759" y="5777277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2</a:t>
            </a:r>
            <a:endParaRPr lang="en-IN" sz="2500" dirty="0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3DB41DD-356B-4440-8DDA-FF7A2EF20530}"/>
              </a:ext>
            </a:extLst>
          </p:cNvPr>
          <p:cNvCxnSpPr>
            <a:cxnSpLocks/>
          </p:cNvCxnSpPr>
          <p:nvPr/>
        </p:nvCxnSpPr>
        <p:spPr>
          <a:xfrm>
            <a:off x="7669138" y="3823347"/>
            <a:ext cx="255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BE068C6F-810E-462E-AEA4-7FE85CCB9C61}"/>
              </a:ext>
            </a:extLst>
          </p:cNvPr>
          <p:cNvCxnSpPr>
            <a:cxnSpLocks/>
          </p:cNvCxnSpPr>
          <p:nvPr/>
        </p:nvCxnSpPr>
        <p:spPr>
          <a:xfrm>
            <a:off x="8497515" y="3835637"/>
            <a:ext cx="2507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9A7D567-CF80-4473-9377-690603FB248B}"/>
              </a:ext>
            </a:extLst>
          </p:cNvPr>
          <p:cNvCxnSpPr>
            <a:cxnSpLocks/>
          </p:cNvCxnSpPr>
          <p:nvPr/>
        </p:nvCxnSpPr>
        <p:spPr>
          <a:xfrm flipH="1">
            <a:off x="7897747" y="3835637"/>
            <a:ext cx="27030" cy="2912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070B79C2-E4A5-4FFB-AD72-6EDAC39D4C71}"/>
              </a:ext>
            </a:extLst>
          </p:cNvPr>
          <p:cNvCxnSpPr>
            <a:cxnSpLocks/>
          </p:cNvCxnSpPr>
          <p:nvPr/>
        </p:nvCxnSpPr>
        <p:spPr>
          <a:xfrm flipH="1">
            <a:off x="8487682" y="3823347"/>
            <a:ext cx="9833" cy="2924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83D5D94-6911-4838-AF2E-363116354E42}"/>
              </a:ext>
            </a:extLst>
          </p:cNvPr>
          <p:cNvCxnSpPr>
            <a:cxnSpLocks/>
          </p:cNvCxnSpPr>
          <p:nvPr/>
        </p:nvCxnSpPr>
        <p:spPr>
          <a:xfrm>
            <a:off x="7907579" y="6748078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91AC0E4-34ED-4B08-A8F9-3CEFE2F59918}"/>
              </a:ext>
            </a:extLst>
          </p:cNvPr>
          <p:cNvCxnSpPr>
            <a:cxnSpLocks/>
          </p:cNvCxnSpPr>
          <p:nvPr/>
        </p:nvCxnSpPr>
        <p:spPr>
          <a:xfrm>
            <a:off x="7907579" y="6259903"/>
            <a:ext cx="5801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DAD70FCE-7FBA-4CD7-95C4-7E0722D10A56}"/>
              </a:ext>
            </a:extLst>
          </p:cNvPr>
          <p:cNvSpPr txBox="1"/>
          <p:nvPr/>
        </p:nvSpPr>
        <p:spPr>
          <a:xfrm>
            <a:off x="8025566" y="6271024"/>
            <a:ext cx="3269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1</a:t>
            </a:r>
            <a:endParaRPr lang="en-IN" sz="2500" dirty="0">
              <a:solidFill>
                <a:srgbClr val="FF0000"/>
              </a:solidFill>
            </a:endParaRP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41CED7F1-8945-4F54-AC28-6DF042674913}"/>
              </a:ext>
            </a:extLst>
          </p:cNvPr>
          <p:cNvCxnSpPr>
            <a:cxnSpLocks/>
          </p:cNvCxnSpPr>
          <p:nvPr/>
        </p:nvCxnSpPr>
        <p:spPr>
          <a:xfrm>
            <a:off x="9876472" y="160331"/>
            <a:ext cx="255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B2009976-1538-4CCD-A8AC-D6D2D381BA97}"/>
              </a:ext>
            </a:extLst>
          </p:cNvPr>
          <p:cNvCxnSpPr>
            <a:cxnSpLocks/>
          </p:cNvCxnSpPr>
          <p:nvPr/>
        </p:nvCxnSpPr>
        <p:spPr>
          <a:xfrm>
            <a:off x="10704849" y="172621"/>
            <a:ext cx="2507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EAA27474-92BD-44A8-8393-13EAA4A19884}"/>
              </a:ext>
            </a:extLst>
          </p:cNvPr>
          <p:cNvCxnSpPr>
            <a:cxnSpLocks/>
          </p:cNvCxnSpPr>
          <p:nvPr/>
        </p:nvCxnSpPr>
        <p:spPr>
          <a:xfrm flipH="1">
            <a:off x="10105081" y="172621"/>
            <a:ext cx="27030" cy="2912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97B80E80-9E59-472B-8F87-BE5F7DA39184}"/>
              </a:ext>
            </a:extLst>
          </p:cNvPr>
          <p:cNvCxnSpPr>
            <a:cxnSpLocks/>
          </p:cNvCxnSpPr>
          <p:nvPr/>
        </p:nvCxnSpPr>
        <p:spPr>
          <a:xfrm flipH="1">
            <a:off x="10695016" y="160331"/>
            <a:ext cx="9833" cy="2924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9702F6D7-B470-42AE-9F96-A55DCE0C920A}"/>
              </a:ext>
            </a:extLst>
          </p:cNvPr>
          <p:cNvCxnSpPr>
            <a:cxnSpLocks/>
          </p:cNvCxnSpPr>
          <p:nvPr/>
        </p:nvCxnSpPr>
        <p:spPr>
          <a:xfrm>
            <a:off x="10114913" y="3085062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Arrow: Right 207">
            <a:extLst>
              <a:ext uri="{FF2B5EF4-FFF2-40B4-BE49-F238E27FC236}">
                <a16:creationId xmlns:a16="http://schemas.microsoft.com/office/drawing/2014/main" id="{96A94F97-A181-479C-B011-07D8E5F0129A}"/>
              </a:ext>
            </a:extLst>
          </p:cNvPr>
          <p:cNvSpPr/>
          <p:nvPr/>
        </p:nvSpPr>
        <p:spPr>
          <a:xfrm>
            <a:off x="2531775" y="1554697"/>
            <a:ext cx="1053280" cy="21902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0" name="Arrow: Right 209">
            <a:extLst>
              <a:ext uri="{FF2B5EF4-FFF2-40B4-BE49-F238E27FC236}">
                <a16:creationId xmlns:a16="http://schemas.microsoft.com/office/drawing/2014/main" id="{C35CB14D-18A1-4878-8B9C-DFDC182645E6}"/>
              </a:ext>
            </a:extLst>
          </p:cNvPr>
          <p:cNvSpPr/>
          <p:nvPr/>
        </p:nvSpPr>
        <p:spPr>
          <a:xfrm>
            <a:off x="4497021" y="1554697"/>
            <a:ext cx="1053280" cy="21902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2" name="Arrow: Right 211">
            <a:extLst>
              <a:ext uri="{FF2B5EF4-FFF2-40B4-BE49-F238E27FC236}">
                <a16:creationId xmlns:a16="http://schemas.microsoft.com/office/drawing/2014/main" id="{8CD76428-3C0A-4608-A0E2-2C485DA603A8}"/>
              </a:ext>
            </a:extLst>
          </p:cNvPr>
          <p:cNvSpPr/>
          <p:nvPr/>
        </p:nvSpPr>
        <p:spPr>
          <a:xfrm>
            <a:off x="6601730" y="1548665"/>
            <a:ext cx="1053280" cy="21902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4" name="Arrow: Right 213">
            <a:extLst>
              <a:ext uri="{FF2B5EF4-FFF2-40B4-BE49-F238E27FC236}">
                <a16:creationId xmlns:a16="http://schemas.microsoft.com/office/drawing/2014/main" id="{00A6C686-3697-4A66-B4E1-20BC4A14DA1A}"/>
              </a:ext>
            </a:extLst>
          </p:cNvPr>
          <p:cNvSpPr/>
          <p:nvPr/>
        </p:nvSpPr>
        <p:spPr>
          <a:xfrm>
            <a:off x="8748238" y="1585856"/>
            <a:ext cx="1138117" cy="22647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6" name="Arrow: Right 215">
            <a:extLst>
              <a:ext uri="{FF2B5EF4-FFF2-40B4-BE49-F238E27FC236}">
                <a16:creationId xmlns:a16="http://schemas.microsoft.com/office/drawing/2014/main" id="{52310148-45B7-4FC5-9379-08A7C3EF5E21}"/>
              </a:ext>
            </a:extLst>
          </p:cNvPr>
          <p:cNvSpPr/>
          <p:nvPr/>
        </p:nvSpPr>
        <p:spPr>
          <a:xfrm rot="10800000">
            <a:off x="8758813" y="4931562"/>
            <a:ext cx="1136562" cy="21278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7" name="Arrow: Right 216">
            <a:extLst>
              <a:ext uri="{FF2B5EF4-FFF2-40B4-BE49-F238E27FC236}">
                <a16:creationId xmlns:a16="http://schemas.microsoft.com/office/drawing/2014/main" id="{F98985E7-A390-4538-AD9F-3D859D002540}"/>
              </a:ext>
            </a:extLst>
          </p:cNvPr>
          <p:cNvSpPr/>
          <p:nvPr/>
        </p:nvSpPr>
        <p:spPr>
          <a:xfrm rot="10800000">
            <a:off x="6488495" y="4939358"/>
            <a:ext cx="1184785" cy="21897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9" name="Arrow: Right 218">
            <a:extLst>
              <a:ext uri="{FF2B5EF4-FFF2-40B4-BE49-F238E27FC236}">
                <a16:creationId xmlns:a16="http://schemas.microsoft.com/office/drawing/2014/main" id="{DE60F643-DA05-4A06-8224-67827796AFE8}"/>
              </a:ext>
            </a:extLst>
          </p:cNvPr>
          <p:cNvSpPr/>
          <p:nvPr/>
        </p:nvSpPr>
        <p:spPr>
          <a:xfrm rot="10800000">
            <a:off x="4401150" y="4925373"/>
            <a:ext cx="1184785" cy="21897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1" name="Arrow: Right 220">
            <a:extLst>
              <a:ext uri="{FF2B5EF4-FFF2-40B4-BE49-F238E27FC236}">
                <a16:creationId xmlns:a16="http://schemas.microsoft.com/office/drawing/2014/main" id="{74D05B2B-9A19-4843-8D22-0DB481EEECD3}"/>
              </a:ext>
            </a:extLst>
          </p:cNvPr>
          <p:cNvSpPr/>
          <p:nvPr/>
        </p:nvSpPr>
        <p:spPr>
          <a:xfrm rot="10800000">
            <a:off x="2389179" y="4925809"/>
            <a:ext cx="1184785" cy="21897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B34F7F64-B4F1-4252-8C92-8D93AB538C5F}"/>
              </a:ext>
            </a:extLst>
          </p:cNvPr>
          <p:cNvCxnSpPr>
            <a:cxnSpLocks/>
          </p:cNvCxnSpPr>
          <p:nvPr/>
        </p:nvCxnSpPr>
        <p:spPr>
          <a:xfrm>
            <a:off x="9871556" y="3806456"/>
            <a:ext cx="255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FCD3E5E-2F47-4A43-AA91-172B274443BB}"/>
              </a:ext>
            </a:extLst>
          </p:cNvPr>
          <p:cNvCxnSpPr>
            <a:cxnSpLocks/>
          </p:cNvCxnSpPr>
          <p:nvPr/>
        </p:nvCxnSpPr>
        <p:spPr>
          <a:xfrm>
            <a:off x="10699933" y="3818746"/>
            <a:ext cx="2507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23A40A7-10E4-45AE-A2D1-F5ED7CCD7EE5}"/>
              </a:ext>
            </a:extLst>
          </p:cNvPr>
          <p:cNvCxnSpPr>
            <a:cxnSpLocks/>
          </p:cNvCxnSpPr>
          <p:nvPr/>
        </p:nvCxnSpPr>
        <p:spPr>
          <a:xfrm flipH="1">
            <a:off x="10100165" y="3818746"/>
            <a:ext cx="27030" cy="2912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51FA98B-B602-4840-B0D5-D556F9AE51EC}"/>
              </a:ext>
            </a:extLst>
          </p:cNvPr>
          <p:cNvCxnSpPr>
            <a:cxnSpLocks/>
          </p:cNvCxnSpPr>
          <p:nvPr/>
        </p:nvCxnSpPr>
        <p:spPr>
          <a:xfrm flipH="1">
            <a:off x="10690100" y="3806456"/>
            <a:ext cx="9833" cy="2924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85181C7-A57E-400C-A2DC-231A2218386A}"/>
              </a:ext>
            </a:extLst>
          </p:cNvPr>
          <p:cNvCxnSpPr>
            <a:cxnSpLocks/>
          </p:cNvCxnSpPr>
          <p:nvPr/>
        </p:nvCxnSpPr>
        <p:spPr>
          <a:xfrm>
            <a:off x="10109997" y="6731187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D6BE94E-BD9C-4E2B-BEE0-85410EAFEFB9}"/>
              </a:ext>
            </a:extLst>
          </p:cNvPr>
          <p:cNvCxnSpPr>
            <a:cxnSpLocks/>
          </p:cNvCxnSpPr>
          <p:nvPr/>
        </p:nvCxnSpPr>
        <p:spPr>
          <a:xfrm>
            <a:off x="10102730" y="6224559"/>
            <a:ext cx="5801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51EBE2C8-0E18-4003-80EF-F5F060386D99}"/>
              </a:ext>
            </a:extLst>
          </p:cNvPr>
          <p:cNvSpPr txBox="1"/>
          <p:nvPr/>
        </p:nvSpPr>
        <p:spPr>
          <a:xfrm>
            <a:off x="10220717" y="6235680"/>
            <a:ext cx="3269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1</a:t>
            </a:r>
            <a:endParaRPr lang="en-IN" sz="2500" dirty="0">
              <a:solidFill>
                <a:srgbClr val="FF0000"/>
              </a:solidFill>
            </a:endParaRP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6EFFD0A-6768-419A-AC27-E2E7A952AD4E}"/>
              </a:ext>
            </a:extLst>
          </p:cNvPr>
          <p:cNvCxnSpPr>
            <a:cxnSpLocks/>
          </p:cNvCxnSpPr>
          <p:nvPr/>
        </p:nvCxnSpPr>
        <p:spPr>
          <a:xfrm>
            <a:off x="7897746" y="5770879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30A3D93-1ECE-4A82-AF21-52F48ECB558C}"/>
              </a:ext>
            </a:extLst>
          </p:cNvPr>
          <p:cNvSpPr txBox="1"/>
          <p:nvPr/>
        </p:nvSpPr>
        <p:spPr>
          <a:xfrm>
            <a:off x="8023105" y="5750175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2</a:t>
            </a:r>
            <a:endParaRPr lang="en-IN" sz="2500" dirty="0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6D4656C-046E-483D-9FBA-71BC9A371C10}"/>
              </a:ext>
            </a:extLst>
          </p:cNvPr>
          <p:cNvCxnSpPr>
            <a:cxnSpLocks/>
          </p:cNvCxnSpPr>
          <p:nvPr/>
        </p:nvCxnSpPr>
        <p:spPr>
          <a:xfrm>
            <a:off x="3750986" y="6261745"/>
            <a:ext cx="5801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7C2D85C4-ACB0-4178-A70A-6B41637E9808}"/>
              </a:ext>
            </a:extLst>
          </p:cNvPr>
          <p:cNvCxnSpPr>
            <a:cxnSpLocks/>
          </p:cNvCxnSpPr>
          <p:nvPr/>
        </p:nvCxnSpPr>
        <p:spPr>
          <a:xfrm>
            <a:off x="3741153" y="5795832"/>
            <a:ext cx="589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308A4FE-425B-4A04-B13B-1B8740CC7D50}"/>
              </a:ext>
            </a:extLst>
          </p:cNvPr>
          <p:cNvCxnSpPr>
            <a:cxnSpLocks/>
          </p:cNvCxnSpPr>
          <p:nvPr/>
        </p:nvCxnSpPr>
        <p:spPr>
          <a:xfrm flipV="1">
            <a:off x="3741153" y="5281325"/>
            <a:ext cx="599769" cy="6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9562E43-AE53-47B3-B59A-132E83880CBC}"/>
              </a:ext>
            </a:extLst>
          </p:cNvPr>
          <p:cNvCxnSpPr>
            <a:cxnSpLocks/>
          </p:cNvCxnSpPr>
          <p:nvPr/>
        </p:nvCxnSpPr>
        <p:spPr>
          <a:xfrm>
            <a:off x="3750986" y="4719377"/>
            <a:ext cx="5702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B434F1CB-6F8D-42A8-9DAD-C576289191C2}"/>
              </a:ext>
            </a:extLst>
          </p:cNvPr>
          <p:cNvSpPr txBox="1"/>
          <p:nvPr/>
        </p:nvSpPr>
        <p:spPr>
          <a:xfrm>
            <a:off x="3859134" y="5784711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2</a:t>
            </a:r>
            <a:endParaRPr lang="en-IN" sz="25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303032A-2972-4F37-861F-D90620C4E9C5}"/>
              </a:ext>
            </a:extLst>
          </p:cNvPr>
          <p:cNvSpPr txBox="1"/>
          <p:nvPr/>
        </p:nvSpPr>
        <p:spPr>
          <a:xfrm>
            <a:off x="3840704" y="5306510"/>
            <a:ext cx="442452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3</a:t>
            </a:r>
            <a:endParaRPr lang="en-IN" sz="25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7E91FAC-8973-4120-B36B-9F78B6E931EC}"/>
              </a:ext>
            </a:extLst>
          </p:cNvPr>
          <p:cNvSpPr txBox="1"/>
          <p:nvPr/>
        </p:nvSpPr>
        <p:spPr>
          <a:xfrm>
            <a:off x="3859145" y="4766615"/>
            <a:ext cx="336737" cy="4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4</a:t>
            </a:r>
            <a:endParaRPr lang="en-IN" sz="2500" dirty="0"/>
          </a:p>
        </p:txBody>
      </p:sp>
      <p:sp>
        <p:nvSpPr>
          <p:cNvPr id="4" name="Arrow: U-Turn 3">
            <a:extLst>
              <a:ext uri="{FF2B5EF4-FFF2-40B4-BE49-F238E27FC236}">
                <a16:creationId xmlns:a16="http://schemas.microsoft.com/office/drawing/2014/main" id="{C24C0B18-AA70-41E1-8BE8-30503A1239FB}"/>
              </a:ext>
            </a:extLst>
          </p:cNvPr>
          <p:cNvSpPr/>
          <p:nvPr/>
        </p:nvSpPr>
        <p:spPr>
          <a:xfrm rot="5400000">
            <a:off x="9788034" y="3048976"/>
            <a:ext cx="2783840" cy="560441"/>
          </a:xfrm>
          <a:prstGeom prst="utur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150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7023-3482-42A8-913E-8ADABA835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B1CE2-6DE5-45E4-BE9D-4EED0B357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835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119</Words>
  <Application>Microsoft Office PowerPoint</Application>
  <PresentationFormat>Widescreen</PresentationFormat>
  <Paragraphs>94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SHARMA</dc:creator>
  <cp:lastModifiedBy>PIYUSH SHARMA</cp:lastModifiedBy>
  <cp:revision>19</cp:revision>
  <dcterms:created xsi:type="dcterms:W3CDTF">2020-10-03T21:15:29Z</dcterms:created>
  <dcterms:modified xsi:type="dcterms:W3CDTF">2020-10-03T22:43:10Z</dcterms:modified>
</cp:coreProperties>
</file>