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1F5B-9D41-484D-A436-F9EFEB8BC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DB5A0-88EB-42DD-8C54-A28531907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2E27-CF47-4177-9D73-D2F88B1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E76A-FA17-42A5-A977-3A0B85E6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A248-2082-477F-93E4-09512354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06B5-51A9-4DA0-B1DE-6E851FC3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82B52-4B8E-4FE2-A1B4-84B93847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BBF2-08E4-49BD-8380-6753DF1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B877-C5FA-4960-AC13-183EB96D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1085-921D-498F-A93D-35A89C2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BBEF-2240-4C04-A117-C95DB815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7664-FD6C-40CA-A16F-929BB208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F7F5-7252-42C8-9FF5-6AA9ACF8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7917-B4F9-43C9-9C2A-44D7B76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4C1E-B1AA-415A-95D6-B4C68108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E428-C5F1-40D2-8B23-B8BA8AA9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4E27-A840-4B43-A847-B99D8C7E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7DD1-4DAC-49A5-AE79-D4979DF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0C36-065E-49A6-A93E-64FD0B5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8C35-9EDA-48FB-B5A9-53107357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4A63-A002-4CD6-8DCF-396EBBF8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0367-6DBC-4BC7-8DDB-13EC82EE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F9A1-4569-4D5F-A6C7-06DE40A6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FE66-D664-4DEA-B198-57ED415A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73D-188A-4FDE-9164-D24EC64A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7A95-F384-482D-B3BF-8D7CF26C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8EB-A564-4379-8050-CBC1CAE9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9253-8374-4560-A342-B1AA8F47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9E02-9A41-4EC3-8864-47FB566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88B-03A8-48CA-82B0-A3ADA95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782F-B8D5-47BA-B459-DD6C165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5E1-C429-4EB6-86EF-7F2F6C9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944F-B5ED-43E3-AF4B-3AE6CCD3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E866-129F-4A1C-A067-DCF3DA34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B39C0-5D72-49F4-B7F6-4623D94F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F735-9F8F-4D58-8A42-24DE2AE7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45DE6-FB8A-47A7-B79B-56A16C72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22858-AFDA-4D5A-B412-00A5D7E9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2D273-2BEA-4FBA-BEED-0CE6EA8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1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8D41-3B9E-4023-ABCA-0A1EA7C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C1090-A383-45AC-8150-D79E6BB4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6AB53-2B92-4CDC-A50D-38E1451E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23C3-412E-4279-A6EE-E42B65A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07F5-AEBB-46AB-AA5B-4AD36F0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E4C9-D067-405D-ABC5-801FE39D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72DB-3E1D-4504-B0BB-5CFFBB02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D470-C873-4FFD-8E63-044FFA16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71D5-FA8B-4CDB-A703-781D7644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5B6A-BC93-488F-A3AC-69650442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4402-8166-42D2-8742-CF3888C5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6A60-B7C0-4D86-B1F1-44F4B5A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CFE03-FAF0-413F-A17C-C71DFBA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937-F599-4A8B-A96E-5473956B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BE5F3-08D9-4353-AF25-F3E3E4E9B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A126-4452-4938-8EF0-3F24E4A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3FF7-5D48-48AE-8AFC-DA99DAB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4289-63F1-49BE-B1F9-F68C7806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AE55-C6B8-4FBE-BF2B-AB36F6F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A1F6B-A419-4649-A3A1-A28B4F6A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01C-08DF-4412-956E-0675BBAA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6A44-EB43-402E-838C-FD7CA222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7FE5-0867-4D4A-BD4D-FD7E6DA284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87FC-7F2E-4174-8EBA-09F8E6B6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A5A-8F7E-428E-88F5-E4AC6FD9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3FF105-94A6-46DC-8397-8D4E900E2355}"/>
              </a:ext>
            </a:extLst>
          </p:cNvPr>
          <p:cNvCxnSpPr/>
          <p:nvPr/>
        </p:nvCxnSpPr>
        <p:spPr>
          <a:xfrm>
            <a:off x="1641987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4890B6-CCE6-42B5-8221-86307F5A848F}"/>
              </a:ext>
            </a:extLst>
          </p:cNvPr>
          <p:cNvCxnSpPr/>
          <p:nvPr/>
        </p:nvCxnSpPr>
        <p:spPr>
          <a:xfrm>
            <a:off x="3151238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8200A5-DD75-40F2-AC94-BB61F15941A3}"/>
              </a:ext>
            </a:extLst>
          </p:cNvPr>
          <p:cNvCxnSpPr/>
          <p:nvPr/>
        </p:nvCxnSpPr>
        <p:spPr>
          <a:xfrm>
            <a:off x="2153265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44184-147A-471F-B57D-6BF773EA4754}"/>
              </a:ext>
            </a:extLst>
          </p:cNvPr>
          <p:cNvCxnSpPr/>
          <p:nvPr/>
        </p:nvCxnSpPr>
        <p:spPr>
          <a:xfrm>
            <a:off x="3146322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893048-430E-4018-B0B0-064D85E266A1}"/>
              </a:ext>
            </a:extLst>
          </p:cNvPr>
          <p:cNvCxnSpPr/>
          <p:nvPr/>
        </p:nvCxnSpPr>
        <p:spPr>
          <a:xfrm>
            <a:off x="2153265" y="5987845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793E70-6E6D-4245-8E60-CF2D091F7D57}"/>
              </a:ext>
            </a:extLst>
          </p:cNvPr>
          <p:cNvCxnSpPr/>
          <p:nvPr/>
        </p:nvCxnSpPr>
        <p:spPr>
          <a:xfrm>
            <a:off x="8244348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7C3AD-EDC8-4A34-8471-9782E1D9B11A}"/>
              </a:ext>
            </a:extLst>
          </p:cNvPr>
          <p:cNvCxnSpPr/>
          <p:nvPr/>
        </p:nvCxnSpPr>
        <p:spPr>
          <a:xfrm>
            <a:off x="9753599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912001-8FAE-4D6F-BCFE-A4A54DCA0C6D}"/>
              </a:ext>
            </a:extLst>
          </p:cNvPr>
          <p:cNvCxnSpPr/>
          <p:nvPr/>
        </p:nvCxnSpPr>
        <p:spPr>
          <a:xfrm>
            <a:off x="8755626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C83E79-EDE3-4F5B-BFBA-E4F30B4246A6}"/>
              </a:ext>
            </a:extLst>
          </p:cNvPr>
          <p:cNvCxnSpPr/>
          <p:nvPr/>
        </p:nvCxnSpPr>
        <p:spPr>
          <a:xfrm>
            <a:off x="9748683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86F466-D684-4610-A9F4-5652B35C959A}"/>
              </a:ext>
            </a:extLst>
          </p:cNvPr>
          <p:cNvCxnSpPr/>
          <p:nvPr/>
        </p:nvCxnSpPr>
        <p:spPr>
          <a:xfrm>
            <a:off x="8755626" y="5987845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13D9DD-DAB5-4617-B712-DA47896D240C}"/>
              </a:ext>
            </a:extLst>
          </p:cNvPr>
          <p:cNvSpPr/>
          <p:nvPr/>
        </p:nvSpPr>
        <p:spPr>
          <a:xfrm>
            <a:off x="4065655" y="3962400"/>
            <a:ext cx="3883726" cy="47194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46063-6806-4F6A-9DF9-14F6E08150DA}"/>
              </a:ext>
            </a:extLst>
          </p:cNvPr>
          <p:cNvSpPr txBox="1"/>
          <p:nvPr/>
        </p:nvSpPr>
        <p:spPr>
          <a:xfrm>
            <a:off x="4804289" y="3548823"/>
            <a:ext cx="2583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sort_stack()</a:t>
            </a:r>
            <a:endParaRPr lang="en-IN" sz="25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40267-E194-42EC-8EB7-1F24B4194370}"/>
              </a:ext>
            </a:extLst>
          </p:cNvPr>
          <p:cNvCxnSpPr/>
          <p:nvPr/>
        </p:nvCxnSpPr>
        <p:spPr>
          <a:xfrm>
            <a:off x="2153265" y="533399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4DD013-18F8-4FC8-B7F7-7E1C5E0C6F92}"/>
              </a:ext>
            </a:extLst>
          </p:cNvPr>
          <p:cNvCxnSpPr/>
          <p:nvPr/>
        </p:nvCxnSpPr>
        <p:spPr>
          <a:xfrm>
            <a:off x="2143432" y="4670321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2B514-F0EB-4359-8A84-37BEE48616C2}"/>
              </a:ext>
            </a:extLst>
          </p:cNvPr>
          <p:cNvCxnSpPr/>
          <p:nvPr/>
        </p:nvCxnSpPr>
        <p:spPr>
          <a:xfrm>
            <a:off x="2153265" y="4025877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BF2DF9-C1E2-4EF1-B84A-7007BB45F74B}"/>
              </a:ext>
            </a:extLst>
          </p:cNvPr>
          <p:cNvCxnSpPr/>
          <p:nvPr/>
        </p:nvCxnSpPr>
        <p:spPr>
          <a:xfrm>
            <a:off x="2143432" y="336219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7AF6B9-9013-4CFF-9F0C-97BED8A493CE}"/>
              </a:ext>
            </a:extLst>
          </p:cNvPr>
          <p:cNvCxnSpPr/>
          <p:nvPr/>
        </p:nvCxnSpPr>
        <p:spPr>
          <a:xfrm>
            <a:off x="2153265" y="272801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A21ECE-67CE-4F5A-A2B7-715E5B8970A7}"/>
              </a:ext>
            </a:extLst>
          </p:cNvPr>
          <p:cNvCxnSpPr/>
          <p:nvPr/>
        </p:nvCxnSpPr>
        <p:spPr>
          <a:xfrm>
            <a:off x="8765458" y="534874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E13E5-D219-4D26-9D44-9F90B5695ED9}"/>
              </a:ext>
            </a:extLst>
          </p:cNvPr>
          <p:cNvCxnSpPr/>
          <p:nvPr/>
        </p:nvCxnSpPr>
        <p:spPr>
          <a:xfrm>
            <a:off x="8755625" y="4685068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7D4AD-B9E5-4F22-AB71-8ED08240F55A}"/>
              </a:ext>
            </a:extLst>
          </p:cNvPr>
          <p:cNvCxnSpPr/>
          <p:nvPr/>
        </p:nvCxnSpPr>
        <p:spPr>
          <a:xfrm>
            <a:off x="8765458" y="404062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038933-0C7A-4B85-94A6-20037C98DF8C}"/>
              </a:ext>
            </a:extLst>
          </p:cNvPr>
          <p:cNvCxnSpPr/>
          <p:nvPr/>
        </p:nvCxnSpPr>
        <p:spPr>
          <a:xfrm>
            <a:off x="8755625" y="337694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347A67-16EC-417B-B72E-A40F9424B157}"/>
              </a:ext>
            </a:extLst>
          </p:cNvPr>
          <p:cNvCxnSpPr/>
          <p:nvPr/>
        </p:nvCxnSpPr>
        <p:spPr>
          <a:xfrm>
            <a:off x="8765458" y="274276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BD5BAF-8B41-443D-AB29-EF255C515D05}"/>
              </a:ext>
            </a:extLst>
          </p:cNvPr>
          <p:cNvSpPr txBox="1"/>
          <p:nvPr/>
        </p:nvSpPr>
        <p:spPr>
          <a:xfrm>
            <a:off x="2485103" y="540274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4D00D-7BAC-41C9-8BF4-6A53B1C32357}"/>
              </a:ext>
            </a:extLst>
          </p:cNvPr>
          <p:cNvSpPr txBox="1"/>
          <p:nvPr/>
        </p:nvSpPr>
        <p:spPr>
          <a:xfrm>
            <a:off x="2485103" y="477839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223F5-8349-4486-8658-720B2F79DF12}"/>
              </a:ext>
            </a:extLst>
          </p:cNvPr>
          <p:cNvSpPr txBox="1"/>
          <p:nvPr/>
        </p:nvSpPr>
        <p:spPr>
          <a:xfrm>
            <a:off x="2482643" y="40899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56E1B-0BBC-4DC2-846A-DCD3006DFF68}"/>
              </a:ext>
            </a:extLst>
          </p:cNvPr>
          <p:cNvSpPr txBox="1"/>
          <p:nvPr/>
        </p:nvSpPr>
        <p:spPr>
          <a:xfrm>
            <a:off x="2482643" y="34655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BE1EC-A9D7-465E-B0EF-9699F929BFB1}"/>
              </a:ext>
            </a:extLst>
          </p:cNvPr>
          <p:cNvSpPr txBox="1"/>
          <p:nvPr/>
        </p:nvSpPr>
        <p:spPr>
          <a:xfrm>
            <a:off x="2485103" y="280189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9</a:t>
            </a:r>
            <a:endParaRPr lang="en-IN" sz="2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8A811-0C6E-48C7-B26F-32FCFB857A9F}"/>
              </a:ext>
            </a:extLst>
          </p:cNvPr>
          <p:cNvSpPr txBox="1"/>
          <p:nvPr/>
        </p:nvSpPr>
        <p:spPr>
          <a:xfrm>
            <a:off x="9088076" y="540274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9</a:t>
            </a:r>
            <a:endParaRPr lang="en-IN" sz="2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2AFA9A-2C82-4D53-96E9-8EB67658A324}"/>
              </a:ext>
            </a:extLst>
          </p:cNvPr>
          <p:cNvSpPr txBox="1"/>
          <p:nvPr/>
        </p:nvSpPr>
        <p:spPr>
          <a:xfrm>
            <a:off x="9088076" y="477839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7DA0C-C184-4718-A119-F71444E228CB}"/>
              </a:ext>
            </a:extLst>
          </p:cNvPr>
          <p:cNvSpPr txBox="1"/>
          <p:nvPr/>
        </p:nvSpPr>
        <p:spPr>
          <a:xfrm>
            <a:off x="9085616" y="40899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5EBA2F-9D9E-4C4A-AD59-D9E22C646C34}"/>
              </a:ext>
            </a:extLst>
          </p:cNvPr>
          <p:cNvSpPr txBox="1"/>
          <p:nvPr/>
        </p:nvSpPr>
        <p:spPr>
          <a:xfrm>
            <a:off x="9085616" y="34655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2D26BC-9164-4F2E-BA8F-A57D508DA8CE}"/>
              </a:ext>
            </a:extLst>
          </p:cNvPr>
          <p:cNvSpPr txBox="1"/>
          <p:nvPr/>
        </p:nvSpPr>
        <p:spPr>
          <a:xfrm>
            <a:off x="9088076" y="280189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25213-610E-4D51-8F6B-1AC97ADE44B2}"/>
              </a:ext>
            </a:extLst>
          </p:cNvPr>
          <p:cNvSpPr txBox="1"/>
          <p:nvPr/>
        </p:nvSpPr>
        <p:spPr>
          <a:xfrm>
            <a:off x="1713263" y="6110746"/>
            <a:ext cx="1912359" cy="4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INPUT STACK</a:t>
            </a:r>
            <a:endParaRPr lang="en-IN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96B36-E6CE-4164-BB5B-65B2A1A72636}"/>
              </a:ext>
            </a:extLst>
          </p:cNvPr>
          <p:cNvSpPr txBox="1"/>
          <p:nvPr/>
        </p:nvSpPr>
        <p:spPr>
          <a:xfrm>
            <a:off x="8281242" y="6115344"/>
            <a:ext cx="2197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OUTPUT STACK</a:t>
            </a:r>
            <a:endParaRPr lang="en-IN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A1AC86-0A54-46B9-A482-89281DA67F50}"/>
              </a:ext>
            </a:extLst>
          </p:cNvPr>
          <p:cNvSpPr txBox="1"/>
          <p:nvPr/>
        </p:nvSpPr>
        <p:spPr>
          <a:xfrm>
            <a:off x="4562168" y="0"/>
            <a:ext cx="3067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SORT A STACK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761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42429C-3EC0-4523-B455-B73B6B392F02}"/>
              </a:ext>
            </a:extLst>
          </p:cNvPr>
          <p:cNvCxnSpPr>
            <a:cxnSpLocks/>
          </p:cNvCxnSpPr>
          <p:nvPr/>
        </p:nvCxnSpPr>
        <p:spPr>
          <a:xfrm>
            <a:off x="557951" y="8618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A91DB-575E-41ED-9A89-8E65EFD2A4F0}"/>
              </a:ext>
            </a:extLst>
          </p:cNvPr>
          <p:cNvCxnSpPr>
            <a:cxnSpLocks/>
          </p:cNvCxnSpPr>
          <p:nvPr/>
        </p:nvCxnSpPr>
        <p:spPr>
          <a:xfrm>
            <a:off x="1386328" y="9847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6A5CBD-7004-4D74-8D8B-76DEE4159386}"/>
              </a:ext>
            </a:extLst>
          </p:cNvPr>
          <p:cNvCxnSpPr>
            <a:cxnSpLocks/>
          </p:cNvCxnSpPr>
          <p:nvPr/>
        </p:nvCxnSpPr>
        <p:spPr>
          <a:xfrm flipH="1">
            <a:off x="786560" y="97309"/>
            <a:ext cx="16123" cy="2913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23F472-68C2-45C8-BE77-D9D9F12E62DB}"/>
              </a:ext>
            </a:extLst>
          </p:cNvPr>
          <p:cNvCxnSpPr>
            <a:cxnSpLocks/>
          </p:cNvCxnSpPr>
          <p:nvPr/>
        </p:nvCxnSpPr>
        <p:spPr>
          <a:xfrm flipH="1">
            <a:off x="1376496" y="104819"/>
            <a:ext cx="20890" cy="290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02A01-D325-45B0-AD39-FFEFA3C7AB22}"/>
              </a:ext>
            </a:extLst>
          </p:cNvPr>
          <p:cNvCxnSpPr>
            <a:cxnSpLocks/>
          </p:cNvCxnSpPr>
          <p:nvPr/>
        </p:nvCxnSpPr>
        <p:spPr>
          <a:xfrm>
            <a:off x="796392" y="301091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4A4B15-9C3E-4217-800C-387F8CF2019F}"/>
              </a:ext>
            </a:extLst>
          </p:cNvPr>
          <p:cNvCxnSpPr>
            <a:cxnSpLocks/>
          </p:cNvCxnSpPr>
          <p:nvPr/>
        </p:nvCxnSpPr>
        <p:spPr>
          <a:xfrm>
            <a:off x="796392" y="252274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5B049-0B0B-403E-8957-42B020AA10FD}"/>
              </a:ext>
            </a:extLst>
          </p:cNvPr>
          <p:cNvCxnSpPr>
            <a:cxnSpLocks/>
          </p:cNvCxnSpPr>
          <p:nvPr/>
        </p:nvCxnSpPr>
        <p:spPr>
          <a:xfrm>
            <a:off x="786559" y="20568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18EAE-900B-46B0-AB7E-D6D59DC6DE0B}"/>
              </a:ext>
            </a:extLst>
          </p:cNvPr>
          <p:cNvCxnSpPr>
            <a:cxnSpLocks/>
          </p:cNvCxnSpPr>
          <p:nvPr/>
        </p:nvCxnSpPr>
        <p:spPr>
          <a:xfrm flipV="1">
            <a:off x="786559" y="1542323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EE566-870E-4DB5-B02A-EED419B93C0E}"/>
              </a:ext>
            </a:extLst>
          </p:cNvPr>
          <p:cNvCxnSpPr>
            <a:cxnSpLocks/>
          </p:cNvCxnSpPr>
          <p:nvPr/>
        </p:nvCxnSpPr>
        <p:spPr>
          <a:xfrm>
            <a:off x="796392" y="980375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74456-AF0F-4A0A-AC28-97B18306C7F3}"/>
              </a:ext>
            </a:extLst>
          </p:cNvPr>
          <p:cNvCxnSpPr>
            <a:cxnSpLocks/>
          </p:cNvCxnSpPr>
          <p:nvPr/>
        </p:nvCxnSpPr>
        <p:spPr>
          <a:xfrm>
            <a:off x="806225" y="488142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83A7D5-3535-4C80-806C-2CC2E63D4618}"/>
              </a:ext>
            </a:extLst>
          </p:cNvPr>
          <p:cNvSpPr txBox="1"/>
          <p:nvPr/>
        </p:nvSpPr>
        <p:spPr>
          <a:xfrm>
            <a:off x="914379" y="253386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F8CAC-2C79-43EF-80E3-44E3D7F193B8}"/>
              </a:ext>
            </a:extLst>
          </p:cNvPr>
          <p:cNvSpPr txBox="1"/>
          <p:nvPr/>
        </p:nvSpPr>
        <p:spPr>
          <a:xfrm>
            <a:off x="904540" y="204570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2C774-2730-46E5-B900-B372AFF9D5E8}"/>
              </a:ext>
            </a:extLst>
          </p:cNvPr>
          <p:cNvSpPr txBox="1"/>
          <p:nvPr/>
        </p:nvSpPr>
        <p:spPr>
          <a:xfrm>
            <a:off x="886110" y="156750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4248A-6243-4AEC-9F0A-DDFBB44ECDA7}"/>
              </a:ext>
            </a:extLst>
          </p:cNvPr>
          <p:cNvSpPr txBox="1"/>
          <p:nvPr/>
        </p:nvSpPr>
        <p:spPr>
          <a:xfrm>
            <a:off x="904551" y="1027613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3A60D-898E-40B0-8182-DE472E78CECE}"/>
              </a:ext>
            </a:extLst>
          </p:cNvPr>
          <p:cNvSpPr txBox="1"/>
          <p:nvPr/>
        </p:nvSpPr>
        <p:spPr>
          <a:xfrm>
            <a:off x="938962" y="479703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9</a:t>
            </a:r>
            <a:endParaRPr lang="en-IN" sz="25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928E42-A781-46E9-9412-A7AFA130D779}"/>
              </a:ext>
            </a:extLst>
          </p:cNvPr>
          <p:cNvCxnSpPr>
            <a:cxnSpLocks/>
          </p:cNvCxnSpPr>
          <p:nvPr/>
        </p:nvCxnSpPr>
        <p:spPr>
          <a:xfrm>
            <a:off x="2480157" y="7995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F0DE99-8C4C-479F-B55D-E4FFBBC9FCCC}"/>
              </a:ext>
            </a:extLst>
          </p:cNvPr>
          <p:cNvCxnSpPr>
            <a:cxnSpLocks/>
          </p:cNvCxnSpPr>
          <p:nvPr/>
        </p:nvCxnSpPr>
        <p:spPr>
          <a:xfrm>
            <a:off x="3308534" y="9224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6819FF-B689-4960-AC8B-18700A19F670}"/>
              </a:ext>
            </a:extLst>
          </p:cNvPr>
          <p:cNvCxnSpPr>
            <a:cxnSpLocks/>
          </p:cNvCxnSpPr>
          <p:nvPr/>
        </p:nvCxnSpPr>
        <p:spPr>
          <a:xfrm flipH="1">
            <a:off x="2708766" y="9224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16F8F0-7CF1-430A-BC4D-A37ED72D47AD}"/>
              </a:ext>
            </a:extLst>
          </p:cNvPr>
          <p:cNvCxnSpPr>
            <a:cxnSpLocks/>
          </p:cNvCxnSpPr>
          <p:nvPr/>
        </p:nvCxnSpPr>
        <p:spPr>
          <a:xfrm flipH="1">
            <a:off x="3298701" y="7995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23F9BE-1BF2-491A-B225-312C250150F8}"/>
              </a:ext>
            </a:extLst>
          </p:cNvPr>
          <p:cNvCxnSpPr>
            <a:cxnSpLocks/>
          </p:cNvCxnSpPr>
          <p:nvPr/>
        </p:nvCxnSpPr>
        <p:spPr>
          <a:xfrm>
            <a:off x="2718598" y="300468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CD5134-45F7-415C-960A-1AD52080E457}"/>
              </a:ext>
            </a:extLst>
          </p:cNvPr>
          <p:cNvCxnSpPr>
            <a:cxnSpLocks/>
          </p:cNvCxnSpPr>
          <p:nvPr/>
        </p:nvCxnSpPr>
        <p:spPr>
          <a:xfrm>
            <a:off x="2718598" y="251651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B63872-EF28-4D39-8597-3AAF38F73BB9}"/>
              </a:ext>
            </a:extLst>
          </p:cNvPr>
          <p:cNvCxnSpPr>
            <a:cxnSpLocks/>
          </p:cNvCxnSpPr>
          <p:nvPr/>
        </p:nvCxnSpPr>
        <p:spPr>
          <a:xfrm>
            <a:off x="2708765" y="205060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BE8CA2-5DDE-4347-8A05-A78BF3C9FAC9}"/>
              </a:ext>
            </a:extLst>
          </p:cNvPr>
          <p:cNvCxnSpPr>
            <a:cxnSpLocks/>
          </p:cNvCxnSpPr>
          <p:nvPr/>
        </p:nvCxnSpPr>
        <p:spPr>
          <a:xfrm flipV="1">
            <a:off x="2708765" y="1536093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EDCEE0-9614-4FD6-BCCF-A9E4F28BB7E8}"/>
              </a:ext>
            </a:extLst>
          </p:cNvPr>
          <p:cNvCxnSpPr>
            <a:cxnSpLocks/>
          </p:cNvCxnSpPr>
          <p:nvPr/>
        </p:nvCxnSpPr>
        <p:spPr>
          <a:xfrm>
            <a:off x="2718598" y="974145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C73795B-8C0A-4C36-BF2D-5BE504B67CF4}"/>
              </a:ext>
            </a:extLst>
          </p:cNvPr>
          <p:cNvSpPr txBox="1"/>
          <p:nvPr/>
        </p:nvSpPr>
        <p:spPr>
          <a:xfrm>
            <a:off x="2836585" y="252763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FEC350-A394-4E62-A0EF-530228EFD1B6}"/>
              </a:ext>
            </a:extLst>
          </p:cNvPr>
          <p:cNvSpPr txBox="1"/>
          <p:nvPr/>
        </p:nvSpPr>
        <p:spPr>
          <a:xfrm>
            <a:off x="2826746" y="203947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3F4E6-F909-4EF7-8FB4-7D9F37635FD2}"/>
              </a:ext>
            </a:extLst>
          </p:cNvPr>
          <p:cNvSpPr txBox="1"/>
          <p:nvPr/>
        </p:nvSpPr>
        <p:spPr>
          <a:xfrm>
            <a:off x="2808316" y="156127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C80641-7676-4129-A6DE-668EFE2D357A}"/>
              </a:ext>
            </a:extLst>
          </p:cNvPr>
          <p:cNvSpPr txBox="1"/>
          <p:nvPr/>
        </p:nvSpPr>
        <p:spPr>
          <a:xfrm>
            <a:off x="2826757" y="1021383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58EC7A-EDDB-4245-8C5D-4041C94F5E05}"/>
              </a:ext>
            </a:extLst>
          </p:cNvPr>
          <p:cNvCxnSpPr>
            <a:cxnSpLocks/>
          </p:cNvCxnSpPr>
          <p:nvPr/>
        </p:nvCxnSpPr>
        <p:spPr>
          <a:xfrm>
            <a:off x="4525267" y="9252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F56B36-0E68-4A44-A609-3FAB7AA53A06}"/>
              </a:ext>
            </a:extLst>
          </p:cNvPr>
          <p:cNvCxnSpPr>
            <a:cxnSpLocks/>
          </p:cNvCxnSpPr>
          <p:nvPr/>
        </p:nvCxnSpPr>
        <p:spPr>
          <a:xfrm>
            <a:off x="5353644" y="10481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D978F1-0611-49BB-A27D-5728C0D38738}"/>
              </a:ext>
            </a:extLst>
          </p:cNvPr>
          <p:cNvCxnSpPr>
            <a:cxnSpLocks/>
          </p:cNvCxnSpPr>
          <p:nvPr/>
        </p:nvCxnSpPr>
        <p:spPr>
          <a:xfrm flipH="1">
            <a:off x="4753876" y="10481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315263-68FA-458D-A3E9-FE19EB64AB39}"/>
              </a:ext>
            </a:extLst>
          </p:cNvPr>
          <p:cNvCxnSpPr>
            <a:cxnSpLocks/>
          </p:cNvCxnSpPr>
          <p:nvPr/>
        </p:nvCxnSpPr>
        <p:spPr>
          <a:xfrm flipH="1">
            <a:off x="5343811" y="9252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F4C39E-1235-497E-9399-474D7B51EE1B}"/>
              </a:ext>
            </a:extLst>
          </p:cNvPr>
          <p:cNvCxnSpPr>
            <a:cxnSpLocks/>
          </p:cNvCxnSpPr>
          <p:nvPr/>
        </p:nvCxnSpPr>
        <p:spPr>
          <a:xfrm>
            <a:off x="4763708" y="301726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7AC6B7-D2AD-46EB-8A57-9D812DA9BC8C}"/>
              </a:ext>
            </a:extLst>
          </p:cNvPr>
          <p:cNvCxnSpPr>
            <a:cxnSpLocks/>
          </p:cNvCxnSpPr>
          <p:nvPr/>
        </p:nvCxnSpPr>
        <p:spPr>
          <a:xfrm>
            <a:off x="4763708" y="252908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EF35F4-6FA4-4C6F-982F-048394C4212F}"/>
              </a:ext>
            </a:extLst>
          </p:cNvPr>
          <p:cNvCxnSpPr>
            <a:cxnSpLocks/>
          </p:cNvCxnSpPr>
          <p:nvPr/>
        </p:nvCxnSpPr>
        <p:spPr>
          <a:xfrm>
            <a:off x="4753875" y="206317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0BBB1B-116D-4479-B246-3E1825D6A84F}"/>
              </a:ext>
            </a:extLst>
          </p:cNvPr>
          <p:cNvCxnSpPr>
            <a:cxnSpLocks/>
          </p:cNvCxnSpPr>
          <p:nvPr/>
        </p:nvCxnSpPr>
        <p:spPr>
          <a:xfrm flipV="1">
            <a:off x="4753875" y="154866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DCE0FF-F8D3-476B-AF2B-E1658BE89ED3}"/>
              </a:ext>
            </a:extLst>
          </p:cNvPr>
          <p:cNvSpPr txBox="1"/>
          <p:nvPr/>
        </p:nvSpPr>
        <p:spPr>
          <a:xfrm>
            <a:off x="4881695" y="254020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DEBD7-826D-44E7-B611-09CF04408311}"/>
              </a:ext>
            </a:extLst>
          </p:cNvPr>
          <p:cNvSpPr txBox="1"/>
          <p:nvPr/>
        </p:nvSpPr>
        <p:spPr>
          <a:xfrm>
            <a:off x="4871856" y="205205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E99CA3-B48A-465C-9FDF-3C8E6FC2CC85}"/>
              </a:ext>
            </a:extLst>
          </p:cNvPr>
          <p:cNvSpPr txBox="1"/>
          <p:nvPr/>
        </p:nvSpPr>
        <p:spPr>
          <a:xfrm>
            <a:off x="4853426" y="157385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F5A467-D361-43A9-BF01-0C16C7A1A570}"/>
              </a:ext>
            </a:extLst>
          </p:cNvPr>
          <p:cNvCxnSpPr>
            <a:cxnSpLocks/>
          </p:cNvCxnSpPr>
          <p:nvPr/>
        </p:nvCxnSpPr>
        <p:spPr>
          <a:xfrm>
            <a:off x="6447473" y="8629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1F396D-7E50-472F-B5BE-5F1950BB3F18}"/>
              </a:ext>
            </a:extLst>
          </p:cNvPr>
          <p:cNvCxnSpPr>
            <a:cxnSpLocks/>
          </p:cNvCxnSpPr>
          <p:nvPr/>
        </p:nvCxnSpPr>
        <p:spPr>
          <a:xfrm>
            <a:off x="7275850" y="9858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18358A-D1C0-43DE-883E-D9080E22A8A5}"/>
              </a:ext>
            </a:extLst>
          </p:cNvPr>
          <p:cNvCxnSpPr>
            <a:cxnSpLocks/>
          </p:cNvCxnSpPr>
          <p:nvPr/>
        </p:nvCxnSpPr>
        <p:spPr>
          <a:xfrm flipH="1">
            <a:off x="6676082" y="9858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71E66E6-B583-4912-9A88-BE8FA985A85E}"/>
              </a:ext>
            </a:extLst>
          </p:cNvPr>
          <p:cNvCxnSpPr>
            <a:cxnSpLocks/>
          </p:cNvCxnSpPr>
          <p:nvPr/>
        </p:nvCxnSpPr>
        <p:spPr>
          <a:xfrm flipH="1">
            <a:off x="7266017" y="8629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E0C5A6-9D6A-4C61-AADD-C0FB4C86DC63}"/>
              </a:ext>
            </a:extLst>
          </p:cNvPr>
          <p:cNvCxnSpPr>
            <a:cxnSpLocks/>
          </p:cNvCxnSpPr>
          <p:nvPr/>
        </p:nvCxnSpPr>
        <p:spPr>
          <a:xfrm>
            <a:off x="6685914" y="30110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67B17F-1E7C-41EB-93DD-F9C63BAD3926}"/>
              </a:ext>
            </a:extLst>
          </p:cNvPr>
          <p:cNvCxnSpPr>
            <a:cxnSpLocks/>
          </p:cNvCxnSpPr>
          <p:nvPr/>
        </p:nvCxnSpPr>
        <p:spPr>
          <a:xfrm>
            <a:off x="6685914" y="252285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5EB59C-86C1-42C0-B88A-E054F64FCC89}"/>
              </a:ext>
            </a:extLst>
          </p:cNvPr>
          <p:cNvCxnSpPr>
            <a:cxnSpLocks/>
          </p:cNvCxnSpPr>
          <p:nvPr/>
        </p:nvCxnSpPr>
        <p:spPr>
          <a:xfrm>
            <a:off x="6676081" y="205694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59D759-3FED-41AE-AFC1-776EC32DB6A1}"/>
              </a:ext>
            </a:extLst>
          </p:cNvPr>
          <p:cNvSpPr txBox="1"/>
          <p:nvPr/>
        </p:nvSpPr>
        <p:spPr>
          <a:xfrm>
            <a:off x="6803901" y="253397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96EEE-F960-4971-9B7B-FB916B5A6216}"/>
              </a:ext>
            </a:extLst>
          </p:cNvPr>
          <p:cNvSpPr txBox="1"/>
          <p:nvPr/>
        </p:nvSpPr>
        <p:spPr>
          <a:xfrm>
            <a:off x="6794062" y="204582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2C3D44-FF90-4457-9787-A67DCEDB9969}"/>
              </a:ext>
            </a:extLst>
          </p:cNvPr>
          <p:cNvCxnSpPr>
            <a:cxnSpLocks/>
          </p:cNvCxnSpPr>
          <p:nvPr/>
        </p:nvCxnSpPr>
        <p:spPr>
          <a:xfrm>
            <a:off x="8696598" y="111484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80E739-C0CF-4D53-B74D-574CC557A21E}"/>
              </a:ext>
            </a:extLst>
          </p:cNvPr>
          <p:cNvCxnSpPr>
            <a:cxnSpLocks/>
          </p:cNvCxnSpPr>
          <p:nvPr/>
        </p:nvCxnSpPr>
        <p:spPr>
          <a:xfrm>
            <a:off x="9524975" y="123774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478FF41-254F-48AF-9780-778B44F091D7}"/>
              </a:ext>
            </a:extLst>
          </p:cNvPr>
          <p:cNvCxnSpPr>
            <a:cxnSpLocks/>
          </p:cNvCxnSpPr>
          <p:nvPr/>
        </p:nvCxnSpPr>
        <p:spPr>
          <a:xfrm flipH="1">
            <a:off x="8925207" y="123774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08DB8D-C166-4B56-8151-70F8F1CE0B54}"/>
              </a:ext>
            </a:extLst>
          </p:cNvPr>
          <p:cNvCxnSpPr>
            <a:cxnSpLocks/>
          </p:cNvCxnSpPr>
          <p:nvPr/>
        </p:nvCxnSpPr>
        <p:spPr>
          <a:xfrm flipH="1">
            <a:off x="9515142" y="111484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08A8B0-EE0E-4A69-9D2F-F3F57C673A3A}"/>
              </a:ext>
            </a:extLst>
          </p:cNvPr>
          <p:cNvCxnSpPr>
            <a:cxnSpLocks/>
          </p:cNvCxnSpPr>
          <p:nvPr/>
        </p:nvCxnSpPr>
        <p:spPr>
          <a:xfrm>
            <a:off x="8935039" y="303621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A6D37D-1143-4DF1-93D0-58EDB06A77DE}"/>
              </a:ext>
            </a:extLst>
          </p:cNvPr>
          <p:cNvCxnSpPr>
            <a:cxnSpLocks/>
          </p:cNvCxnSpPr>
          <p:nvPr/>
        </p:nvCxnSpPr>
        <p:spPr>
          <a:xfrm>
            <a:off x="8935039" y="2548040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9CAD68D-5A76-4188-80B5-0BD4E992FDAA}"/>
              </a:ext>
            </a:extLst>
          </p:cNvPr>
          <p:cNvSpPr txBox="1"/>
          <p:nvPr/>
        </p:nvSpPr>
        <p:spPr>
          <a:xfrm>
            <a:off x="9053026" y="2559161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538E3B5-CDFA-458F-94C5-CF1A4AB7AA2D}"/>
              </a:ext>
            </a:extLst>
          </p:cNvPr>
          <p:cNvCxnSpPr>
            <a:cxnSpLocks/>
          </p:cNvCxnSpPr>
          <p:nvPr/>
        </p:nvCxnSpPr>
        <p:spPr>
          <a:xfrm>
            <a:off x="543213" y="3798050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D0FB65-5A04-4676-A169-3FD105582802}"/>
              </a:ext>
            </a:extLst>
          </p:cNvPr>
          <p:cNvCxnSpPr>
            <a:cxnSpLocks/>
          </p:cNvCxnSpPr>
          <p:nvPr/>
        </p:nvCxnSpPr>
        <p:spPr>
          <a:xfrm>
            <a:off x="1371590" y="3810340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AC6440-9699-4EC5-BBE3-ABCBC6207A86}"/>
              </a:ext>
            </a:extLst>
          </p:cNvPr>
          <p:cNvCxnSpPr>
            <a:cxnSpLocks/>
          </p:cNvCxnSpPr>
          <p:nvPr/>
        </p:nvCxnSpPr>
        <p:spPr>
          <a:xfrm flipH="1">
            <a:off x="771822" y="3810340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107A0C-3B83-4DC2-A767-D31AE5BB22C6}"/>
              </a:ext>
            </a:extLst>
          </p:cNvPr>
          <p:cNvCxnSpPr>
            <a:cxnSpLocks/>
          </p:cNvCxnSpPr>
          <p:nvPr/>
        </p:nvCxnSpPr>
        <p:spPr>
          <a:xfrm flipH="1">
            <a:off x="1361757" y="3798050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3B9339-983D-45D3-A900-F62CAE2BD0C9}"/>
              </a:ext>
            </a:extLst>
          </p:cNvPr>
          <p:cNvCxnSpPr>
            <a:cxnSpLocks/>
          </p:cNvCxnSpPr>
          <p:nvPr/>
        </p:nvCxnSpPr>
        <p:spPr>
          <a:xfrm>
            <a:off x="781654" y="6722781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47EE40E-2679-4776-BF10-DD8ECB8AFF59}"/>
              </a:ext>
            </a:extLst>
          </p:cNvPr>
          <p:cNvCxnSpPr>
            <a:cxnSpLocks/>
          </p:cNvCxnSpPr>
          <p:nvPr/>
        </p:nvCxnSpPr>
        <p:spPr>
          <a:xfrm>
            <a:off x="781654" y="6234606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02B02ED-9ABC-4525-9A33-FAE93B61866A}"/>
              </a:ext>
            </a:extLst>
          </p:cNvPr>
          <p:cNvCxnSpPr>
            <a:cxnSpLocks/>
          </p:cNvCxnSpPr>
          <p:nvPr/>
        </p:nvCxnSpPr>
        <p:spPr>
          <a:xfrm>
            <a:off x="771821" y="57686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891B5B0-63D6-460F-AD4A-A00EA5B9FFF1}"/>
              </a:ext>
            </a:extLst>
          </p:cNvPr>
          <p:cNvCxnSpPr>
            <a:cxnSpLocks/>
          </p:cNvCxnSpPr>
          <p:nvPr/>
        </p:nvCxnSpPr>
        <p:spPr>
          <a:xfrm flipV="1">
            <a:off x="771821" y="5254186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5114E11-9C91-428E-892C-20A4934CEF0D}"/>
              </a:ext>
            </a:extLst>
          </p:cNvPr>
          <p:cNvCxnSpPr>
            <a:cxnSpLocks/>
          </p:cNvCxnSpPr>
          <p:nvPr/>
        </p:nvCxnSpPr>
        <p:spPr>
          <a:xfrm>
            <a:off x="781654" y="4692238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E9E74D0-E4B7-4CC7-A6BA-D98E2FF2B9E7}"/>
              </a:ext>
            </a:extLst>
          </p:cNvPr>
          <p:cNvCxnSpPr>
            <a:cxnSpLocks/>
          </p:cNvCxnSpPr>
          <p:nvPr/>
        </p:nvCxnSpPr>
        <p:spPr>
          <a:xfrm>
            <a:off x="791487" y="4200005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33B94C-60E8-40EE-BFC6-7543153A5901}"/>
              </a:ext>
            </a:extLst>
          </p:cNvPr>
          <p:cNvSpPr txBox="1"/>
          <p:nvPr/>
        </p:nvSpPr>
        <p:spPr>
          <a:xfrm>
            <a:off x="899641" y="6245727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9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1A0546-0024-4FD6-BF7B-A4743759E02D}"/>
              </a:ext>
            </a:extLst>
          </p:cNvPr>
          <p:cNvSpPr txBox="1"/>
          <p:nvPr/>
        </p:nvSpPr>
        <p:spPr>
          <a:xfrm>
            <a:off x="889802" y="575757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89837A-1677-410A-A1D9-4A7840EEB5B2}"/>
              </a:ext>
            </a:extLst>
          </p:cNvPr>
          <p:cNvSpPr txBox="1"/>
          <p:nvPr/>
        </p:nvSpPr>
        <p:spPr>
          <a:xfrm>
            <a:off x="871372" y="527937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E1D558-2AEF-4A0E-9256-FD33E165824E}"/>
              </a:ext>
            </a:extLst>
          </p:cNvPr>
          <p:cNvSpPr txBox="1"/>
          <p:nvPr/>
        </p:nvSpPr>
        <p:spPr>
          <a:xfrm>
            <a:off x="889813" y="4739476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2EF6F0-26B2-4954-9378-46CE724BBA24}"/>
              </a:ext>
            </a:extLst>
          </p:cNvPr>
          <p:cNvSpPr txBox="1"/>
          <p:nvPr/>
        </p:nvSpPr>
        <p:spPr>
          <a:xfrm>
            <a:off x="924224" y="4182044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69EDC9-E674-41A7-AF55-92D8F6CF723D}"/>
              </a:ext>
            </a:extLst>
          </p:cNvPr>
          <p:cNvCxnSpPr>
            <a:cxnSpLocks/>
          </p:cNvCxnSpPr>
          <p:nvPr/>
        </p:nvCxnSpPr>
        <p:spPr>
          <a:xfrm>
            <a:off x="2465419" y="3791820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591D79-B0A6-432D-8D91-5968B93A39F0}"/>
              </a:ext>
            </a:extLst>
          </p:cNvPr>
          <p:cNvCxnSpPr>
            <a:cxnSpLocks/>
          </p:cNvCxnSpPr>
          <p:nvPr/>
        </p:nvCxnSpPr>
        <p:spPr>
          <a:xfrm>
            <a:off x="3293796" y="3804110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72E656-14E1-4D63-8870-A9137D08EEF2}"/>
              </a:ext>
            </a:extLst>
          </p:cNvPr>
          <p:cNvCxnSpPr>
            <a:cxnSpLocks/>
          </p:cNvCxnSpPr>
          <p:nvPr/>
        </p:nvCxnSpPr>
        <p:spPr>
          <a:xfrm flipH="1">
            <a:off x="2694028" y="3804110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DBDE76-81B9-4520-AAD8-12A57D1B8306}"/>
              </a:ext>
            </a:extLst>
          </p:cNvPr>
          <p:cNvCxnSpPr>
            <a:cxnSpLocks/>
          </p:cNvCxnSpPr>
          <p:nvPr/>
        </p:nvCxnSpPr>
        <p:spPr>
          <a:xfrm flipH="1">
            <a:off x="3283963" y="3791820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9A04CD-A417-413F-B2E6-BE64198FEB70}"/>
              </a:ext>
            </a:extLst>
          </p:cNvPr>
          <p:cNvCxnSpPr>
            <a:cxnSpLocks/>
          </p:cNvCxnSpPr>
          <p:nvPr/>
        </p:nvCxnSpPr>
        <p:spPr>
          <a:xfrm>
            <a:off x="2703860" y="6716551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DF03F02-BFF5-473C-AECE-8555806DCA38}"/>
              </a:ext>
            </a:extLst>
          </p:cNvPr>
          <p:cNvCxnSpPr>
            <a:cxnSpLocks/>
          </p:cNvCxnSpPr>
          <p:nvPr/>
        </p:nvCxnSpPr>
        <p:spPr>
          <a:xfrm>
            <a:off x="2703860" y="6228376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19F98A0-E942-422E-BA64-B5E508461FD1}"/>
              </a:ext>
            </a:extLst>
          </p:cNvPr>
          <p:cNvCxnSpPr>
            <a:cxnSpLocks/>
          </p:cNvCxnSpPr>
          <p:nvPr/>
        </p:nvCxnSpPr>
        <p:spPr>
          <a:xfrm>
            <a:off x="2694027" y="576246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B6BA2A-0182-4475-A84E-A5831952F876}"/>
              </a:ext>
            </a:extLst>
          </p:cNvPr>
          <p:cNvCxnSpPr>
            <a:cxnSpLocks/>
          </p:cNvCxnSpPr>
          <p:nvPr/>
        </p:nvCxnSpPr>
        <p:spPr>
          <a:xfrm flipV="1">
            <a:off x="2694027" y="5247956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DAC82D-7CD1-4AE7-BB04-534BB70CD748}"/>
              </a:ext>
            </a:extLst>
          </p:cNvPr>
          <p:cNvCxnSpPr>
            <a:cxnSpLocks/>
          </p:cNvCxnSpPr>
          <p:nvPr/>
        </p:nvCxnSpPr>
        <p:spPr>
          <a:xfrm>
            <a:off x="2703860" y="4686008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F1B4669-C5FE-4FE5-8CD2-85E703F992A1}"/>
              </a:ext>
            </a:extLst>
          </p:cNvPr>
          <p:cNvSpPr txBox="1"/>
          <p:nvPr/>
        </p:nvSpPr>
        <p:spPr>
          <a:xfrm>
            <a:off x="2821847" y="6239497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E0FA73-16A2-413A-A139-18F60A2DDCC6}"/>
              </a:ext>
            </a:extLst>
          </p:cNvPr>
          <p:cNvSpPr txBox="1"/>
          <p:nvPr/>
        </p:nvSpPr>
        <p:spPr>
          <a:xfrm>
            <a:off x="2812008" y="575134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109B23-F970-4E2C-9021-581987F08A5D}"/>
              </a:ext>
            </a:extLst>
          </p:cNvPr>
          <p:cNvSpPr txBox="1"/>
          <p:nvPr/>
        </p:nvSpPr>
        <p:spPr>
          <a:xfrm>
            <a:off x="2793578" y="527314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59D1B9-26CB-45C1-B7D3-0CA2FDC872C8}"/>
              </a:ext>
            </a:extLst>
          </p:cNvPr>
          <p:cNvSpPr txBox="1"/>
          <p:nvPr/>
        </p:nvSpPr>
        <p:spPr>
          <a:xfrm>
            <a:off x="2812019" y="4733246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0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343350-0389-4F29-92D2-F2D59261048A}"/>
              </a:ext>
            </a:extLst>
          </p:cNvPr>
          <p:cNvCxnSpPr>
            <a:cxnSpLocks/>
          </p:cNvCxnSpPr>
          <p:nvPr/>
        </p:nvCxnSpPr>
        <p:spPr>
          <a:xfrm>
            <a:off x="4510529" y="380439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D68D4AA-7E0B-4221-A27F-6E34FA61E4E9}"/>
              </a:ext>
            </a:extLst>
          </p:cNvPr>
          <p:cNvCxnSpPr>
            <a:cxnSpLocks/>
          </p:cNvCxnSpPr>
          <p:nvPr/>
        </p:nvCxnSpPr>
        <p:spPr>
          <a:xfrm>
            <a:off x="5338906" y="381668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2576E2-AF7C-4F1E-8B65-62038B5EEA30}"/>
              </a:ext>
            </a:extLst>
          </p:cNvPr>
          <p:cNvCxnSpPr>
            <a:cxnSpLocks/>
          </p:cNvCxnSpPr>
          <p:nvPr/>
        </p:nvCxnSpPr>
        <p:spPr>
          <a:xfrm flipH="1">
            <a:off x="4739138" y="381668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90FE58-7B25-4B4F-AEDC-F895C139ADBB}"/>
              </a:ext>
            </a:extLst>
          </p:cNvPr>
          <p:cNvCxnSpPr>
            <a:cxnSpLocks/>
          </p:cNvCxnSpPr>
          <p:nvPr/>
        </p:nvCxnSpPr>
        <p:spPr>
          <a:xfrm flipH="1">
            <a:off x="5329073" y="380439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6F387A-3FC8-4753-A705-8377948D097B}"/>
              </a:ext>
            </a:extLst>
          </p:cNvPr>
          <p:cNvCxnSpPr>
            <a:cxnSpLocks/>
          </p:cNvCxnSpPr>
          <p:nvPr/>
        </p:nvCxnSpPr>
        <p:spPr>
          <a:xfrm>
            <a:off x="4748970" y="672912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A4C8A0E-1F12-4F19-83E6-A1B7AE396C7F}"/>
              </a:ext>
            </a:extLst>
          </p:cNvPr>
          <p:cNvCxnSpPr>
            <a:cxnSpLocks/>
          </p:cNvCxnSpPr>
          <p:nvPr/>
        </p:nvCxnSpPr>
        <p:spPr>
          <a:xfrm>
            <a:off x="4748970" y="624094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72BF69C-9349-4BB9-AEB0-71C003B7C470}"/>
              </a:ext>
            </a:extLst>
          </p:cNvPr>
          <p:cNvCxnSpPr>
            <a:cxnSpLocks/>
          </p:cNvCxnSpPr>
          <p:nvPr/>
        </p:nvCxnSpPr>
        <p:spPr>
          <a:xfrm>
            <a:off x="4739137" y="577503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A9222D-4B78-4392-AA5B-8FE70FC2D482}"/>
              </a:ext>
            </a:extLst>
          </p:cNvPr>
          <p:cNvCxnSpPr>
            <a:cxnSpLocks/>
          </p:cNvCxnSpPr>
          <p:nvPr/>
        </p:nvCxnSpPr>
        <p:spPr>
          <a:xfrm flipV="1">
            <a:off x="4739137" y="5260528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5766204-2B15-41E9-BE23-0750BE28F1F0}"/>
              </a:ext>
            </a:extLst>
          </p:cNvPr>
          <p:cNvSpPr txBox="1"/>
          <p:nvPr/>
        </p:nvSpPr>
        <p:spPr>
          <a:xfrm>
            <a:off x="4866957" y="625206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775E18-3974-4AF6-B0D4-AD301BB9450E}"/>
              </a:ext>
            </a:extLst>
          </p:cNvPr>
          <p:cNvSpPr txBox="1"/>
          <p:nvPr/>
        </p:nvSpPr>
        <p:spPr>
          <a:xfrm>
            <a:off x="4857118" y="576391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3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53DD03-B4BF-48D8-9CEC-8E1FB102BC87}"/>
              </a:ext>
            </a:extLst>
          </p:cNvPr>
          <p:cNvSpPr txBox="1"/>
          <p:nvPr/>
        </p:nvSpPr>
        <p:spPr>
          <a:xfrm>
            <a:off x="4838688" y="528571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277141-13D2-4990-A802-1112E4CB6F8E}"/>
              </a:ext>
            </a:extLst>
          </p:cNvPr>
          <p:cNvCxnSpPr>
            <a:cxnSpLocks/>
          </p:cNvCxnSpPr>
          <p:nvPr/>
        </p:nvCxnSpPr>
        <p:spPr>
          <a:xfrm>
            <a:off x="6432735" y="379816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ACBD3FF-F7E9-4CAC-A664-6B5D2EA87FFB}"/>
              </a:ext>
            </a:extLst>
          </p:cNvPr>
          <p:cNvCxnSpPr>
            <a:cxnSpLocks/>
          </p:cNvCxnSpPr>
          <p:nvPr/>
        </p:nvCxnSpPr>
        <p:spPr>
          <a:xfrm>
            <a:off x="7261112" y="381045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970F444-D805-49FB-ABF7-236F3B2A4E41}"/>
              </a:ext>
            </a:extLst>
          </p:cNvPr>
          <p:cNvCxnSpPr>
            <a:cxnSpLocks/>
          </p:cNvCxnSpPr>
          <p:nvPr/>
        </p:nvCxnSpPr>
        <p:spPr>
          <a:xfrm flipH="1">
            <a:off x="6661344" y="381045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ED2CDB6-9C60-4B87-8203-2FE07F0AFCE8}"/>
              </a:ext>
            </a:extLst>
          </p:cNvPr>
          <p:cNvCxnSpPr>
            <a:cxnSpLocks/>
          </p:cNvCxnSpPr>
          <p:nvPr/>
        </p:nvCxnSpPr>
        <p:spPr>
          <a:xfrm flipH="1">
            <a:off x="7251279" y="379816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9340C-9786-41EF-B7B8-7B2DA438724F}"/>
              </a:ext>
            </a:extLst>
          </p:cNvPr>
          <p:cNvCxnSpPr>
            <a:cxnSpLocks/>
          </p:cNvCxnSpPr>
          <p:nvPr/>
        </p:nvCxnSpPr>
        <p:spPr>
          <a:xfrm>
            <a:off x="6671176" y="67228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11FBB3-E05B-43F9-B8A7-4775F9F2CE57}"/>
              </a:ext>
            </a:extLst>
          </p:cNvPr>
          <p:cNvCxnSpPr>
            <a:cxnSpLocks/>
          </p:cNvCxnSpPr>
          <p:nvPr/>
        </p:nvCxnSpPr>
        <p:spPr>
          <a:xfrm>
            <a:off x="6671176" y="623471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1E5B12-8726-413D-A934-12693DCA3DD9}"/>
              </a:ext>
            </a:extLst>
          </p:cNvPr>
          <p:cNvCxnSpPr>
            <a:cxnSpLocks/>
          </p:cNvCxnSpPr>
          <p:nvPr/>
        </p:nvCxnSpPr>
        <p:spPr>
          <a:xfrm>
            <a:off x="6661343" y="576880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A8CA5B3-0FCB-4C12-A902-861048048E65}"/>
              </a:ext>
            </a:extLst>
          </p:cNvPr>
          <p:cNvSpPr txBox="1"/>
          <p:nvPr/>
        </p:nvSpPr>
        <p:spPr>
          <a:xfrm>
            <a:off x="6789163" y="624583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7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A88C550-DEEE-4524-AD07-4477631DC9C7}"/>
              </a:ext>
            </a:extLst>
          </p:cNvPr>
          <p:cNvSpPr txBox="1"/>
          <p:nvPr/>
        </p:nvSpPr>
        <p:spPr>
          <a:xfrm>
            <a:off x="6779324" y="575768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DB41DD-356B-4440-8DDA-FF7A2EF20530}"/>
              </a:ext>
            </a:extLst>
          </p:cNvPr>
          <p:cNvCxnSpPr>
            <a:cxnSpLocks/>
          </p:cNvCxnSpPr>
          <p:nvPr/>
        </p:nvCxnSpPr>
        <p:spPr>
          <a:xfrm>
            <a:off x="8681860" y="382334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E068C6F-810E-462E-AEA4-7FE85CCB9C61}"/>
              </a:ext>
            </a:extLst>
          </p:cNvPr>
          <p:cNvCxnSpPr>
            <a:cxnSpLocks/>
          </p:cNvCxnSpPr>
          <p:nvPr/>
        </p:nvCxnSpPr>
        <p:spPr>
          <a:xfrm>
            <a:off x="9510237" y="383563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A7D567-CF80-4473-9377-690603FB248B}"/>
              </a:ext>
            </a:extLst>
          </p:cNvPr>
          <p:cNvCxnSpPr>
            <a:cxnSpLocks/>
          </p:cNvCxnSpPr>
          <p:nvPr/>
        </p:nvCxnSpPr>
        <p:spPr>
          <a:xfrm flipH="1">
            <a:off x="8910469" y="383563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70B79C2-E4A5-4FFB-AD72-6EDAC39D4C71}"/>
              </a:ext>
            </a:extLst>
          </p:cNvPr>
          <p:cNvCxnSpPr>
            <a:cxnSpLocks/>
          </p:cNvCxnSpPr>
          <p:nvPr/>
        </p:nvCxnSpPr>
        <p:spPr>
          <a:xfrm flipH="1">
            <a:off x="9500404" y="382334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83D5D94-6911-4838-AF2E-363116354E42}"/>
              </a:ext>
            </a:extLst>
          </p:cNvPr>
          <p:cNvCxnSpPr>
            <a:cxnSpLocks/>
          </p:cNvCxnSpPr>
          <p:nvPr/>
        </p:nvCxnSpPr>
        <p:spPr>
          <a:xfrm>
            <a:off x="8920301" y="674807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91AC0E4-34ED-4B08-A8F9-3CEFE2F59918}"/>
              </a:ext>
            </a:extLst>
          </p:cNvPr>
          <p:cNvCxnSpPr>
            <a:cxnSpLocks/>
          </p:cNvCxnSpPr>
          <p:nvPr/>
        </p:nvCxnSpPr>
        <p:spPr>
          <a:xfrm>
            <a:off x="8920301" y="625990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AD70FCE-7FBA-4CD7-95C4-7E0722D10A56}"/>
              </a:ext>
            </a:extLst>
          </p:cNvPr>
          <p:cNvSpPr txBox="1"/>
          <p:nvPr/>
        </p:nvSpPr>
        <p:spPr>
          <a:xfrm>
            <a:off x="9038288" y="627102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1CED7F1-8945-4F54-AC28-6DF042674913}"/>
              </a:ext>
            </a:extLst>
          </p:cNvPr>
          <p:cNvCxnSpPr>
            <a:cxnSpLocks/>
          </p:cNvCxnSpPr>
          <p:nvPr/>
        </p:nvCxnSpPr>
        <p:spPr>
          <a:xfrm>
            <a:off x="11026872" y="1966634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2009976-1538-4CCD-A8AC-D6D2D381BA97}"/>
              </a:ext>
            </a:extLst>
          </p:cNvPr>
          <p:cNvCxnSpPr>
            <a:cxnSpLocks/>
          </p:cNvCxnSpPr>
          <p:nvPr/>
        </p:nvCxnSpPr>
        <p:spPr>
          <a:xfrm>
            <a:off x="11855249" y="1978924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A27474-92BD-44A8-8393-13EAA4A19884}"/>
              </a:ext>
            </a:extLst>
          </p:cNvPr>
          <p:cNvCxnSpPr>
            <a:cxnSpLocks/>
          </p:cNvCxnSpPr>
          <p:nvPr/>
        </p:nvCxnSpPr>
        <p:spPr>
          <a:xfrm flipH="1">
            <a:off x="11255481" y="1978924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7B80E80-9E59-472B-8F87-BE5F7DA39184}"/>
              </a:ext>
            </a:extLst>
          </p:cNvPr>
          <p:cNvCxnSpPr>
            <a:cxnSpLocks/>
          </p:cNvCxnSpPr>
          <p:nvPr/>
        </p:nvCxnSpPr>
        <p:spPr>
          <a:xfrm flipH="1">
            <a:off x="11845416" y="1966634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702F6D7-B470-42AE-9F96-A55DCE0C920A}"/>
              </a:ext>
            </a:extLst>
          </p:cNvPr>
          <p:cNvCxnSpPr>
            <a:cxnSpLocks/>
          </p:cNvCxnSpPr>
          <p:nvPr/>
        </p:nvCxnSpPr>
        <p:spPr>
          <a:xfrm>
            <a:off x="11265313" y="489136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BE0BBA9F-EDDE-4038-AA65-8855E5B9F752}"/>
              </a:ext>
            </a:extLst>
          </p:cNvPr>
          <p:cNvSpPr/>
          <p:nvPr/>
        </p:nvSpPr>
        <p:spPr>
          <a:xfrm>
            <a:off x="1504313" y="154866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96A94F97-A181-479C-B011-07D8E5F0129A}"/>
              </a:ext>
            </a:extLst>
          </p:cNvPr>
          <p:cNvSpPr/>
          <p:nvPr/>
        </p:nvSpPr>
        <p:spPr>
          <a:xfrm>
            <a:off x="3544497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C35CB14D-18A1-4878-8B9C-DFDC182645E6}"/>
              </a:ext>
            </a:extLst>
          </p:cNvPr>
          <p:cNvSpPr/>
          <p:nvPr/>
        </p:nvSpPr>
        <p:spPr>
          <a:xfrm>
            <a:off x="5509743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8CD76428-3C0A-4608-A0E2-2C485DA603A8}"/>
              </a:ext>
            </a:extLst>
          </p:cNvPr>
          <p:cNvSpPr/>
          <p:nvPr/>
        </p:nvSpPr>
        <p:spPr>
          <a:xfrm>
            <a:off x="7614452" y="154866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00A6C686-3697-4A66-B4E1-20BC4A14DA1A}"/>
              </a:ext>
            </a:extLst>
          </p:cNvPr>
          <p:cNvSpPr/>
          <p:nvPr/>
        </p:nvSpPr>
        <p:spPr>
          <a:xfrm rot="1413380">
            <a:off x="9699894" y="2133897"/>
            <a:ext cx="1439690" cy="2619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52310148-45B7-4FC5-9379-08A7C3EF5E21}"/>
              </a:ext>
            </a:extLst>
          </p:cNvPr>
          <p:cNvSpPr/>
          <p:nvPr/>
        </p:nvSpPr>
        <p:spPr>
          <a:xfrm rot="8925930">
            <a:off x="9728676" y="4528136"/>
            <a:ext cx="1439690" cy="2619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F98985E7-A390-4538-AD9F-3D859D002540}"/>
              </a:ext>
            </a:extLst>
          </p:cNvPr>
          <p:cNvSpPr/>
          <p:nvPr/>
        </p:nvSpPr>
        <p:spPr>
          <a:xfrm rot="10800000">
            <a:off x="7501217" y="4939358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DE60F643-DA05-4A06-8224-67827796AFE8}"/>
              </a:ext>
            </a:extLst>
          </p:cNvPr>
          <p:cNvSpPr/>
          <p:nvPr/>
        </p:nvSpPr>
        <p:spPr>
          <a:xfrm rot="10800000">
            <a:off x="5413872" y="4925373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74D05B2B-9A19-4843-8D22-0DB481EEECD3}"/>
              </a:ext>
            </a:extLst>
          </p:cNvPr>
          <p:cNvSpPr/>
          <p:nvPr/>
        </p:nvSpPr>
        <p:spPr>
          <a:xfrm rot="10800000">
            <a:off x="3393754" y="4925373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Arrow: Right 222">
            <a:extLst>
              <a:ext uri="{FF2B5EF4-FFF2-40B4-BE49-F238E27FC236}">
                <a16:creationId xmlns:a16="http://schemas.microsoft.com/office/drawing/2014/main" id="{E4E1EFAC-DACA-40CA-8386-709AEE953175}"/>
              </a:ext>
            </a:extLst>
          </p:cNvPr>
          <p:cNvSpPr/>
          <p:nvPr/>
        </p:nvSpPr>
        <p:spPr>
          <a:xfrm rot="10800000">
            <a:off x="1433351" y="4919577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49E43-1E3C-4047-9732-3F1A6DDA7F30}"/>
              </a:ext>
            </a:extLst>
          </p:cNvPr>
          <p:cNvSpPr txBox="1"/>
          <p:nvPr/>
        </p:nvSpPr>
        <p:spPr>
          <a:xfrm>
            <a:off x="1433351" y="129894"/>
            <a:ext cx="818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temp=9</a:t>
            </a:r>
            <a:endParaRPr lang="en-IN" sz="15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AFBC6-A870-4C45-BFD7-B842D9427743}"/>
              </a:ext>
            </a:extLst>
          </p:cNvPr>
          <p:cNvSpPr txBox="1"/>
          <p:nvPr/>
        </p:nvSpPr>
        <p:spPr>
          <a:xfrm>
            <a:off x="3304822" y="93781"/>
            <a:ext cx="818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temp=0</a:t>
            </a:r>
            <a:endParaRPr lang="en-IN" sz="15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FA37-8D85-47F3-B87E-16C033D79528}"/>
              </a:ext>
            </a:extLst>
          </p:cNvPr>
          <p:cNvSpPr txBox="1"/>
          <p:nvPr/>
        </p:nvSpPr>
        <p:spPr>
          <a:xfrm>
            <a:off x="5363451" y="105944"/>
            <a:ext cx="818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temp=3</a:t>
            </a:r>
            <a:endParaRPr lang="en-IN" sz="15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FE7C7E-52B1-4182-9F3E-BB94A116378E}"/>
              </a:ext>
            </a:extLst>
          </p:cNvPr>
          <p:cNvSpPr txBox="1"/>
          <p:nvPr/>
        </p:nvSpPr>
        <p:spPr>
          <a:xfrm>
            <a:off x="7305319" y="104819"/>
            <a:ext cx="818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temp=7</a:t>
            </a:r>
            <a:endParaRPr lang="en-IN" sz="15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D5B90-5A6D-47BB-A252-ABEBB735272B}"/>
              </a:ext>
            </a:extLst>
          </p:cNvPr>
          <p:cNvSpPr txBox="1"/>
          <p:nvPr/>
        </p:nvSpPr>
        <p:spPr>
          <a:xfrm>
            <a:off x="9555875" y="104819"/>
            <a:ext cx="818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temp=1</a:t>
            </a:r>
            <a:endParaRPr lang="en-I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928E42-A781-46E9-9412-A7AFA130D779}"/>
              </a:ext>
            </a:extLst>
          </p:cNvPr>
          <p:cNvCxnSpPr>
            <a:cxnSpLocks/>
          </p:cNvCxnSpPr>
          <p:nvPr/>
        </p:nvCxnSpPr>
        <p:spPr>
          <a:xfrm>
            <a:off x="1565764" y="8629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F0DE99-8C4C-479F-B55D-E4FFBBC9FCCC}"/>
              </a:ext>
            </a:extLst>
          </p:cNvPr>
          <p:cNvCxnSpPr>
            <a:cxnSpLocks/>
          </p:cNvCxnSpPr>
          <p:nvPr/>
        </p:nvCxnSpPr>
        <p:spPr>
          <a:xfrm>
            <a:off x="2394141" y="9858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6819FF-B689-4960-AC8B-18700A19F670}"/>
              </a:ext>
            </a:extLst>
          </p:cNvPr>
          <p:cNvCxnSpPr>
            <a:cxnSpLocks/>
          </p:cNvCxnSpPr>
          <p:nvPr/>
        </p:nvCxnSpPr>
        <p:spPr>
          <a:xfrm flipH="1">
            <a:off x="1794373" y="9858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16F8F0-7CF1-430A-BC4D-A37ED72D47AD}"/>
              </a:ext>
            </a:extLst>
          </p:cNvPr>
          <p:cNvCxnSpPr>
            <a:cxnSpLocks/>
          </p:cNvCxnSpPr>
          <p:nvPr/>
        </p:nvCxnSpPr>
        <p:spPr>
          <a:xfrm flipH="1">
            <a:off x="2384308" y="8629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23F9BE-1BF2-491A-B225-312C250150F8}"/>
              </a:ext>
            </a:extLst>
          </p:cNvPr>
          <p:cNvCxnSpPr>
            <a:cxnSpLocks/>
          </p:cNvCxnSpPr>
          <p:nvPr/>
        </p:nvCxnSpPr>
        <p:spPr>
          <a:xfrm>
            <a:off x="1804205" y="30110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CD5134-45F7-415C-960A-1AD52080E457}"/>
              </a:ext>
            </a:extLst>
          </p:cNvPr>
          <p:cNvCxnSpPr>
            <a:cxnSpLocks/>
          </p:cNvCxnSpPr>
          <p:nvPr/>
        </p:nvCxnSpPr>
        <p:spPr>
          <a:xfrm>
            <a:off x="1804205" y="252285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B63872-EF28-4D39-8597-3AAF38F73BB9}"/>
              </a:ext>
            </a:extLst>
          </p:cNvPr>
          <p:cNvCxnSpPr>
            <a:cxnSpLocks/>
          </p:cNvCxnSpPr>
          <p:nvPr/>
        </p:nvCxnSpPr>
        <p:spPr>
          <a:xfrm>
            <a:off x="1794372" y="205694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BE8CA2-5DDE-4347-8A05-A78BF3C9FAC9}"/>
              </a:ext>
            </a:extLst>
          </p:cNvPr>
          <p:cNvCxnSpPr>
            <a:cxnSpLocks/>
          </p:cNvCxnSpPr>
          <p:nvPr/>
        </p:nvCxnSpPr>
        <p:spPr>
          <a:xfrm flipV="1">
            <a:off x="1794372" y="154243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EDCEE0-9614-4FD6-BCCF-A9E4F28BB7E8}"/>
              </a:ext>
            </a:extLst>
          </p:cNvPr>
          <p:cNvCxnSpPr>
            <a:cxnSpLocks/>
          </p:cNvCxnSpPr>
          <p:nvPr/>
        </p:nvCxnSpPr>
        <p:spPr>
          <a:xfrm>
            <a:off x="1804205" y="980487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C73795B-8C0A-4C36-BF2D-5BE504B67CF4}"/>
              </a:ext>
            </a:extLst>
          </p:cNvPr>
          <p:cNvSpPr txBox="1"/>
          <p:nvPr/>
        </p:nvSpPr>
        <p:spPr>
          <a:xfrm>
            <a:off x="1922192" y="253397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FEC350-A394-4E62-A0EF-530228EFD1B6}"/>
              </a:ext>
            </a:extLst>
          </p:cNvPr>
          <p:cNvSpPr txBox="1"/>
          <p:nvPr/>
        </p:nvSpPr>
        <p:spPr>
          <a:xfrm>
            <a:off x="1912353" y="204582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3F4E6-F909-4EF7-8FB4-7D9F37635FD2}"/>
              </a:ext>
            </a:extLst>
          </p:cNvPr>
          <p:cNvSpPr txBox="1"/>
          <p:nvPr/>
        </p:nvSpPr>
        <p:spPr>
          <a:xfrm>
            <a:off x="1893923" y="156762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C80641-7676-4129-A6DE-668EFE2D357A}"/>
              </a:ext>
            </a:extLst>
          </p:cNvPr>
          <p:cNvSpPr txBox="1"/>
          <p:nvPr/>
        </p:nvSpPr>
        <p:spPr>
          <a:xfrm>
            <a:off x="1912364" y="1027725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58EC7A-EDDB-4245-8C5D-4041C94F5E05}"/>
              </a:ext>
            </a:extLst>
          </p:cNvPr>
          <p:cNvCxnSpPr>
            <a:cxnSpLocks/>
          </p:cNvCxnSpPr>
          <p:nvPr/>
        </p:nvCxnSpPr>
        <p:spPr>
          <a:xfrm>
            <a:off x="4221394" y="9858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F56B36-0E68-4A44-A609-3FAB7AA53A06}"/>
              </a:ext>
            </a:extLst>
          </p:cNvPr>
          <p:cNvCxnSpPr>
            <a:cxnSpLocks/>
          </p:cNvCxnSpPr>
          <p:nvPr/>
        </p:nvCxnSpPr>
        <p:spPr>
          <a:xfrm>
            <a:off x="5049771" y="11087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D978F1-0611-49BB-A27D-5728C0D38738}"/>
              </a:ext>
            </a:extLst>
          </p:cNvPr>
          <p:cNvCxnSpPr>
            <a:cxnSpLocks/>
          </p:cNvCxnSpPr>
          <p:nvPr/>
        </p:nvCxnSpPr>
        <p:spPr>
          <a:xfrm flipH="1">
            <a:off x="4450003" y="11087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315263-68FA-458D-A3E9-FE19EB64AB39}"/>
              </a:ext>
            </a:extLst>
          </p:cNvPr>
          <p:cNvCxnSpPr>
            <a:cxnSpLocks/>
          </p:cNvCxnSpPr>
          <p:nvPr/>
        </p:nvCxnSpPr>
        <p:spPr>
          <a:xfrm flipH="1">
            <a:off x="5039938" y="9858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F4C39E-1235-497E-9399-474D7B51EE1B}"/>
              </a:ext>
            </a:extLst>
          </p:cNvPr>
          <p:cNvCxnSpPr>
            <a:cxnSpLocks/>
          </p:cNvCxnSpPr>
          <p:nvPr/>
        </p:nvCxnSpPr>
        <p:spPr>
          <a:xfrm>
            <a:off x="4459835" y="302332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7AC6B7-D2AD-46EB-8A57-9D812DA9BC8C}"/>
              </a:ext>
            </a:extLst>
          </p:cNvPr>
          <p:cNvCxnSpPr>
            <a:cxnSpLocks/>
          </p:cNvCxnSpPr>
          <p:nvPr/>
        </p:nvCxnSpPr>
        <p:spPr>
          <a:xfrm>
            <a:off x="4459835" y="253514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EF35F4-6FA4-4C6F-982F-048394C4212F}"/>
              </a:ext>
            </a:extLst>
          </p:cNvPr>
          <p:cNvCxnSpPr>
            <a:cxnSpLocks/>
          </p:cNvCxnSpPr>
          <p:nvPr/>
        </p:nvCxnSpPr>
        <p:spPr>
          <a:xfrm>
            <a:off x="4450002" y="206923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0BBB1B-116D-4479-B246-3E1825D6A84F}"/>
              </a:ext>
            </a:extLst>
          </p:cNvPr>
          <p:cNvCxnSpPr>
            <a:cxnSpLocks/>
          </p:cNvCxnSpPr>
          <p:nvPr/>
        </p:nvCxnSpPr>
        <p:spPr>
          <a:xfrm flipV="1">
            <a:off x="4450002" y="155472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DCE0FF-F8D3-476B-AF2B-E1658BE89ED3}"/>
              </a:ext>
            </a:extLst>
          </p:cNvPr>
          <p:cNvSpPr txBox="1"/>
          <p:nvPr/>
        </p:nvSpPr>
        <p:spPr>
          <a:xfrm>
            <a:off x="4577822" y="254626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DEBD7-826D-44E7-B611-09CF04408311}"/>
              </a:ext>
            </a:extLst>
          </p:cNvPr>
          <p:cNvSpPr txBox="1"/>
          <p:nvPr/>
        </p:nvSpPr>
        <p:spPr>
          <a:xfrm>
            <a:off x="4566741" y="2058696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E99CA3-B48A-465C-9FDF-3C8E6FC2CC85}"/>
              </a:ext>
            </a:extLst>
          </p:cNvPr>
          <p:cNvSpPr txBox="1"/>
          <p:nvPr/>
        </p:nvSpPr>
        <p:spPr>
          <a:xfrm>
            <a:off x="4549553" y="157991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F5A467-D361-43A9-BF01-0C16C7A1A570}"/>
              </a:ext>
            </a:extLst>
          </p:cNvPr>
          <p:cNvCxnSpPr>
            <a:cxnSpLocks/>
          </p:cNvCxnSpPr>
          <p:nvPr/>
        </p:nvCxnSpPr>
        <p:spPr>
          <a:xfrm>
            <a:off x="6477848" y="8006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1F396D-7E50-472F-B5BE-5F1950BB3F18}"/>
              </a:ext>
            </a:extLst>
          </p:cNvPr>
          <p:cNvCxnSpPr>
            <a:cxnSpLocks/>
          </p:cNvCxnSpPr>
          <p:nvPr/>
        </p:nvCxnSpPr>
        <p:spPr>
          <a:xfrm>
            <a:off x="7306225" y="9235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18358A-D1C0-43DE-883E-D9080E22A8A5}"/>
              </a:ext>
            </a:extLst>
          </p:cNvPr>
          <p:cNvCxnSpPr>
            <a:cxnSpLocks/>
          </p:cNvCxnSpPr>
          <p:nvPr/>
        </p:nvCxnSpPr>
        <p:spPr>
          <a:xfrm flipH="1">
            <a:off x="6706457" y="9235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71E66E6-B583-4912-9A88-BE8FA985A85E}"/>
              </a:ext>
            </a:extLst>
          </p:cNvPr>
          <p:cNvCxnSpPr>
            <a:cxnSpLocks/>
          </p:cNvCxnSpPr>
          <p:nvPr/>
        </p:nvCxnSpPr>
        <p:spPr>
          <a:xfrm flipH="1">
            <a:off x="7296392" y="8006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E0C5A6-9D6A-4C61-AADD-C0FB4C86DC63}"/>
              </a:ext>
            </a:extLst>
          </p:cNvPr>
          <p:cNvCxnSpPr>
            <a:cxnSpLocks/>
          </p:cNvCxnSpPr>
          <p:nvPr/>
        </p:nvCxnSpPr>
        <p:spPr>
          <a:xfrm>
            <a:off x="6716289" y="300480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67B17F-1E7C-41EB-93DD-F9C63BAD3926}"/>
              </a:ext>
            </a:extLst>
          </p:cNvPr>
          <p:cNvCxnSpPr>
            <a:cxnSpLocks/>
          </p:cNvCxnSpPr>
          <p:nvPr/>
        </p:nvCxnSpPr>
        <p:spPr>
          <a:xfrm>
            <a:off x="6716289" y="251662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5EB59C-86C1-42C0-B88A-E054F64FCC89}"/>
              </a:ext>
            </a:extLst>
          </p:cNvPr>
          <p:cNvCxnSpPr>
            <a:cxnSpLocks/>
          </p:cNvCxnSpPr>
          <p:nvPr/>
        </p:nvCxnSpPr>
        <p:spPr>
          <a:xfrm>
            <a:off x="6706456" y="205071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59D759-3FED-41AE-AFC1-776EC32DB6A1}"/>
              </a:ext>
            </a:extLst>
          </p:cNvPr>
          <p:cNvSpPr txBox="1"/>
          <p:nvPr/>
        </p:nvSpPr>
        <p:spPr>
          <a:xfrm>
            <a:off x="6834276" y="252774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96EEE-F960-4971-9B7B-FB916B5A6216}"/>
              </a:ext>
            </a:extLst>
          </p:cNvPr>
          <p:cNvSpPr txBox="1"/>
          <p:nvPr/>
        </p:nvSpPr>
        <p:spPr>
          <a:xfrm>
            <a:off x="6824437" y="203959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2C3D44-FF90-4457-9787-A67DCEDB9969}"/>
              </a:ext>
            </a:extLst>
          </p:cNvPr>
          <p:cNvCxnSpPr>
            <a:cxnSpLocks/>
          </p:cNvCxnSpPr>
          <p:nvPr/>
        </p:nvCxnSpPr>
        <p:spPr>
          <a:xfrm>
            <a:off x="8805673" y="9235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80E739-C0CF-4D53-B74D-574CC557A21E}"/>
              </a:ext>
            </a:extLst>
          </p:cNvPr>
          <p:cNvCxnSpPr>
            <a:cxnSpLocks/>
          </p:cNvCxnSpPr>
          <p:nvPr/>
        </p:nvCxnSpPr>
        <p:spPr>
          <a:xfrm>
            <a:off x="9634050" y="85694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478FF41-254F-48AF-9780-778B44F091D7}"/>
              </a:ext>
            </a:extLst>
          </p:cNvPr>
          <p:cNvCxnSpPr>
            <a:cxnSpLocks/>
          </p:cNvCxnSpPr>
          <p:nvPr/>
        </p:nvCxnSpPr>
        <p:spPr>
          <a:xfrm flipH="1">
            <a:off x="9034282" y="90796"/>
            <a:ext cx="27030" cy="2926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08DB8D-C166-4B56-8151-70F8F1CE0B54}"/>
              </a:ext>
            </a:extLst>
          </p:cNvPr>
          <p:cNvCxnSpPr>
            <a:cxnSpLocks/>
          </p:cNvCxnSpPr>
          <p:nvPr/>
        </p:nvCxnSpPr>
        <p:spPr>
          <a:xfrm flipH="1">
            <a:off x="9624217" y="9235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08A8B0-EE0E-4A69-9D2F-F3F57C673A3A}"/>
              </a:ext>
            </a:extLst>
          </p:cNvPr>
          <p:cNvCxnSpPr>
            <a:cxnSpLocks/>
          </p:cNvCxnSpPr>
          <p:nvPr/>
        </p:nvCxnSpPr>
        <p:spPr>
          <a:xfrm>
            <a:off x="9044114" y="301709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A6D37D-1143-4DF1-93D0-58EDB06A77DE}"/>
              </a:ext>
            </a:extLst>
          </p:cNvPr>
          <p:cNvCxnSpPr>
            <a:cxnSpLocks/>
          </p:cNvCxnSpPr>
          <p:nvPr/>
        </p:nvCxnSpPr>
        <p:spPr>
          <a:xfrm>
            <a:off x="9044114" y="252891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9CAD68D-5A76-4188-80B5-0BD4E992FDAA}"/>
              </a:ext>
            </a:extLst>
          </p:cNvPr>
          <p:cNvSpPr txBox="1"/>
          <p:nvPr/>
        </p:nvSpPr>
        <p:spPr>
          <a:xfrm>
            <a:off x="9152258" y="252968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E9E74D0-E4B7-4CC7-A6BA-D98E2FF2B9E7}"/>
              </a:ext>
            </a:extLst>
          </p:cNvPr>
          <p:cNvCxnSpPr>
            <a:cxnSpLocks/>
          </p:cNvCxnSpPr>
          <p:nvPr/>
        </p:nvCxnSpPr>
        <p:spPr>
          <a:xfrm>
            <a:off x="1823795" y="4214414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02EF6F0-26B2-4954-9378-46CE724BBA24}"/>
              </a:ext>
            </a:extLst>
          </p:cNvPr>
          <p:cNvSpPr txBox="1"/>
          <p:nvPr/>
        </p:nvSpPr>
        <p:spPr>
          <a:xfrm>
            <a:off x="1927123" y="4196453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IN" sz="25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69EDC9-E674-41A7-AF55-92D8F6CF723D}"/>
              </a:ext>
            </a:extLst>
          </p:cNvPr>
          <p:cNvCxnSpPr>
            <a:cxnSpLocks/>
          </p:cNvCxnSpPr>
          <p:nvPr/>
        </p:nvCxnSpPr>
        <p:spPr>
          <a:xfrm>
            <a:off x="1551026" y="379816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591D79-B0A6-432D-8D91-5968B93A39F0}"/>
              </a:ext>
            </a:extLst>
          </p:cNvPr>
          <p:cNvCxnSpPr>
            <a:cxnSpLocks/>
          </p:cNvCxnSpPr>
          <p:nvPr/>
        </p:nvCxnSpPr>
        <p:spPr>
          <a:xfrm>
            <a:off x="2379403" y="381045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72E656-14E1-4D63-8870-A9137D08EEF2}"/>
              </a:ext>
            </a:extLst>
          </p:cNvPr>
          <p:cNvCxnSpPr>
            <a:cxnSpLocks/>
          </p:cNvCxnSpPr>
          <p:nvPr/>
        </p:nvCxnSpPr>
        <p:spPr>
          <a:xfrm flipH="1">
            <a:off x="1779635" y="381045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DBDE76-81B9-4520-AAD8-12A57D1B8306}"/>
              </a:ext>
            </a:extLst>
          </p:cNvPr>
          <p:cNvCxnSpPr>
            <a:cxnSpLocks/>
          </p:cNvCxnSpPr>
          <p:nvPr/>
        </p:nvCxnSpPr>
        <p:spPr>
          <a:xfrm flipH="1">
            <a:off x="2369570" y="379816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9A04CD-A417-413F-B2E6-BE64198FEB70}"/>
              </a:ext>
            </a:extLst>
          </p:cNvPr>
          <p:cNvCxnSpPr>
            <a:cxnSpLocks/>
          </p:cNvCxnSpPr>
          <p:nvPr/>
        </p:nvCxnSpPr>
        <p:spPr>
          <a:xfrm>
            <a:off x="1789467" y="67228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DF03F02-BFF5-473C-AECE-8555806DCA38}"/>
              </a:ext>
            </a:extLst>
          </p:cNvPr>
          <p:cNvCxnSpPr>
            <a:cxnSpLocks/>
          </p:cNvCxnSpPr>
          <p:nvPr/>
        </p:nvCxnSpPr>
        <p:spPr>
          <a:xfrm>
            <a:off x="1789467" y="623471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19F98A0-E942-422E-BA64-B5E508461FD1}"/>
              </a:ext>
            </a:extLst>
          </p:cNvPr>
          <p:cNvCxnSpPr>
            <a:cxnSpLocks/>
          </p:cNvCxnSpPr>
          <p:nvPr/>
        </p:nvCxnSpPr>
        <p:spPr>
          <a:xfrm>
            <a:off x="1779634" y="576880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B6BA2A-0182-4475-A84E-A5831952F876}"/>
              </a:ext>
            </a:extLst>
          </p:cNvPr>
          <p:cNvCxnSpPr>
            <a:cxnSpLocks/>
          </p:cNvCxnSpPr>
          <p:nvPr/>
        </p:nvCxnSpPr>
        <p:spPr>
          <a:xfrm flipV="1">
            <a:off x="1779634" y="5254298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DAC82D-7CD1-4AE7-BB04-534BB70CD748}"/>
              </a:ext>
            </a:extLst>
          </p:cNvPr>
          <p:cNvCxnSpPr>
            <a:cxnSpLocks/>
          </p:cNvCxnSpPr>
          <p:nvPr/>
        </p:nvCxnSpPr>
        <p:spPr>
          <a:xfrm>
            <a:off x="1809132" y="4721740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F1B4669-C5FE-4FE5-8CD2-85E703F992A1}"/>
              </a:ext>
            </a:extLst>
          </p:cNvPr>
          <p:cNvSpPr txBox="1"/>
          <p:nvPr/>
        </p:nvSpPr>
        <p:spPr>
          <a:xfrm>
            <a:off x="1907454" y="624583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E0FA73-16A2-413A-A139-18F60A2DDCC6}"/>
              </a:ext>
            </a:extLst>
          </p:cNvPr>
          <p:cNvSpPr txBox="1"/>
          <p:nvPr/>
        </p:nvSpPr>
        <p:spPr>
          <a:xfrm>
            <a:off x="1897615" y="575768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5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109B23-F970-4E2C-9021-581987F08A5D}"/>
              </a:ext>
            </a:extLst>
          </p:cNvPr>
          <p:cNvSpPr txBox="1"/>
          <p:nvPr/>
        </p:nvSpPr>
        <p:spPr>
          <a:xfrm>
            <a:off x="1879185" y="527948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59D1B9-26CB-45C1-B7D3-0CA2FDC872C8}"/>
              </a:ext>
            </a:extLst>
          </p:cNvPr>
          <p:cNvSpPr txBox="1"/>
          <p:nvPr/>
        </p:nvSpPr>
        <p:spPr>
          <a:xfrm>
            <a:off x="1912353" y="4746972"/>
            <a:ext cx="270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343350-0389-4F29-92D2-F2D59261048A}"/>
              </a:ext>
            </a:extLst>
          </p:cNvPr>
          <p:cNvCxnSpPr>
            <a:cxnSpLocks/>
          </p:cNvCxnSpPr>
          <p:nvPr/>
        </p:nvCxnSpPr>
        <p:spPr>
          <a:xfrm>
            <a:off x="4206656" y="381045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D68D4AA-7E0B-4221-A27F-6E34FA61E4E9}"/>
              </a:ext>
            </a:extLst>
          </p:cNvPr>
          <p:cNvCxnSpPr>
            <a:cxnSpLocks/>
          </p:cNvCxnSpPr>
          <p:nvPr/>
        </p:nvCxnSpPr>
        <p:spPr>
          <a:xfrm>
            <a:off x="5035033" y="382274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2576E2-AF7C-4F1E-8B65-62038B5EEA30}"/>
              </a:ext>
            </a:extLst>
          </p:cNvPr>
          <p:cNvCxnSpPr>
            <a:cxnSpLocks/>
          </p:cNvCxnSpPr>
          <p:nvPr/>
        </p:nvCxnSpPr>
        <p:spPr>
          <a:xfrm flipH="1">
            <a:off x="4435265" y="382274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90FE58-7B25-4B4F-AEDC-F895C139ADBB}"/>
              </a:ext>
            </a:extLst>
          </p:cNvPr>
          <p:cNvCxnSpPr>
            <a:cxnSpLocks/>
          </p:cNvCxnSpPr>
          <p:nvPr/>
        </p:nvCxnSpPr>
        <p:spPr>
          <a:xfrm flipH="1">
            <a:off x="5025200" y="381045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6F387A-3FC8-4753-A705-8377948D097B}"/>
              </a:ext>
            </a:extLst>
          </p:cNvPr>
          <p:cNvCxnSpPr>
            <a:cxnSpLocks/>
          </p:cNvCxnSpPr>
          <p:nvPr/>
        </p:nvCxnSpPr>
        <p:spPr>
          <a:xfrm>
            <a:off x="4445097" y="673518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A9222D-4B78-4392-AA5B-8FE70FC2D482}"/>
              </a:ext>
            </a:extLst>
          </p:cNvPr>
          <p:cNvCxnSpPr>
            <a:cxnSpLocks/>
          </p:cNvCxnSpPr>
          <p:nvPr/>
        </p:nvCxnSpPr>
        <p:spPr>
          <a:xfrm>
            <a:off x="6691718" y="5279482"/>
            <a:ext cx="604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5766204-2B15-41E9-BE23-0750BE28F1F0}"/>
              </a:ext>
            </a:extLst>
          </p:cNvPr>
          <p:cNvSpPr txBox="1"/>
          <p:nvPr/>
        </p:nvSpPr>
        <p:spPr>
          <a:xfrm>
            <a:off x="4563084" y="625812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53DD03-B4BF-48D8-9CEC-8E1FB102BC87}"/>
              </a:ext>
            </a:extLst>
          </p:cNvPr>
          <p:cNvSpPr txBox="1"/>
          <p:nvPr/>
        </p:nvSpPr>
        <p:spPr>
          <a:xfrm>
            <a:off x="6816966" y="531962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277141-13D2-4990-A802-1112E4CB6F8E}"/>
              </a:ext>
            </a:extLst>
          </p:cNvPr>
          <p:cNvCxnSpPr>
            <a:cxnSpLocks/>
          </p:cNvCxnSpPr>
          <p:nvPr/>
        </p:nvCxnSpPr>
        <p:spPr>
          <a:xfrm>
            <a:off x="6463110" y="379193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ACBD3FF-F7E9-4CAC-A664-6B5D2EA87FFB}"/>
              </a:ext>
            </a:extLst>
          </p:cNvPr>
          <p:cNvCxnSpPr>
            <a:cxnSpLocks/>
          </p:cNvCxnSpPr>
          <p:nvPr/>
        </p:nvCxnSpPr>
        <p:spPr>
          <a:xfrm>
            <a:off x="7291487" y="380422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970F444-D805-49FB-ABF7-236F3B2A4E41}"/>
              </a:ext>
            </a:extLst>
          </p:cNvPr>
          <p:cNvCxnSpPr>
            <a:cxnSpLocks/>
          </p:cNvCxnSpPr>
          <p:nvPr/>
        </p:nvCxnSpPr>
        <p:spPr>
          <a:xfrm flipH="1">
            <a:off x="6691719" y="380422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ED2CDB6-9C60-4B87-8203-2FE07F0AFCE8}"/>
              </a:ext>
            </a:extLst>
          </p:cNvPr>
          <p:cNvCxnSpPr>
            <a:cxnSpLocks/>
          </p:cNvCxnSpPr>
          <p:nvPr/>
        </p:nvCxnSpPr>
        <p:spPr>
          <a:xfrm flipH="1">
            <a:off x="7281654" y="379193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9340C-9786-41EF-B7B8-7B2DA438724F}"/>
              </a:ext>
            </a:extLst>
          </p:cNvPr>
          <p:cNvCxnSpPr>
            <a:cxnSpLocks/>
          </p:cNvCxnSpPr>
          <p:nvPr/>
        </p:nvCxnSpPr>
        <p:spPr>
          <a:xfrm>
            <a:off x="6701551" y="671666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11FBB3-E05B-43F9-B8A7-4775F9F2CE57}"/>
              </a:ext>
            </a:extLst>
          </p:cNvPr>
          <p:cNvCxnSpPr>
            <a:cxnSpLocks/>
          </p:cNvCxnSpPr>
          <p:nvPr/>
        </p:nvCxnSpPr>
        <p:spPr>
          <a:xfrm>
            <a:off x="6701551" y="622848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1E5B12-8726-413D-A934-12693DCA3DD9}"/>
              </a:ext>
            </a:extLst>
          </p:cNvPr>
          <p:cNvCxnSpPr>
            <a:cxnSpLocks/>
          </p:cNvCxnSpPr>
          <p:nvPr/>
        </p:nvCxnSpPr>
        <p:spPr>
          <a:xfrm>
            <a:off x="6691718" y="576257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A8CA5B3-0FCB-4C12-A902-861048048E65}"/>
              </a:ext>
            </a:extLst>
          </p:cNvPr>
          <p:cNvSpPr txBox="1"/>
          <p:nvPr/>
        </p:nvSpPr>
        <p:spPr>
          <a:xfrm>
            <a:off x="6819538" y="623960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A88C550-DEEE-4524-AD07-4477631DC9C7}"/>
              </a:ext>
            </a:extLst>
          </p:cNvPr>
          <p:cNvSpPr txBox="1"/>
          <p:nvPr/>
        </p:nvSpPr>
        <p:spPr>
          <a:xfrm>
            <a:off x="6799856" y="577104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5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DB41DD-356B-4440-8DDA-FF7A2EF20530}"/>
              </a:ext>
            </a:extLst>
          </p:cNvPr>
          <p:cNvCxnSpPr>
            <a:cxnSpLocks/>
          </p:cNvCxnSpPr>
          <p:nvPr/>
        </p:nvCxnSpPr>
        <p:spPr>
          <a:xfrm>
            <a:off x="8790935" y="380422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E068C6F-810E-462E-AEA4-7FE85CCB9C61}"/>
              </a:ext>
            </a:extLst>
          </p:cNvPr>
          <p:cNvCxnSpPr>
            <a:cxnSpLocks/>
          </p:cNvCxnSpPr>
          <p:nvPr/>
        </p:nvCxnSpPr>
        <p:spPr>
          <a:xfrm>
            <a:off x="9619312" y="381651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A7D567-CF80-4473-9377-690603FB248B}"/>
              </a:ext>
            </a:extLst>
          </p:cNvPr>
          <p:cNvCxnSpPr>
            <a:cxnSpLocks/>
          </p:cNvCxnSpPr>
          <p:nvPr/>
        </p:nvCxnSpPr>
        <p:spPr>
          <a:xfrm flipH="1">
            <a:off x="9019544" y="381651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70B79C2-E4A5-4FFB-AD72-6EDAC39D4C71}"/>
              </a:ext>
            </a:extLst>
          </p:cNvPr>
          <p:cNvCxnSpPr>
            <a:cxnSpLocks/>
          </p:cNvCxnSpPr>
          <p:nvPr/>
        </p:nvCxnSpPr>
        <p:spPr>
          <a:xfrm flipH="1">
            <a:off x="9609479" y="380422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83D5D94-6911-4838-AF2E-363116354E42}"/>
              </a:ext>
            </a:extLst>
          </p:cNvPr>
          <p:cNvCxnSpPr>
            <a:cxnSpLocks/>
          </p:cNvCxnSpPr>
          <p:nvPr/>
        </p:nvCxnSpPr>
        <p:spPr>
          <a:xfrm>
            <a:off x="9029376" y="672895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91AC0E4-34ED-4B08-A8F9-3CEFE2F59918}"/>
              </a:ext>
            </a:extLst>
          </p:cNvPr>
          <p:cNvCxnSpPr>
            <a:cxnSpLocks/>
          </p:cNvCxnSpPr>
          <p:nvPr/>
        </p:nvCxnSpPr>
        <p:spPr>
          <a:xfrm>
            <a:off x="9029376" y="624077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AD70FCE-7FBA-4CD7-95C4-7E0722D10A56}"/>
              </a:ext>
            </a:extLst>
          </p:cNvPr>
          <p:cNvSpPr txBox="1"/>
          <p:nvPr/>
        </p:nvSpPr>
        <p:spPr>
          <a:xfrm>
            <a:off x="9147363" y="625189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7</a:t>
            </a:r>
            <a:endParaRPr lang="en-IN" sz="2500" dirty="0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96A94F97-A181-479C-B011-07D8E5F0129A}"/>
              </a:ext>
            </a:extLst>
          </p:cNvPr>
          <p:cNvSpPr/>
          <p:nvPr/>
        </p:nvSpPr>
        <p:spPr>
          <a:xfrm>
            <a:off x="2917399" y="154243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C35CB14D-18A1-4878-8B9C-DFDC182645E6}"/>
              </a:ext>
            </a:extLst>
          </p:cNvPr>
          <p:cNvSpPr/>
          <p:nvPr/>
        </p:nvSpPr>
        <p:spPr>
          <a:xfrm>
            <a:off x="5330607" y="155472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8CD76428-3C0A-4608-A0E2-2C485DA603A8}"/>
              </a:ext>
            </a:extLst>
          </p:cNvPr>
          <p:cNvSpPr/>
          <p:nvPr/>
        </p:nvSpPr>
        <p:spPr>
          <a:xfrm>
            <a:off x="7699550" y="1553943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F98985E7-A390-4538-AD9F-3D859D002540}"/>
              </a:ext>
            </a:extLst>
          </p:cNvPr>
          <p:cNvSpPr/>
          <p:nvPr/>
        </p:nvSpPr>
        <p:spPr>
          <a:xfrm rot="10800000">
            <a:off x="7579378" y="4937441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DE60F643-DA05-4A06-8224-67827796AFE8}"/>
              </a:ext>
            </a:extLst>
          </p:cNvPr>
          <p:cNvSpPr/>
          <p:nvPr/>
        </p:nvSpPr>
        <p:spPr>
          <a:xfrm rot="10800000">
            <a:off x="5170240" y="4935950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74D05B2B-9A19-4843-8D22-0DB481EEECD3}"/>
              </a:ext>
            </a:extLst>
          </p:cNvPr>
          <p:cNvSpPr/>
          <p:nvPr/>
        </p:nvSpPr>
        <p:spPr>
          <a:xfrm rot="10800000">
            <a:off x="2851008" y="4935950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EFFD0A-6768-419A-AC27-E2E7A952AD4E}"/>
              </a:ext>
            </a:extLst>
          </p:cNvPr>
          <p:cNvCxnSpPr>
            <a:cxnSpLocks/>
          </p:cNvCxnSpPr>
          <p:nvPr/>
        </p:nvCxnSpPr>
        <p:spPr>
          <a:xfrm>
            <a:off x="9019543" y="5751754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0A3D93-1ECE-4A82-AF21-52F48ECB558C}"/>
              </a:ext>
            </a:extLst>
          </p:cNvPr>
          <p:cNvSpPr txBox="1"/>
          <p:nvPr/>
        </p:nvSpPr>
        <p:spPr>
          <a:xfrm>
            <a:off x="9144902" y="573105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5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6D4656C-046E-483D-9FBA-71BC9A371C10}"/>
              </a:ext>
            </a:extLst>
          </p:cNvPr>
          <p:cNvCxnSpPr>
            <a:cxnSpLocks/>
          </p:cNvCxnSpPr>
          <p:nvPr/>
        </p:nvCxnSpPr>
        <p:spPr>
          <a:xfrm>
            <a:off x="4459835" y="626780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C2D85C4-ACB0-4178-A70A-6B41637E9808}"/>
              </a:ext>
            </a:extLst>
          </p:cNvPr>
          <p:cNvCxnSpPr>
            <a:cxnSpLocks/>
          </p:cNvCxnSpPr>
          <p:nvPr/>
        </p:nvCxnSpPr>
        <p:spPr>
          <a:xfrm>
            <a:off x="4450002" y="580189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308A4FE-425B-4A04-B13B-1B8740CC7D50}"/>
              </a:ext>
            </a:extLst>
          </p:cNvPr>
          <p:cNvCxnSpPr>
            <a:cxnSpLocks/>
          </p:cNvCxnSpPr>
          <p:nvPr/>
        </p:nvCxnSpPr>
        <p:spPr>
          <a:xfrm flipV="1">
            <a:off x="4450002" y="528738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9562E43-AE53-47B3-B59A-132E83880CBC}"/>
              </a:ext>
            </a:extLst>
          </p:cNvPr>
          <p:cNvCxnSpPr>
            <a:cxnSpLocks/>
          </p:cNvCxnSpPr>
          <p:nvPr/>
        </p:nvCxnSpPr>
        <p:spPr>
          <a:xfrm>
            <a:off x="4459835" y="4725437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434F1CB-6F8D-42A8-9DAD-C576289191C2}"/>
              </a:ext>
            </a:extLst>
          </p:cNvPr>
          <p:cNvSpPr txBox="1"/>
          <p:nvPr/>
        </p:nvSpPr>
        <p:spPr>
          <a:xfrm>
            <a:off x="4567983" y="579077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5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303032A-2972-4F37-861F-D90620C4E9C5}"/>
              </a:ext>
            </a:extLst>
          </p:cNvPr>
          <p:cNvSpPr txBox="1"/>
          <p:nvPr/>
        </p:nvSpPr>
        <p:spPr>
          <a:xfrm>
            <a:off x="4549553" y="53125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7E91FAC-8973-4120-B36B-9F78B6E931EC}"/>
              </a:ext>
            </a:extLst>
          </p:cNvPr>
          <p:cNvSpPr txBox="1"/>
          <p:nvPr/>
        </p:nvSpPr>
        <p:spPr>
          <a:xfrm>
            <a:off x="4567994" y="4772675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4" name="Arrow: U-Turn 3">
            <a:extLst>
              <a:ext uri="{FF2B5EF4-FFF2-40B4-BE49-F238E27FC236}">
                <a16:creationId xmlns:a16="http://schemas.microsoft.com/office/drawing/2014/main" id="{C24C0B18-AA70-41E1-8BE8-30503A1239FB}"/>
              </a:ext>
            </a:extLst>
          </p:cNvPr>
          <p:cNvSpPr/>
          <p:nvPr/>
        </p:nvSpPr>
        <p:spPr>
          <a:xfrm rot="5400000">
            <a:off x="8833623" y="2995025"/>
            <a:ext cx="2783840" cy="560441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5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023-3482-42A8-913E-8ADABA83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577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1" dirty="0"/>
              <a:t>EXERCISE:</a:t>
            </a:r>
            <a:endParaRPr lang="en-IN" sz="7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CE2-6DE5-45E4-BE9D-4EED0B35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2592541"/>
            <a:ext cx="10515600" cy="231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/>
              <a:t>What changes should be done in the code to sort the stack in descending order?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161383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108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SHARMA</dc:creator>
  <cp:lastModifiedBy>PIYUSH SHARMA</cp:lastModifiedBy>
  <cp:revision>38</cp:revision>
  <dcterms:created xsi:type="dcterms:W3CDTF">2020-10-03T21:15:29Z</dcterms:created>
  <dcterms:modified xsi:type="dcterms:W3CDTF">2020-10-12T17:53:23Z</dcterms:modified>
</cp:coreProperties>
</file>