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B0F-A9FE-43B7-85F8-8EBEF48D3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CDE2B-59F9-4A04-9C9C-6A40A6E55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F7F7-B5F4-45B6-954C-AF9F550B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98CC-8AEE-418F-83E3-3D2B5406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001F-747E-40A1-9D96-9A0E8FE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4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BA41-5D37-4BE3-8BAD-938FC721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3AC7E-9EB4-4F10-B683-F91B5D32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0A0A-FE60-482A-807A-58AA72CB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2F4D-6642-45AA-BA44-52FC1745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A929-DA59-4FCD-8E0B-8D044CE1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7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76BAC-C6B8-45C8-82FA-E95A73FAE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DA1BF-7F87-44FD-93C9-95FE6BA8C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8991-A607-4388-884B-CB3F34D0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907D-26C9-47CE-B37E-E30B6AE0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6FF6-BC37-4C09-B64F-5141C9AB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9E5C-441A-4112-9726-56752F5A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3096-9F09-4217-B5A9-F3EE23FE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C23D-DE6C-4CF9-A977-57FDBC9D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4216-1F50-42E2-B065-E8B8475F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5F28-BA19-4258-8845-1413BB90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371F-977B-4379-8B18-CF55A3F1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3BA70-58C4-4084-AEB5-71AF606B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C07B-4260-4E8A-B8DA-A4B92A64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5857-D379-40D2-928C-1B4FCE7E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EA53-0C07-4AC8-9245-DC00B366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6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41AD-7332-4DA9-BD56-4983E595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6079-A383-4751-B2AA-D7545EA23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B0FF3-DF41-498D-B3A3-DEB3DBAD3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1E284-13A6-452A-B83B-63591DFD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E880A-FB2D-4599-9658-0F830640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9545-AAA3-4617-B98B-422B91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3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2D01-8520-4E44-AAC9-12E6B3FE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9D48-B189-4C1F-A24D-033C680D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5CB00-2BBD-4717-975A-68FBC44F4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F1E4-F815-4076-B3E7-BB5252A2D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EBEB8-7E10-4815-A59E-73B222B4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EC4B5-949D-4C4F-8F67-43F59A88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3CA53-E98A-4E33-A517-2588113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E5800-3FC1-4556-B56A-0DB30250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2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BFD0-137A-4AEE-91AD-F1964A55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A41C3-DE04-487A-8FEE-F07313A7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398A-EF53-49C5-8982-C3B058FE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C911F-4C90-4B8E-9A2E-3F559EA2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FF2F8-4668-4667-9CA6-21696133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5704C-1BEB-4311-93C5-DDF7CF23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E73F-1E19-43C9-A702-6139DF8D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AC3B-7F8A-4662-B5E8-10F58673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D90A-5A3A-4615-9ACD-F2213495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71548-3852-402C-B034-2262692A6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8118-86AD-4F05-A7AF-0E862E5D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18250-4EEB-4E6E-9ED5-50882EE6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809C6-4400-4D54-8970-68293515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9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8C49-0D28-4C44-B592-37647930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37D7E-6341-47A4-8BAA-0ABAE6D96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17F56-70EC-4E9D-A9C6-F6D8BC19F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E5E1-5181-4A5B-857D-04D36441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5885E-29B4-44B5-9E76-33AE2535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F8E2-9772-4E0D-B7F6-CC6F8136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DEF7D-F793-4FD7-B944-EA4A4DB7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7A2A-CE95-49A6-A265-0612635D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D4C4-3106-480D-B203-8DF80BCC8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607F-669C-4807-A8DB-CA61FFCE54DD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5882-4023-496C-AC38-5F5C2C2F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D943-9538-4865-A32B-CCD29EACC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CD36-1417-4824-ABCE-E60C87B15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91BD-C022-4B73-8132-FB432914F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D629A-F0D8-4105-AEA6-812B51A67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DB2CC-400E-408B-938B-A8E3BBEA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4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A2B6-7DC0-4CEF-B085-566ED367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DF75-007D-4FAE-B1B5-4F42A2B2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E5D61-A6E7-4A86-9F8D-E0E04A3D2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6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2CE4-BF20-4F51-939B-6B7E9220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5F19-6A63-4A56-9E45-14F287D1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792D1-2A51-4E01-97F8-5A9455CE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0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8BAF-56ED-46F9-A8EE-23FE32FB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8994-6F1F-4643-8231-1CC26CAF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B29BB-7B87-463A-80E7-AA02DA11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7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9325-AEE5-4FA2-9876-3ACB68C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EF8D-4519-46E6-ADB9-FA679D9F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A335F-69E9-4D28-86F4-688A7CA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4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ownload Subscribefreetoedit Sticker By Lore - Like And Subscribe Png -  Full Size PNG Image - PNGkit">
            <a:extLst>
              <a:ext uri="{FF2B5EF4-FFF2-40B4-BE49-F238E27FC236}">
                <a16:creationId xmlns:a16="http://schemas.microsoft.com/office/drawing/2014/main" id="{0C0C2C4C-99F9-4581-AD56-57590D139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 bwMode="auto">
          <a:xfrm rot="21247579">
            <a:off x="88266" y="202260"/>
            <a:ext cx="2203499" cy="11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5367D-A285-47F3-9733-35D727A7E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8" t="14834"/>
          <a:stretch/>
        </p:blipFill>
        <p:spPr>
          <a:xfrm>
            <a:off x="6794091" y="1281448"/>
            <a:ext cx="5397909" cy="5576552"/>
          </a:xfrm>
          <a:prstGeom prst="rect">
            <a:avLst/>
          </a:prstGeom>
        </p:spPr>
      </p:pic>
      <p:pic>
        <p:nvPicPr>
          <p:cNvPr id="9" name="Picture 14" descr="YouTube Logo | The most famous brands and company logos in the world">
            <a:extLst>
              <a:ext uri="{FF2B5EF4-FFF2-40B4-BE49-F238E27FC236}">
                <a16:creationId xmlns:a16="http://schemas.microsoft.com/office/drawing/2014/main" id="{4D607CD6-D417-4729-AD46-B1BAF3DE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316" y="-267133"/>
            <a:ext cx="2753032" cy="154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Red linkedin 6 icon - Free red social icons">
            <a:extLst>
              <a:ext uri="{FF2B5EF4-FFF2-40B4-BE49-F238E27FC236}">
                <a16:creationId xmlns:a16="http://schemas.microsoft.com/office/drawing/2014/main" id="{F3E4FF5F-BBE2-43BD-8A49-11EBDBAD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0" y="5105052"/>
            <a:ext cx="491461" cy="49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94AA45-0023-4B7D-B2F8-2FD8775CAEC6}"/>
              </a:ext>
            </a:extLst>
          </p:cNvPr>
          <p:cNvSpPr txBox="1"/>
          <p:nvPr/>
        </p:nvSpPr>
        <p:spPr>
          <a:xfrm>
            <a:off x="314479" y="4508993"/>
            <a:ext cx="343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CONNECT WITH ME:</a:t>
            </a:r>
            <a:endParaRPr lang="en-IN" sz="2800" b="1" dirty="0"/>
          </a:p>
        </p:txBody>
      </p:sp>
      <p:pic>
        <p:nvPicPr>
          <p:cNvPr id="15" name="Picture 18" descr="Red instagram icon - Free red social icons">
            <a:extLst>
              <a:ext uri="{FF2B5EF4-FFF2-40B4-BE49-F238E27FC236}">
                <a16:creationId xmlns:a16="http://schemas.microsoft.com/office/drawing/2014/main" id="{FA53B40B-39FB-4FD3-A974-13C7DED5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0" y="5822808"/>
            <a:ext cx="491462" cy="49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9D81B1-BFAE-4113-88DB-746451FB1C79}"/>
              </a:ext>
            </a:extLst>
          </p:cNvPr>
          <p:cNvSpPr txBox="1"/>
          <p:nvPr/>
        </p:nvSpPr>
        <p:spPr>
          <a:xfrm>
            <a:off x="973674" y="5166116"/>
            <a:ext cx="566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https://www.linkedin.com/in/piyushsharma220699/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047DF-8560-420E-A16F-D497B18D1272}"/>
              </a:ext>
            </a:extLst>
          </p:cNvPr>
          <p:cNvSpPr txBox="1"/>
          <p:nvPr/>
        </p:nvSpPr>
        <p:spPr>
          <a:xfrm>
            <a:off x="973674" y="5868486"/>
            <a:ext cx="566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</a:t>
            </a:r>
            <a:r>
              <a:rPr lang="en-IN" sz="2000" dirty="0"/>
              <a:t>piyush_sharma226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91C0F-7637-48E2-A560-AED45FA4F986}"/>
              </a:ext>
            </a:extLst>
          </p:cNvPr>
          <p:cNvSpPr txBox="1"/>
          <p:nvPr/>
        </p:nvSpPr>
        <p:spPr>
          <a:xfrm>
            <a:off x="2266475" y="1346981"/>
            <a:ext cx="58305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THANKS FOR WATCHING!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102242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SHARMA</dc:creator>
  <cp:lastModifiedBy>PIYUSH SHARMA</cp:lastModifiedBy>
  <cp:revision>1</cp:revision>
  <dcterms:created xsi:type="dcterms:W3CDTF">2020-10-31T20:36:20Z</dcterms:created>
  <dcterms:modified xsi:type="dcterms:W3CDTF">2020-10-31T20:38:04Z</dcterms:modified>
</cp:coreProperties>
</file>