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76" r:id="rId9"/>
    <p:sldId id="259" r:id="rId10"/>
    <p:sldId id="269" r:id="rId11"/>
    <p:sldId id="264" r:id="rId12"/>
    <p:sldId id="265" r:id="rId13"/>
    <p:sldId id="267" r:id="rId14"/>
    <p:sldId id="271" r:id="rId15"/>
    <p:sldId id="266" r:id="rId16"/>
    <p:sldId id="272" r:id="rId17"/>
    <p:sldId id="268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dirty="0"/>
              <a:t>SCIENTISTS</a:t>
            </a:r>
            <a:r>
              <a:rPr lang="en-US" sz="3000" baseline="0" dirty="0"/>
              <a:t> REVIEWS REGARDING P=NP?</a:t>
            </a:r>
            <a:endParaRPr lang="en-US" sz="3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6-4476-8834-B20D03D60E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6-4476-8834-B20D03D60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6-4476-8834-B20D03D60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6-4476-8834-B20D03D60E8A}"/>
              </c:ext>
            </c:extLst>
          </c:dPt>
          <c:cat>
            <c:strRef>
              <c:f>Sheet1!$A$2:$A$5</c:f>
              <c:strCache>
                <c:ptCount val="3"/>
                <c:pt idx="0">
                  <c:v>P!=NP</c:v>
                </c:pt>
                <c:pt idx="1">
                  <c:v>P=NP</c:v>
                </c:pt>
                <c:pt idx="2">
                  <c:v>NO COMMENTS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10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4-4B89-B651-DFB07B3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34575597973482175"/>
          <c:y val="0.92966672637858982"/>
          <c:w val="0.35493725506124157"/>
          <c:h val="6.7992687122412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AFC5-7301-452F-AADB-969AFC32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0" y="675861"/>
            <a:ext cx="8176727" cy="2393119"/>
          </a:xfrm>
        </p:spPr>
        <p:txBody>
          <a:bodyPr>
            <a:noAutofit/>
          </a:bodyPr>
          <a:lstStyle/>
          <a:p>
            <a:pPr algn="ctr"/>
            <a:r>
              <a:rPr lang="en-IN" sz="7500" b="1" dirty="0"/>
              <a:t>NP COMPLETENESS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701B-139F-41A7-8C1A-FDAD7F9D5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SUBMITTED BY:</a:t>
            </a:r>
            <a:r>
              <a:rPr lang="en-IN" sz="2800" dirty="0"/>
              <a:t> </a:t>
            </a:r>
          </a:p>
          <a:p>
            <a:r>
              <a:rPr lang="en-IN" dirty="0"/>
              <a:t>PIYUSH SHARMA</a:t>
            </a:r>
          </a:p>
          <a:p>
            <a:r>
              <a:rPr lang="en-IN" dirty="0"/>
              <a:t>17103110</a:t>
            </a:r>
          </a:p>
        </p:txBody>
      </p:sp>
    </p:spTree>
    <p:extLst>
      <p:ext uri="{BB962C8B-B14F-4D97-AF65-F5344CB8AC3E}">
        <p14:creationId xmlns:p14="http://schemas.microsoft.com/office/powerpoint/2010/main" val="296082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C3C86-1970-4DD9-9EE2-64A5493E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-2241"/>
            <a:ext cx="9206643" cy="68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297C-CD06-4127-94F3-02B66FC5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64" y="1994095"/>
            <a:ext cx="10018713" cy="2324687"/>
          </a:xfrm>
        </p:spPr>
        <p:txBody>
          <a:bodyPr>
            <a:noAutofit/>
          </a:bodyPr>
          <a:lstStyle/>
          <a:p>
            <a:r>
              <a:rPr lang="en-IN" sz="10000" b="1" dirty="0"/>
              <a:t>3 </a:t>
            </a:r>
            <a:br>
              <a:rPr lang="en-IN" sz="10000" b="1" dirty="0"/>
            </a:br>
            <a:r>
              <a:rPr lang="en-IN" sz="10000" b="1" dirty="0"/>
              <a:t>SAT PROBLEM</a:t>
            </a:r>
          </a:p>
        </p:txBody>
      </p:sp>
    </p:spTree>
    <p:extLst>
      <p:ext uri="{BB962C8B-B14F-4D97-AF65-F5344CB8AC3E}">
        <p14:creationId xmlns:p14="http://schemas.microsoft.com/office/powerpoint/2010/main" val="139670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514E7-4E1C-427E-9576-A8C94659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8459"/>
            <a:ext cx="9629533" cy="68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73-3271-4550-9C9D-0BA3F3F2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134772"/>
            <a:ext cx="10018713" cy="1752599"/>
          </a:xfrm>
        </p:spPr>
        <p:txBody>
          <a:bodyPr>
            <a:noAutofit/>
          </a:bodyPr>
          <a:lstStyle/>
          <a:p>
            <a:r>
              <a:rPr lang="en-IN" sz="10000" b="1" dirty="0"/>
              <a:t>CLIQUE </a:t>
            </a:r>
            <a:br>
              <a:rPr lang="en-IN" sz="10000" b="1" dirty="0"/>
            </a:br>
            <a:r>
              <a:rPr lang="en-IN" sz="10000" b="1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02317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72C48-5F6F-4C71-92B8-3EF5E928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" y="2278967"/>
            <a:ext cx="12068599" cy="22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8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50EC3-63E6-46B5-8BC3-83D803F5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76" y="0"/>
            <a:ext cx="9218038" cy="68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9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262-8FA4-4A6A-88EB-C3E2C7B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NP-HARD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EA01-372A-4A0C-8802-15F48E2E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i="1" dirty="0"/>
              <a:t>Intuitively, these are the problems that are at least as hard as the NP-complete problems. Note that NP-hard problems do not have to be in NP, and they do not have to be decision problems.</a:t>
            </a:r>
          </a:p>
        </p:txBody>
      </p:sp>
    </p:spTree>
    <p:extLst>
      <p:ext uri="{BB962C8B-B14F-4D97-AF65-F5344CB8AC3E}">
        <p14:creationId xmlns:p14="http://schemas.microsoft.com/office/powerpoint/2010/main" val="356841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EA862-97BC-416B-85EB-FFFC5A8B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25" y="0"/>
            <a:ext cx="91767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E381-88EB-4B07-A4E2-03C2B14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6401"/>
            <a:ext cx="10018713" cy="1752599"/>
          </a:xfrm>
        </p:spPr>
        <p:txBody>
          <a:bodyPr>
            <a:noAutofit/>
          </a:bodyPr>
          <a:lstStyle/>
          <a:p>
            <a:r>
              <a:rPr lang="en-IN" sz="6000" b="1" dirty="0"/>
              <a:t>NP COMPLETENESS FOR ENGINEERS?</a:t>
            </a:r>
          </a:p>
        </p:txBody>
      </p:sp>
    </p:spTree>
    <p:extLst>
      <p:ext uri="{BB962C8B-B14F-4D97-AF65-F5344CB8AC3E}">
        <p14:creationId xmlns:p14="http://schemas.microsoft.com/office/powerpoint/2010/main" val="59085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23FD-6FD9-4801-9101-D24B8DCA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9" y="1631852"/>
            <a:ext cx="1184668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9D57-9C73-4238-BC23-A2B6ED8F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37" y="1361661"/>
            <a:ext cx="10018713" cy="2879035"/>
          </a:xfrm>
        </p:spPr>
        <p:txBody>
          <a:bodyPr>
            <a:noAutofit/>
          </a:bodyPr>
          <a:lstStyle/>
          <a:p>
            <a:r>
              <a:rPr lang="en-IN" sz="6500" b="1" dirty="0"/>
              <a:t>WHAT IS P VS NP PROBLEM?</a:t>
            </a:r>
          </a:p>
        </p:txBody>
      </p:sp>
    </p:spTree>
    <p:extLst>
      <p:ext uri="{BB962C8B-B14F-4D97-AF65-F5344CB8AC3E}">
        <p14:creationId xmlns:p14="http://schemas.microsoft.com/office/powerpoint/2010/main" val="373278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596-9055-406E-A670-072EF628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20" y="2106636"/>
            <a:ext cx="10018713" cy="1752599"/>
          </a:xfrm>
        </p:spPr>
        <p:txBody>
          <a:bodyPr>
            <a:noAutofit/>
          </a:bodyPr>
          <a:lstStyle/>
          <a:p>
            <a:r>
              <a:rPr lang="en-IN" sz="10000" dirty="0"/>
              <a:t>THANK</a:t>
            </a:r>
            <a:br>
              <a:rPr lang="en-IN" sz="10000" dirty="0"/>
            </a:br>
            <a:r>
              <a:rPr lang="en-IN" sz="100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702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66AB-F56F-4C4A-BB9E-7134211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500" b="1" dirty="0"/>
              <a:t>P CLASS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3EA7-654F-49B0-A10C-99A8EF76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i="1" dirty="0"/>
              <a:t>P is a complexity class that represents the set of all decision problems that can be solved in polynomial time</a:t>
            </a:r>
            <a:r>
              <a:rPr lang="en-IN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3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9DE-58A7-4E13-B1D7-C4DBEFEB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500" b="1" dirty="0"/>
              <a:t>NP CLASS PROBLEMS</a:t>
            </a:r>
            <a:endParaRPr lang="en-IN" sz="6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AFA5-D88A-4F65-9A9C-65E6CC35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i="1" dirty="0"/>
              <a:t>NP is a complexity class that represents the set of all decision problems for which the instances where the answer is "yes" have proofs that can be verified in polynomial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35112-9DB9-4D68-B4DF-1E1FAA3B6DE1}"/>
              </a:ext>
            </a:extLst>
          </p:cNvPr>
          <p:cNvSpPr txBox="1"/>
          <p:nvPr/>
        </p:nvSpPr>
        <p:spPr>
          <a:xfrm>
            <a:off x="5221492" y="2075645"/>
            <a:ext cx="62815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NON DETERMINISTIC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40097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FFEF-F803-45E2-A880-BBC17A7E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84" y="1580320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500" i="1" dirty="0"/>
              <a:t>SOMETIMES, WE FIND THAT SOME </a:t>
            </a:r>
            <a:r>
              <a:rPr lang="en-IN" sz="5500" b="1" dirty="0"/>
              <a:t>NP PROBLEM</a:t>
            </a:r>
            <a:r>
              <a:rPr lang="en-IN" sz="5500" i="1" dirty="0"/>
              <a:t> IS ACTUALLY A </a:t>
            </a:r>
            <a:r>
              <a:rPr lang="en-IN" sz="5500" b="1" dirty="0"/>
              <a:t>P PROBLEM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43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0F882-3BD7-4F96-B852-4E4B4278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2" y="337930"/>
            <a:ext cx="5539408" cy="5363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AEDD7-0579-4272-BC99-9CD10274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10" y="750272"/>
            <a:ext cx="5751308" cy="4538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9BB5A-5CB8-45FE-B763-08879401BD38}"/>
              </a:ext>
            </a:extLst>
          </p:cNvPr>
          <p:cNvSpPr txBox="1"/>
          <p:nvPr/>
        </p:nvSpPr>
        <p:spPr>
          <a:xfrm>
            <a:off x="1419023" y="5817705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EXPONENTIAL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197F8-CB02-47EB-B736-53BA9528439E}"/>
              </a:ext>
            </a:extLst>
          </p:cNvPr>
          <p:cNvSpPr txBox="1"/>
          <p:nvPr/>
        </p:nvSpPr>
        <p:spPr>
          <a:xfrm>
            <a:off x="6692348" y="5817705"/>
            <a:ext cx="33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O(1) </a:t>
            </a:r>
          </a:p>
          <a:p>
            <a:pPr algn="ctr"/>
            <a:r>
              <a:rPr lang="en-IN" sz="2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880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267492-ED7C-4F62-B1B3-6BE7E6585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9518"/>
              </p:ext>
            </p:extLst>
          </p:nvPr>
        </p:nvGraphicFramePr>
        <p:xfrm>
          <a:off x="1113183" y="848139"/>
          <a:ext cx="10389842" cy="542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96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4865-2D61-4430-A6EC-E8A8C304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103" y="3429000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endParaRPr lang="en-IN" sz="3000" dirty="0"/>
          </a:p>
          <a:p>
            <a:pPr marL="0" indent="0" algn="ctr">
              <a:buNone/>
            </a:pPr>
            <a:r>
              <a:rPr lang="en-IN" sz="3000" dirty="0"/>
              <a:t>The CLAY INSTITUTE is offering one million dollars for a solution to the P VS NP problem</a:t>
            </a:r>
            <a:endParaRPr lang="en-IN" sz="3000" b="1" dirty="0"/>
          </a:p>
          <a:p>
            <a:endParaRPr lang="en-IN" dirty="0"/>
          </a:p>
        </p:txBody>
      </p:sp>
      <p:pic>
        <p:nvPicPr>
          <p:cNvPr id="2052" name="Picture 4" descr="Image result for clay institute">
            <a:extLst>
              <a:ext uri="{FF2B5EF4-FFF2-40B4-BE49-F238E27FC236}">
                <a16:creationId xmlns:a16="http://schemas.microsoft.com/office/drawing/2014/main" id="{C7B21F27-56A7-4BB6-9A2C-426592A6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12" y="749107"/>
            <a:ext cx="3645144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D73FD-AA6E-474C-895C-91CA8A82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46" y="1253569"/>
            <a:ext cx="5017770" cy="231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98881-5F64-4036-87C6-8E1B7179A9D7}"/>
              </a:ext>
            </a:extLst>
          </p:cNvPr>
          <p:cNvSpPr txBox="1"/>
          <p:nvPr/>
        </p:nvSpPr>
        <p:spPr>
          <a:xfrm>
            <a:off x="6879102" y="642136"/>
            <a:ext cx="456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MILLENNIUM </a:t>
            </a:r>
            <a:r>
              <a:rPr lang="en-IN" sz="2400" dirty="0"/>
              <a:t>PRIZE PROBLEMS</a:t>
            </a:r>
          </a:p>
        </p:txBody>
      </p:sp>
    </p:spTree>
    <p:extLst>
      <p:ext uri="{BB962C8B-B14F-4D97-AF65-F5344CB8AC3E}">
        <p14:creationId xmlns:p14="http://schemas.microsoft.com/office/powerpoint/2010/main" val="349252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C2B-12AE-4C37-8D06-F9F78B77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500" b="1" dirty="0"/>
              <a:t>NP COMPLETE PROBLEMS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B6E72B-857B-4E1E-AE9B-33E32480C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93" y="3072370"/>
            <a:ext cx="7989495" cy="215443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NP-Complete is a complexity class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represents the set of all problems X in NP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which it is possible to reduce any other NP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problem Y to X in polynomial time.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78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373</TotalTime>
  <Words>144</Words>
  <Application>Microsoft Office PowerPoint</Application>
  <PresentationFormat>Widescreen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NP COMPLETENESS</vt:lpstr>
      <vt:lpstr>WHAT IS P VS NP PROBLEM?</vt:lpstr>
      <vt:lpstr>P CLASS PROBLEMS</vt:lpstr>
      <vt:lpstr>NP CLASS PROBLEMS</vt:lpstr>
      <vt:lpstr>PowerPoint Presentation</vt:lpstr>
      <vt:lpstr>PowerPoint Presentation</vt:lpstr>
      <vt:lpstr>PowerPoint Presentation</vt:lpstr>
      <vt:lpstr>PowerPoint Presentation</vt:lpstr>
      <vt:lpstr>NP COMPLETE PROBLEMS</vt:lpstr>
      <vt:lpstr>PowerPoint Presentation</vt:lpstr>
      <vt:lpstr>3  SAT PROBLEM</vt:lpstr>
      <vt:lpstr>PowerPoint Presentation</vt:lpstr>
      <vt:lpstr>CLIQUE  PROBLEM</vt:lpstr>
      <vt:lpstr>PowerPoint Presentation</vt:lpstr>
      <vt:lpstr>PowerPoint Presentation</vt:lpstr>
      <vt:lpstr>NP-HARD PROBLEMS</vt:lpstr>
      <vt:lpstr>PowerPoint Presentation</vt:lpstr>
      <vt:lpstr>NP COMPLETENESS FOR ENGINEERS?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COMPLETENESS</dc:title>
  <dc:creator>PIYUSH SHARMA</dc:creator>
  <cp:lastModifiedBy>PIYUSH SHARMA</cp:lastModifiedBy>
  <cp:revision>35</cp:revision>
  <dcterms:created xsi:type="dcterms:W3CDTF">2019-04-15T18:44:00Z</dcterms:created>
  <dcterms:modified xsi:type="dcterms:W3CDTF">2019-04-25T14:49:32Z</dcterms:modified>
</cp:coreProperties>
</file>