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6DEFF2-DF26-4552-BB18-6C9C8DEE87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Sales Insight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92F0AC5-753D-469E-A50D-A949EB41D1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04-01-2023 07:24:36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E72B1CA7-EFE3-4B01-A0EF-E74C7C637A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2395537"/>
            <a:ext cx="5619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Revenue Analysis" id="11" name="slide11">
            <a:extLst>
              <a:ext uri="{FF2B5EF4-FFF2-40B4-BE49-F238E27FC236}">
                <a16:creationId xmlns:a16="http://schemas.microsoft.com/office/drawing/2014/main" id="{7FD342B1-CA2E-47D1-AEA8-BE04C24E8C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12" name="slide12">
            <a:extLst>
              <a:ext uri="{FF2B5EF4-FFF2-40B4-BE49-F238E27FC236}">
                <a16:creationId xmlns:a16="http://schemas.microsoft.com/office/drawing/2014/main" id="{80D0DAD8-AEFF-4A10-B332-69F46F1585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619375"/>
            <a:ext cx="952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 Analysis" id="13" name="slide13">
            <a:extLst>
              <a:ext uri="{FF2B5EF4-FFF2-40B4-BE49-F238E27FC236}">
                <a16:creationId xmlns:a16="http://schemas.microsoft.com/office/drawing/2014/main" id="{E980C025-B55F-4756-AB01-86959516F4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Market " id="14" name="slide14">
            <a:extLst>
              <a:ext uri="{FF2B5EF4-FFF2-40B4-BE49-F238E27FC236}">
                <a16:creationId xmlns:a16="http://schemas.microsoft.com/office/drawing/2014/main" id="{03279750-8FB3-4BC0-AEDD-EB32114506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787"/>
            <a:ext cx="12192000" cy="54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15" name="slide15">
            <a:extLst>
              <a:ext uri="{FF2B5EF4-FFF2-40B4-BE49-F238E27FC236}">
                <a16:creationId xmlns:a16="http://schemas.microsoft.com/office/drawing/2014/main" id="{A03CB5C5-0A43-41BC-A28C-A3E5920C0C8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91" y="0"/>
            <a:ext cx="7707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able" id="16" name="slide16">
            <a:extLst>
              <a:ext uri="{FF2B5EF4-FFF2-40B4-BE49-F238E27FC236}">
                <a16:creationId xmlns:a16="http://schemas.microsoft.com/office/drawing/2014/main" id="{A0955063-6057-42D1-BB0A-99E2F33C2F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61" y="0"/>
            <a:ext cx="3951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17" name="slide17">
            <a:extLst>
              <a:ext uri="{FF2B5EF4-FFF2-40B4-BE49-F238E27FC236}">
                <a16:creationId xmlns:a16="http://schemas.microsoft.com/office/drawing/2014/main" id="{2405B562-8432-43AE-BD1C-EE778A94714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8" y="0"/>
            <a:ext cx="10376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FB61668A-82F6-4173-9913-A3E6C73A3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66687"/>
            <a:ext cx="19050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F7DED6A4-B7AA-4167-AFFE-EA5283FB4C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561975"/>
            <a:ext cx="19050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8B5B27D7-C0CE-4D02-86EC-DF4BFAC9F1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385"/>
            <a:ext cx="12192000" cy="532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 " id="5" name="slide5">
            <a:extLst>
              <a:ext uri="{FF2B5EF4-FFF2-40B4-BE49-F238E27FC236}">
                <a16:creationId xmlns:a16="http://schemas.microsoft.com/office/drawing/2014/main" id="{D86ABA90-CC9C-4ADD-B70B-A4DE239E35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63" y="0"/>
            <a:ext cx="3184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7 Customers" id="6" name="slide6">
            <a:extLst>
              <a:ext uri="{FF2B5EF4-FFF2-40B4-BE49-F238E27FC236}">
                <a16:creationId xmlns:a16="http://schemas.microsoft.com/office/drawing/2014/main" id="{168F496C-5825-4EC7-B060-E52DFBB973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156"/>
            <a:ext cx="12192000" cy="37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7 Products" id="7" name="slide7">
            <a:extLst>
              <a:ext uri="{FF2B5EF4-FFF2-40B4-BE49-F238E27FC236}">
                <a16:creationId xmlns:a16="http://schemas.microsoft.com/office/drawing/2014/main" id="{A247487E-A899-46AF-BCA4-B53CD5853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2955"/>
            <a:ext cx="12192000" cy="37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6EA09B45-D626-4E48-A16B-3706187322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86" y="0"/>
            <a:ext cx="5917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8770C91A-8644-4743-B511-093F0EA865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1076325"/>
            <a:ext cx="2305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2023-01-04T01:54:46Z</dcterms:created>
  <dcterms:modified xsi:type="dcterms:W3CDTF">2023-01-04T01:54:46Z</dcterms:modified>
</cp:coreProperties>
</file>