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4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1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0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0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55B8-CF5F-4B11-9869-7108AB7A99B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AD27-B22E-4D64-9BEA-C0AD85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GYM WEBSITE</a:t>
            </a:r>
            <a:br>
              <a:rPr lang="en-IN" dirty="0" smtClean="0"/>
            </a:br>
            <a:r>
              <a:rPr lang="en-IN" dirty="0" smtClean="0"/>
              <a:t>WEEK </a:t>
            </a:r>
            <a:r>
              <a:rPr lang="en-IN" dirty="0" smtClean="0"/>
              <a:t>12 to 17 </a:t>
            </a:r>
            <a:r>
              <a:rPr lang="en-IN" dirty="0" err="1" smtClean="0"/>
              <a:t>oct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SIDDHANT C MESHRAM</a:t>
            </a:r>
          </a:p>
          <a:p>
            <a:r>
              <a:rPr lang="en-IN" dirty="0" smtClean="0"/>
              <a:t>ROLL 51</a:t>
            </a:r>
          </a:p>
          <a:p>
            <a:r>
              <a:rPr lang="en-IN" dirty="0" smtClean="0"/>
              <a:t>11810469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5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week I had </a:t>
            </a:r>
            <a:r>
              <a:rPr lang="en-IN" dirty="0" err="1" smtClean="0"/>
              <a:t>sucessfully</a:t>
            </a:r>
            <a:r>
              <a:rPr lang="en-IN" dirty="0" smtClean="0"/>
              <a:t> added an </a:t>
            </a:r>
            <a:r>
              <a:rPr lang="en-IN" dirty="0" err="1" smtClean="0"/>
              <a:t>whatsapp</a:t>
            </a:r>
            <a:r>
              <a:rPr lang="en-IN" dirty="0" smtClean="0"/>
              <a:t> call feature by using a direct button.</a:t>
            </a:r>
          </a:p>
          <a:p>
            <a:r>
              <a:rPr lang="en-IN" dirty="0" smtClean="0"/>
              <a:t>For that I had to setup </a:t>
            </a:r>
            <a:r>
              <a:rPr lang="en-IN" dirty="0" err="1" smtClean="0"/>
              <a:t>whatsapp</a:t>
            </a:r>
            <a:r>
              <a:rPr lang="en-IN" dirty="0" smtClean="0"/>
              <a:t> on laptop</a:t>
            </a:r>
          </a:p>
          <a:p>
            <a:r>
              <a:rPr lang="en-IN" dirty="0" smtClean="0"/>
              <a:t>And create a link of my </a:t>
            </a:r>
            <a:r>
              <a:rPr lang="en-IN" dirty="0" err="1" smtClean="0"/>
              <a:t>whatsapp</a:t>
            </a:r>
            <a:r>
              <a:rPr lang="en-IN" dirty="0" smtClean="0"/>
              <a:t> 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25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GYM WEBSITE WEEK 12 to 17 oct</vt:lpstr>
      <vt:lpstr>OUTPUT</vt:lpstr>
      <vt:lpstr>CODE</vt:lpstr>
      <vt:lpstr>DESCRIPTION: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WEBSITE WEEK 1</dc:title>
  <dc:creator>lenovo</dc:creator>
  <cp:lastModifiedBy>lenovo</cp:lastModifiedBy>
  <cp:revision>5</cp:revision>
  <dcterms:created xsi:type="dcterms:W3CDTF">2020-09-02T17:41:49Z</dcterms:created>
  <dcterms:modified xsi:type="dcterms:W3CDTF">2020-10-21T17:03:08Z</dcterms:modified>
</cp:coreProperties>
</file>