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CamCon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Connecting Students with Verified College Seniors</a:t>
            </a:r>
          </a:p>
          <a:p/>
          <a:p>
            <a:r>
              <a:t>By Piyush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struggle to make informed college decisions.</a:t>
            </a:r>
          </a:p>
          <a:p>
            <a:r>
              <a:t>• Information online is often biased or incomplete.</a:t>
            </a:r>
          </a:p>
          <a:p>
            <a:r>
              <a:t>• Lack of a direct channel to talk to verified seniors.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CamCon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web-based platform for students.</a:t>
            </a:r>
          </a:p>
          <a:p>
            <a:r>
              <a:t>• Connects aspirants with verified college seniors.</a:t>
            </a:r>
          </a:p>
          <a:p>
            <a:r>
              <a:t>• Real-time video calls and live chats for honest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CamCon?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Real-time video calls with seniors</a:t>
            </a:r>
          </a:p>
          <a:p>
            <a:r>
              <a:t>✅ Live chat for quick questions</a:t>
            </a:r>
          </a:p>
          <a:p>
            <a:r>
              <a:t>✅ Uncensored, genuine insights</a:t>
            </a:r>
          </a:p>
          <a:p>
            <a:r>
              <a:t>✅ Feedback form on every page for continuous improvement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Benefits?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🎓 Students about to take admission</a:t>
            </a:r>
          </a:p>
          <a:p>
            <a:r>
              <a:t>🤝 Parents looking for clarity</a:t>
            </a:r>
          </a:p>
          <a:p>
            <a:r>
              <a:t>📈 Anyone seeking real college experiences before joining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Initial stage: All pages open for exploration</a:t>
            </a:r>
          </a:p>
          <a:p>
            <a:r>
              <a:t>• Actively collecting suggestions via Google Form</a:t>
            </a:r>
          </a:p>
          <a:p>
            <a:r>
              <a:t>• Constantly improving based on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React / Tailwind</a:t>
            </a:r>
          </a:p>
          <a:p>
            <a:r>
              <a:t>• Backend: Express / Node.js / MongoDB</a:t>
            </a:r>
          </a:p>
          <a:p>
            <a:r>
              <a:t>• Deployment: Vercel / Netlify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Build Something Meaningful Together!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👉 Visit CamCon and explore.</a:t>
            </a:r>
          </a:p>
          <a:p>
            <a:r>
              <a:t>👉 Click on Google Form to share your feedback.</a:t>
            </a:r>
          </a:p>
          <a:p>
            <a:r>
              <a:t>👉 Connect with me for collaboration.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help every student make better decisions about their future.</a:t>
            </a:r>
          </a:p>
          <a:p>
            <a:r>
              <a:t>Contact: Piyush Singh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