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A19F-672A-4889-B7ED-268CE51E45FA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4219-C62C-4A1C-835F-CF46E1BAD8A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control-amazon-echo-by-phone-4158356" TargetMode="External"/><Relationship Id="rId2" Type="http://schemas.openxmlformats.org/officeDocument/2006/relationships/hyperlink" Target="https://www.lifewire.com/virtual-assistants-4138533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fewire.com/what-is-the-amazon-echo-414718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357166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ndalus" pitchFamily="18" charset="-78"/>
                <a:cs typeface="Andalus" pitchFamily="18" charset="-78"/>
              </a:rPr>
              <a:t>    ACROPOLIS  INSTITUTE OF  TECHNOLOGY AND RESEARCH</a:t>
            </a:r>
            <a:endParaRPr lang="en-IN" sz="4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1828002"/>
            <a:ext cx="37862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itchFamily="34" charset="0"/>
              </a:rPr>
              <a:t>    </a:t>
            </a:r>
            <a:endParaRPr lang="en-IN" sz="2000" dirty="0">
              <a:latin typeface="Arial Black" pitchFamily="34" charset="0"/>
            </a:endParaRPr>
          </a:p>
          <a:p>
            <a:endParaRPr lang="en-IN" dirty="0"/>
          </a:p>
        </p:txBody>
      </p:sp>
      <p:pic>
        <p:nvPicPr>
          <p:cNvPr id="8" name="Picture 7" descr="downloa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571744"/>
            <a:ext cx="1500198" cy="1085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20" y="5000636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Submitted To:-</a:t>
            </a:r>
          </a:p>
          <a:p>
            <a:endParaRPr lang="en-US" sz="2400" dirty="0">
              <a:latin typeface="Arial Rounded MT Bold" pitchFamily="34" charset="0"/>
              <a:ea typeface="Arial Unicode MS" pitchFamily="34" charset="-128"/>
              <a:cs typeface="Arial" pitchFamily="34" charset="0"/>
            </a:endParaRPr>
          </a:p>
          <a:p>
            <a:r>
              <a:rPr lang="en-US" sz="2400" dirty="0" err="1">
                <a:latin typeface="Arial Rounded MT Bold" pitchFamily="34" charset="0"/>
                <a:cs typeface="Arial" pitchFamily="34" charset="0"/>
              </a:rPr>
              <a:t>Prof.Nidhi</a:t>
            </a:r>
            <a:r>
              <a:rPr lang="en-US" sz="2400" dirty="0">
                <a:latin typeface="Arial Rounded MT Bold" pitchFamily="34" charset="0"/>
                <a:cs typeface="Arial" pitchFamily="34" charset="0"/>
              </a:rPr>
              <a:t> Nigam</a:t>
            </a:r>
            <a:endParaRPr lang="en-IN" sz="2400" dirty="0"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8" y="5072074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Submitted By:-</a:t>
            </a:r>
          </a:p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 Piyush </a:t>
            </a:r>
            <a:r>
              <a:rPr lang="en-US" sz="2400" dirty="0" err="1">
                <a:latin typeface="Arial Rounded MT Bold" pitchFamily="34" charset="0"/>
                <a:cs typeface="Arial" pitchFamily="34" charset="0"/>
              </a:rPr>
              <a:t>Soni</a:t>
            </a:r>
            <a:r>
              <a:rPr lang="en-US" sz="2400" dirty="0">
                <a:latin typeface="Arial Rounded MT Bold" pitchFamily="34" charset="0"/>
                <a:cs typeface="Arial" pitchFamily="34" charset="0"/>
              </a:rPr>
              <a:t> (Vth </a:t>
            </a:r>
            <a:r>
              <a:rPr lang="en-US" sz="2400" dirty="0" err="1">
                <a:latin typeface="Arial Rounded MT Bold" pitchFamily="34" charset="0"/>
                <a:cs typeface="Arial" pitchFamily="34" charset="0"/>
              </a:rPr>
              <a:t>sem</a:t>
            </a:r>
            <a:r>
              <a:rPr lang="en-US" sz="2400" dirty="0">
                <a:latin typeface="Arial Rounded MT Bold" pitchFamily="34" charset="0"/>
                <a:cs typeface="Arial" pitchFamily="34" charset="0"/>
              </a:rPr>
              <a:t>)</a:t>
            </a:r>
          </a:p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 (0827CI201131)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1670" y="3643314"/>
            <a:ext cx="50720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sto MT" pitchFamily="18" charset="0"/>
              </a:rPr>
              <a:t>Topic -&gt;</a:t>
            </a:r>
            <a:r>
              <a:rPr lang="en-US" sz="2800" dirty="0" err="1">
                <a:latin typeface="Calisto MT" pitchFamily="18" charset="0"/>
              </a:rPr>
              <a:t>Chatbot</a:t>
            </a:r>
            <a:r>
              <a:rPr lang="en-US" sz="2800" dirty="0">
                <a:latin typeface="Calisto MT" pitchFamily="18" charset="0"/>
              </a:rPr>
              <a:t> In </a:t>
            </a:r>
            <a:r>
              <a:rPr lang="en-US" sz="2800" dirty="0" err="1">
                <a:latin typeface="Calisto MT" pitchFamily="18" charset="0"/>
              </a:rPr>
              <a:t>Voiceflow</a:t>
            </a:r>
            <a:endParaRPr lang="en-IN" dirty="0">
              <a:latin typeface="Calisto MT" pitchFamily="18" charset="0"/>
            </a:endParaRP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868" y="2183689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itchFamily="34" charset="0"/>
              </a:rPr>
              <a:t>CSIT - 2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2500306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lin Sans FB Demi" pitchFamily="34" charset="0"/>
              </a:rPr>
              <a:t>Subject :- </a:t>
            </a:r>
            <a:r>
              <a:rPr lang="en-US" sz="3200" dirty="0" err="1">
                <a:latin typeface="Berlin Sans FB Demi" pitchFamily="34" charset="0"/>
              </a:rPr>
              <a:t>Alexa</a:t>
            </a:r>
            <a:endParaRPr lang="en-IN" sz="3200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14356"/>
            <a:ext cx="8509059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How to connect Button in Text</a:t>
            </a:r>
            <a:endParaRPr lang="en-IN" sz="2400" dirty="0">
              <a:latin typeface="Cooper Black" pitchFamily="18" charset="0"/>
            </a:endParaRPr>
          </a:p>
        </p:txBody>
      </p:sp>
      <p:pic>
        <p:nvPicPr>
          <p:cNvPr id="3" name="Picture 2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42984"/>
            <a:ext cx="8715404" cy="4902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472" y="6150114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We Clearly seen That Talk button And Listen So we go with Listen Button Than Add Button</a:t>
            </a:r>
            <a:endParaRPr lang="en-IN" sz="2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0" y="1071546"/>
            <a:ext cx="8890030" cy="50006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8890030" cy="50006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00042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How To Setup</a:t>
            </a:r>
            <a:endParaRPr lang="en-IN" sz="2400" dirty="0">
              <a:latin typeface="Cooper Black" pitchFamily="18" charset="0"/>
            </a:endParaRPr>
          </a:p>
        </p:txBody>
      </p:sp>
      <p:pic>
        <p:nvPicPr>
          <p:cNvPr id="3" name="Picture 2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42984"/>
            <a:ext cx="8786842" cy="49425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017031" cy="5072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017031" cy="5072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8794" y="285728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ooper Black" pitchFamily="18" charset="0"/>
              </a:rPr>
              <a:t>How To Run</a:t>
            </a:r>
            <a:endParaRPr lang="en-IN" sz="2000" dirty="0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357166"/>
            <a:ext cx="5500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Cooper Black" pitchFamily="18" charset="0"/>
              </a:rPr>
              <a:t>Project</a:t>
            </a:r>
          </a:p>
          <a:p>
            <a:endParaRPr lang="en-IN" sz="3200" dirty="0">
              <a:latin typeface="Cooper Black" pitchFamily="18" charset="0"/>
            </a:endParaRPr>
          </a:p>
        </p:txBody>
      </p:sp>
      <p:pic>
        <p:nvPicPr>
          <p:cNvPr id="3" name="Picture 2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8" y="928670"/>
            <a:ext cx="9017063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Berlin Sans FB Demi" pitchFamily="34" charset="0"/>
              </a:rPr>
              <a:t>What is </a:t>
            </a:r>
            <a:r>
              <a:rPr lang="en-US" sz="2400" dirty="0" err="1">
                <a:latin typeface="Berlin Sans FB Demi" pitchFamily="34" charset="0"/>
              </a:rPr>
              <a:t>Alexa</a:t>
            </a:r>
            <a:r>
              <a:rPr lang="en-US" sz="2400" dirty="0">
                <a:latin typeface="Berlin Sans FB Demi" pitchFamily="34" charset="0"/>
              </a:rPr>
              <a:t>?</a:t>
            </a:r>
            <a:endParaRPr lang="en-IN" sz="2400" dirty="0">
              <a:latin typeface="Berlin Sans FB Dem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357298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haroni" pitchFamily="2" charset="-79"/>
                <a:cs typeface="Aharoni" pitchFamily="2" charset="-79"/>
              </a:rPr>
              <a:t>Alexa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 is the Amazon </a:t>
            </a:r>
            <a:r>
              <a:rPr lang="en-IN" dirty="0">
                <a:latin typeface="Aharoni" pitchFamily="2" charset="-79"/>
                <a:cs typeface="Aharoni" pitchFamily="2" charset="-79"/>
                <a:hlinkClick r:id="rId2"/>
              </a:rPr>
              <a:t>digital voice assistant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. </a:t>
            </a:r>
            <a:r>
              <a:rPr lang="en-IN" u="sng" dirty="0">
                <a:latin typeface="Aharoni" pitchFamily="2" charset="-79"/>
                <a:cs typeface="Aharoni" pitchFamily="2" charset="-79"/>
                <a:hlinkClick r:id="rId3"/>
              </a:rPr>
              <a:t>It can be used on </a:t>
            </a:r>
            <a:r>
              <a:rPr lang="en-IN" u="sng" dirty="0" err="1">
                <a:latin typeface="Aharoni" pitchFamily="2" charset="-79"/>
                <a:cs typeface="Aharoni" pitchFamily="2" charset="-79"/>
                <a:hlinkClick r:id="rId3"/>
              </a:rPr>
              <a:t>smartphones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 and Amazon </a:t>
            </a:r>
            <a:r>
              <a:rPr lang="en-IN" u="sng" dirty="0">
                <a:latin typeface="Aharoni" pitchFamily="2" charset="-79"/>
                <a:cs typeface="Aharoni" pitchFamily="2" charset="-79"/>
                <a:hlinkClick r:id="rId4"/>
              </a:rPr>
              <a:t>Echo products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2928934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latin typeface="Berlin Sans FB Demi" pitchFamily="34" charset="0"/>
              </a:rPr>
              <a:t> Which technology is used in </a:t>
            </a:r>
            <a:r>
              <a:rPr lang="en-IN" sz="2400" dirty="0" err="1">
                <a:latin typeface="Berlin Sans FB Demi" pitchFamily="34" charset="0"/>
              </a:rPr>
              <a:t>Alexa</a:t>
            </a:r>
            <a:r>
              <a:rPr lang="en-IN" sz="2400" dirty="0">
                <a:latin typeface="Berlin Sans FB Demi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3786190"/>
            <a:ext cx="700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haroni" pitchFamily="2" charset="-79"/>
                <a:cs typeface="Aharoni" pitchFamily="2" charset="-79"/>
              </a:rPr>
              <a:t> Automatic speech recognition (ASR)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 is technology that converts spoken words into text. In short, it's the first step in enabling voice technologies like Amazon </a:t>
            </a:r>
            <a:r>
              <a:rPr lang="en-IN" dirty="0" err="1">
                <a:latin typeface="Aharoni" pitchFamily="2" charset="-79"/>
                <a:cs typeface="Aharoni" pitchFamily="2" charset="-79"/>
              </a:rPr>
              <a:t>Alexa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 to respond when we ask, “</a:t>
            </a:r>
            <a:r>
              <a:rPr lang="en-IN" dirty="0" err="1">
                <a:latin typeface="Aharoni" pitchFamily="2" charset="-79"/>
                <a:cs typeface="Aharoni" pitchFamily="2" charset="-79"/>
              </a:rPr>
              <a:t>Alexa</a:t>
            </a:r>
            <a:r>
              <a:rPr lang="en-IN" dirty="0">
                <a:latin typeface="Aharoni" pitchFamily="2" charset="-79"/>
                <a:cs typeface="Aharoni" pitchFamily="2" charset="-79"/>
              </a:rPr>
              <a:t>, what's it like outside?” With ASR, voice technology can detect spoken sounds and recognize them as words.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480" y="35716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oper Black" pitchFamily="18" charset="0"/>
              </a:rPr>
              <a:t>Complete Project</a:t>
            </a:r>
            <a:endParaRPr lang="en-IN" sz="2000" dirty="0"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Cooper Black" pitchFamily="18" charset="0"/>
              </a:rPr>
              <a:t>How to share </a:t>
            </a:r>
            <a:endParaRPr lang="en-IN" sz="2800" dirty="0">
              <a:latin typeface="Cooper Black" pitchFamily="18" charset="0"/>
            </a:endParaRPr>
          </a:p>
        </p:txBody>
      </p:sp>
      <p:pic>
        <p:nvPicPr>
          <p:cNvPr id="3" name="Picture 2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017031" cy="50720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000108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Cooper Black" pitchFamily="18" charset="0"/>
              </a:rPr>
              <a:t>PROJECT LINK</a:t>
            </a:r>
            <a:endParaRPr lang="en-IN" sz="3200" dirty="0"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285749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https://creator.voiceflow.com/prototype/637071e4dbfce712134ddd9e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714356"/>
            <a:ext cx="41434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atin typeface="Algerian" pitchFamily="82" charset="0"/>
              </a:rPr>
              <a:t> THANK</a:t>
            </a:r>
          </a:p>
          <a:p>
            <a:endParaRPr lang="en-US" sz="6600" b="1" i="1" dirty="0">
              <a:latin typeface="Algerian" pitchFamily="82" charset="0"/>
            </a:endParaRPr>
          </a:p>
          <a:p>
            <a:endParaRPr lang="en-US" sz="6600" b="1" i="1" dirty="0">
              <a:latin typeface="Algerian" pitchFamily="82" charset="0"/>
            </a:endParaRPr>
          </a:p>
          <a:p>
            <a:endParaRPr lang="en-US" sz="6600" b="1" i="1" dirty="0">
              <a:latin typeface="Algerian" pitchFamily="82" charset="0"/>
            </a:endParaRPr>
          </a:p>
          <a:p>
            <a:r>
              <a:rPr lang="en-US" sz="6600" b="1" i="1" dirty="0">
                <a:latin typeface="Algerian" pitchFamily="82" charset="0"/>
              </a:rPr>
              <a:t>   YOU</a:t>
            </a:r>
            <a:endParaRPr lang="en-IN" sz="6600" b="1" i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How Many Programming  Language in </a:t>
            </a:r>
            <a:r>
              <a:rPr lang="en-US" sz="2400" dirty="0" err="1">
                <a:latin typeface="Aharoni" pitchFamily="2" charset="-79"/>
                <a:cs typeface="Aharoni" pitchFamily="2" charset="-79"/>
              </a:rPr>
              <a:t>Alexa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?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28586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b="1" dirty="0" err="1">
                <a:latin typeface="Arial" pitchFamily="34" charset="0"/>
                <a:cs typeface="Arial" pitchFamily="34" charset="0"/>
              </a:rPr>
              <a:t>js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, Java, Python, C#, Go, Ruby, or </a:t>
            </a:r>
            <a:r>
              <a:rPr lang="en-IN" b="1" dirty="0" err="1">
                <a:latin typeface="Arial" pitchFamily="34" charset="0"/>
                <a:cs typeface="Arial" pitchFamily="34" charset="0"/>
              </a:rPr>
              <a:t>PowerShell</a:t>
            </a:r>
            <a:r>
              <a:rPr lang="en-IN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28660" y="2000240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Berlin Sans FB Demi" pitchFamily="34" charset="0"/>
              </a:rPr>
              <a:t>Whose Voice in </a:t>
            </a:r>
            <a:r>
              <a:rPr lang="en-US" sz="2400" dirty="0" err="1">
                <a:latin typeface="Berlin Sans FB Demi" pitchFamily="34" charset="0"/>
              </a:rPr>
              <a:t>Alexa</a:t>
            </a:r>
            <a:r>
              <a:rPr lang="en-US" sz="2400" dirty="0">
                <a:latin typeface="Berlin Sans FB Demi" pitchFamily="34" charset="0"/>
              </a:rPr>
              <a:t>?</a:t>
            </a:r>
            <a:endParaRPr lang="en-IN" sz="2400" dirty="0"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2714620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:-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Nina </a:t>
            </a:r>
            <a:r>
              <a:rPr lang="en-IN" sz="2000" b="1" dirty="0" err="1">
                <a:latin typeface="Arial" pitchFamily="34" charset="0"/>
                <a:cs typeface="Arial" pitchFamily="34" charset="0"/>
              </a:rPr>
              <a:t>Rolle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57187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Berlin Sans FB Demi" pitchFamily="34" charset="0"/>
              </a:rPr>
              <a:t>Example Of </a:t>
            </a:r>
            <a:r>
              <a:rPr lang="en-US" sz="2400" dirty="0" err="1">
                <a:latin typeface="Berlin Sans FB Demi" pitchFamily="34" charset="0"/>
              </a:rPr>
              <a:t>Alexa</a:t>
            </a:r>
            <a:r>
              <a:rPr lang="en-US" sz="2400" dirty="0">
                <a:latin typeface="Berlin Sans FB Demi" pitchFamily="34" charset="0"/>
              </a:rPr>
              <a:t>?</a:t>
            </a:r>
            <a:endParaRPr lang="en-IN" sz="2400" dirty="0">
              <a:latin typeface="Berlin Sans FB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Artificial Intelligence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714884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conversational AI, voice-enabled devices like Amazon Echo are enabling the sort of magical interactions we've dreamed of for decades. </a:t>
            </a:r>
            <a:r>
              <a:rPr lang="en-IN" b="1" dirty="0"/>
              <a:t>Through a voice user interface (VUI), voice services like </a:t>
            </a:r>
            <a:r>
              <a:rPr lang="en-IN" b="1" dirty="0" err="1"/>
              <a:t>Alexa</a:t>
            </a:r>
            <a:r>
              <a:rPr lang="en-IN" b="1" dirty="0"/>
              <a:t> can communicate with people in ways that feel effortless, solve problems, and get smarter over time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Berlin Sans FB Demi" pitchFamily="34" charset="0"/>
              </a:rPr>
              <a:t>How To Connect Object with </a:t>
            </a:r>
            <a:r>
              <a:rPr lang="en-US" sz="2000" dirty="0" err="1">
                <a:latin typeface="Berlin Sans FB Demi" pitchFamily="34" charset="0"/>
              </a:rPr>
              <a:t>Alexa</a:t>
            </a:r>
            <a:r>
              <a:rPr lang="en-US" sz="2000" dirty="0">
                <a:latin typeface="Berlin Sans FB Demi" pitchFamily="34" charset="0"/>
              </a:rPr>
              <a:t>?</a:t>
            </a:r>
            <a:endParaRPr lang="en-IN" sz="2000" dirty="0">
              <a:latin typeface="Berlin Sans FB Dem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itchFamily="2" charset="-79"/>
                <a:cs typeface="Aharoni" pitchFamily="2" charset="-79"/>
              </a:rPr>
              <a:t>    Firstly we need to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Rusberry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Chip than We Put a Chip    In   object which we want to connect than We setup a Setting in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voiceflow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Than We can Use easily</a:t>
            </a:r>
            <a:endParaRPr lang="en-IN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786058"/>
            <a:ext cx="800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erlin Sans FB Demi" pitchFamily="34" charset="0"/>
              </a:rPr>
              <a:t>Voiceflow</a:t>
            </a:r>
            <a:r>
              <a:rPr lang="en-US" sz="2400" dirty="0">
                <a:latin typeface="Berlin Sans FB Demi" pitchFamily="34" charset="0"/>
              </a:rPr>
              <a:t> it is the Part of </a:t>
            </a:r>
            <a:r>
              <a:rPr lang="en-US" sz="2400" dirty="0" err="1">
                <a:latin typeface="Berlin Sans FB Demi" pitchFamily="34" charset="0"/>
              </a:rPr>
              <a:t>Alexa</a:t>
            </a:r>
            <a:r>
              <a:rPr lang="en-US" sz="2400" dirty="0">
                <a:latin typeface="Berlin Sans FB Demi" pitchFamily="34" charset="0"/>
              </a:rPr>
              <a:t> .we want to connect object So we need to Firstly </a:t>
            </a:r>
            <a:r>
              <a:rPr lang="en-US" sz="2400" dirty="0" err="1">
                <a:latin typeface="Berlin Sans FB Demi" pitchFamily="34" charset="0"/>
              </a:rPr>
              <a:t>Voiceflow.We</a:t>
            </a:r>
            <a:r>
              <a:rPr lang="en-US" sz="2400" dirty="0">
                <a:latin typeface="Berlin Sans FB Demi" pitchFamily="34" charset="0"/>
              </a:rPr>
              <a:t>  have to create a account on </a:t>
            </a:r>
            <a:r>
              <a:rPr lang="en-US" sz="2400" dirty="0" err="1">
                <a:latin typeface="Berlin Sans FB Demi" pitchFamily="34" charset="0"/>
              </a:rPr>
              <a:t>Voiceflow</a:t>
            </a:r>
            <a:r>
              <a:rPr lang="en-US" sz="2400" dirty="0">
                <a:latin typeface="Berlin Sans FB Demi" pitchFamily="34" charset="0"/>
              </a:rPr>
              <a:t> tutorial than </a:t>
            </a:r>
            <a:r>
              <a:rPr lang="en-US" sz="2400" dirty="0" err="1">
                <a:latin typeface="Berlin Sans FB Demi" pitchFamily="34" charset="0"/>
              </a:rPr>
              <a:t>Voiceflow</a:t>
            </a:r>
            <a:r>
              <a:rPr lang="en-US" sz="2400" dirty="0">
                <a:latin typeface="Berlin Sans FB Demi" pitchFamily="34" charset="0"/>
              </a:rPr>
              <a:t> tutorial has many option like a </a:t>
            </a:r>
            <a:r>
              <a:rPr lang="en-US" sz="2400" dirty="0" err="1">
                <a:latin typeface="Berlin Sans FB Demi" pitchFamily="34" charset="0"/>
              </a:rPr>
              <a:t>Voicechatbot,VoiceAssitance</a:t>
            </a:r>
            <a:r>
              <a:rPr lang="en-US" sz="2400" dirty="0">
                <a:latin typeface="Berlin Sans FB Demi" pitchFamily="34" charset="0"/>
              </a:rPr>
              <a:t> etc.</a:t>
            </a:r>
          </a:p>
          <a:p>
            <a:endParaRPr lang="en-US" sz="2400" dirty="0">
              <a:latin typeface="Berlin Sans FB Demi" pitchFamily="34" charset="0"/>
            </a:endParaRPr>
          </a:p>
          <a:p>
            <a:r>
              <a:rPr lang="en-US" sz="2400" dirty="0">
                <a:latin typeface="Berlin Sans FB Demi" pitchFamily="34" charset="0"/>
              </a:rPr>
              <a:t>It is totally depend on us.</a:t>
            </a:r>
          </a:p>
          <a:p>
            <a:r>
              <a:rPr lang="en-US" sz="2400" dirty="0">
                <a:latin typeface="Berlin Sans FB Demi" pitchFamily="34" charset="0"/>
              </a:rPr>
              <a:t>How to Connect with </a:t>
            </a:r>
            <a:r>
              <a:rPr lang="en-US" sz="2400" dirty="0" err="1">
                <a:latin typeface="Berlin Sans FB Demi" pitchFamily="34" charset="0"/>
              </a:rPr>
              <a:t>objcet</a:t>
            </a:r>
            <a:r>
              <a:rPr lang="en-US" sz="2400" dirty="0">
                <a:latin typeface="Berlin Sans FB Demi" pitchFamily="34" charset="0"/>
              </a:rPr>
              <a:t> is </a:t>
            </a:r>
            <a:r>
              <a:rPr lang="en-US" sz="2400" dirty="0" err="1">
                <a:latin typeface="Berlin Sans FB Demi" pitchFamily="34" charset="0"/>
              </a:rPr>
              <a:t>voicechatbot</a:t>
            </a:r>
            <a:r>
              <a:rPr lang="en-US" sz="2400" dirty="0">
                <a:latin typeface="Berlin Sans FB Demi" pitchFamily="34" charset="0"/>
              </a:rPr>
              <a:t> and </a:t>
            </a:r>
            <a:r>
              <a:rPr lang="en-US" sz="2400" dirty="0" err="1">
                <a:latin typeface="Berlin Sans FB Demi" pitchFamily="34" charset="0"/>
              </a:rPr>
              <a:t>Assitance</a:t>
            </a:r>
            <a:r>
              <a:rPr lang="en-US" sz="2400" dirty="0">
                <a:latin typeface="Berlin Sans FB Demi" pitchFamily="34" charset="0"/>
              </a:rPr>
              <a:t>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1143000"/>
          </a:xfrm>
        </p:spPr>
        <p:txBody>
          <a:bodyPr/>
          <a:lstStyle/>
          <a:p>
            <a:r>
              <a:rPr lang="en-US" dirty="0" err="1"/>
              <a:t>VoiceFlow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create a Account</a:t>
            </a:r>
          </a:p>
          <a:p>
            <a:r>
              <a:rPr lang="en-US" dirty="0"/>
              <a:t>How to Start</a:t>
            </a:r>
          </a:p>
          <a:p>
            <a:r>
              <a:rPr lang="en-US" dirty="0"/>
              <a:t>How to add Skill</a:t>
            </a:r>
          </a:p>
          <a:p>
            <a:r>
              <a:rPr lang="en-US" dirty="0"/>
              <a:t>How to connect text to Text</a:t>
            </a:r>
          </a:p>
          <a:p>
            <a:r>
              <a:rPr lang="en-US" dirty="0"/>
              <a:t>How to connect Button in Text</a:t>
            </a:r>
          </a:p>
          <a:p>
            <a:r>
              <a:rPr lang="en-US" dirty="0"/>
              <a:t>How to Setup</a:t>
            </a:r>
          </a:p>
          <a:p>
            <a:r>
              <a:rPr lang="en-US" dirty="0"/>
              <a:t>How to Run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How To share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How To create  a Account on Voice flow</a:t>
            </a:r>
            <a:endParaRPr lang="en-IN" sz="2400" dirty="0"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225689"/>
            <a:ext cx="60722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Firstly we go to the Google chrome And than Search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Voiceflow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tutorial Than Select First Link.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There are Show 2-3 Option To Login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1.Continue with Google.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2.Continue with email.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3.Don’t Have account.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We will do continue with Google.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Than It is ask what is you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Birtdate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wiil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fill up Our Birthday Date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Now We Will reach 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Voiceflow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Than Go to setting and edit our name.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Cooper Black" pitchFamily="18" charset="0"/>
              </a:rPr>
              <a:t>How to Start</a:t>
            </a:r>
          </a:p>
        </p:txBody>
      </p:sp>
      <p:sp>
        <p:nvSpPr>
          <p:cNvPr id="1026" name="AutoShape 2" descr="blob:https://web.whatsapp.com/65cc7b0f-7331-4428-8f5b-cfe4275c5e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7572428" cy="4259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5857892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 This Picture we see That start Button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5929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 How to add Skill</a:t>
            </a:r>
          </a:p>
          <a:p>
            <a:endParaRPr lang="en-IN" dirty="0"/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00108"/>
            <a:ext cx="8255026" cy="4643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10" y="5715016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itchFamily="2" charset="-79"/>
                <a:cs typeface="Aharoni" pitchFamily="2" charset="-79"/>
              </a:rPr>
              <a:t>In This Image We can see That Option is Talk In Talk We are selecting Text Now We add Our Skills</a:t>
            </a:r>
            <a:endParaRPr lang="en-IN" sz="2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oper Black" pitchFamily="18" charset="0"/>
              </a:rPr>
              <a:t>How to connect text to Text</a:t>
            </a:r>
          </a:p>
          <a:p>
            <a:endParaRPr lang="en-IN" sz="2400" dirty="0">
              <a:latin typeface="Cooper Black" pitchFamily="18" charset="0"/>
            </a:endParaRPr>
          </a:p>
        </p:txBody>
      </p:sp>
      <p:pic>
        <p:nvPicPr>
          <p:cNvPr id="3" name="Picture 2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14422"/>
            <a:ext cx="7929618" cy="44604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158" y="5857892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alus" pitchFamily="18" charset="-78"/>
                <a:cs typeface="Andalus" pitchFamily="18" charset="-78"/>
              </a:rPr>
              <a:t>In this image We can Clearly seen that start button connect with Text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550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Aharoni</vt:lpstr>
      <vt:lpstr>Algerian</vt:lpstr>
      <vt:lpstr>Andalus</vt:lpstr>
      <vt:lpstr>Arial</vt:lpstr>
      <vt:lpstr>Arial Black</vt:lpstr>
      <vt:lpstr>Arial Rounded MT Bold</vt:lpstr>
      <vt:lpstr>Berlin Sans FB Demi</vt:lpstr>
      <vt:lpstr>Calibri</vt:lpstr>
      <vt:lpstr>Calisto MT</vt:lpstr>
      <vt:lpstr>Cooper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VoiceFlow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NAVNEET NEGI</cp:lastModifiedBy>
  <cp:revision>13</cp:revision>
  <dcterms:created xsi:type="dcterms:W3CDTF">2022-11-15T14:00:36Z</dcterms:created>
  <dcterms:modified xsi:type="dcterms:W3CDTF">2022-11-29T06:54:52Z</dcterms:modified>
</cp:coreProperties>
</file>