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88825"/>
  <p:notesSz cx="6858000" cy="9144000"/>
  <p:embeddedFontLst>
    <p:embeddedFont>
      <p:font typeface="Constantia"/>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36" roundtripDataSignature="AMtx7mhdHGtQzLmORDUIV5qb1TQEZB6Y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 orient="horz"/>
        <p:guide pos="3792" orient="horz"/>
        <p:guide pos="959"/>
        <p:guide pos="6719"/>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Constantia-bold.fntdata"/><Relationship Id="rId10" Type="http://schemas.openxmlformats.org/officeDocument/2006/relationships/slide" Target="slides/slide5.xml"/><Relationship Id="rId32" Type="http://schemas.openxmlformats.org/officeDocument/2006/relationships/font" Target="fonts/Constantia-regular.fntdata"/><Relationship Id="rId13" Type="http://schemas.openxmlformats.org/officeDocument/2006/relationships/slide" Target="slides/slide8.xml"/><Relationship Id="rId35" Type="http://schemas.openxmlformats.org/officeDocument/2006/relationships/font" Target="fonts/Constantia-boldItalic.fntdata"/><Relationship Id="rId12" Type="http://schemas.openxmlformats.org/officeDocument/2006/relationships/slide" Target="slides/slide7.xml"/><Relationship Id="rId34" Type="http://schemas.openxmlformats.org/officeDocument/2006/relationships/font" Target="fonts/Constantia-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37cc1e4fd_0_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g1037cc1e4fd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1037cc1e4fd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37cc1e4fd_0_13: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1037cc1e4fd_0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1037cc1e4fd_0_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3" name="Shape 23"/>
        <p:cNvGrpSpPr/>
        <p:nvPr/>
      </p:nvGrpSpPr>
      <p:grpSpPr>
        <a:xfrm>
          <a:off x="0" y="0"/>
          <a:ext cx="0" cy="0"/>
          <a:chOff x="0" y="0"/>
          <a:chExt cx="0" cy="0"/>
        </a:xfrm>
      </p:grpSpPr>
      <p:sp>
        <p:nvSpPr>
          <p:cNvPr id="24" name="Google Shape;24;p29"/>
          <p:cNvSpPr/>
          <p:nvPr/>
        </p:nvSpPr>
        <p:spPr>
          <a:xfrm>
            <a:off x="1141413" y="1600200"/>
            <a:ext cx="11047412" cy="3276600"/>
          </a:xfrm>
          <a:prstGeom prst="rect">
            <a:avLst/>
          </a:prstGeom>
          <a:solidFill>
            <a:srgbClr val="345D7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25" name="Google Shape;25;p29"/>
          <p:cNvGrpSpPr/>
          <p:nvPr/>
        </p:nvGrpSpPr>
        <p:grpSpPr>
          <a:xfrm>
            <a:off x="1279" y="0"/>
            <a:ext cx="12188952" cy="429768"/>
            <a:chOff x="1279" y="0"/>
            <a:chExt cx="12188952" cy="429768"/>
          </a:xfrm>
        </p:grpSpPr>
        <p:sp>
          <p:nvSpPr>
            <p:cNvPr id="26" name="Google Shape;26;p29"/>
            <p:cNvSpPr/>
            <p:nvPr/>
          </p:nvSpPr>
          <p:spPr>
            <a:xfrm>
              <a:off x="1279" y="0"/>
              <a:ext cx="12188952" cy="228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 name="Google Shape;27;p29"/>
            <p:cNvSpPr/>
            <p:nvPr/>
          </p:nvSpPr>
          <p:spPr>
            <a:xfrm>
              <a:off x="1279" y="228600"/>
              <a:ext cx="12188952" cy="20116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 name="Google Shape;28;p29"/>
            <p:cNvSpPr/>
            <p:nvPr/>
          </p:nvSpPr>
          <p:spPr>
            <a:xfrm>
              <a:off x="1279" y="306324"/>
              <a:ext cx="12188952" cy="457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29" name="Google Shape;29;p29"/>
          <p:cNvGrpSpPr/>
          <p:nvPr/>
        </p:nvGrpSpPr>
        <p:grpSpPr>
          <a:xfrm>
            <a:off x="0" y="6080760"/>
            <a:ext cx="12190231" cy="777240"/>
            <a:chOff x="0" y="6080760"/>
            <a:chExt cx="12190231" cy="777240"/>
          </a:xfrm>
        </p:grpSpPr>
        <p:sp>
          <p:nvSpPr>
            <p:cNvPr id="30" name="Google Shape;30;p29"/>
            <p:cNvSpPr/>
            <p:nvPr/>
          </p:nvSpPr>
          <p:spPr>
            <a:xfrm>
              <a:off x="0" y="6217920"/>
              <a:ext cx="12188825" cy="640080"/>
            </a:xfrm>
            <a:prstGeom prst="rect">
              <a:avLst/>
            </a:prstGeom>
            <a:blipFill rotWithShape="1">
              <a:blip r:embed="rId2">
                <a:alphaModFix/>
              </a:blip>
              <a:tile algn="ctr" flip="none" tx="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 name="Google Shape;31;p29"/>
            <p:cNvSpPr/>
            <p:nvPr/>
          </p:nvSpPr>
          <p:spPr>
            <a:xfrm>
              <a:off x="1279" y="6080760"/>
              <a:ext cx="12188952" cy="9721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 name="Google Shape;32;p29"/>
            <p:cNvSpPr/>
            <p:nvPr/>
          </p:nvSpPr>
          <p:spPr>
            <a:xfrm>
              <a:off x="1279" y="6172200"/>
              <a:ext cx="12188952" cy="2743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33" name="Google Shape;33;p29"/>
          <p:cNvSpPr txBox="1"/>
          <p:nvPr>
            <p:ph type="ctrTitle"/>
          </p:nvPr>
        </p:nvSpPr>
        <p:spPr>
          <a:xfrm>
            <a:off x="1522414" y="1905000"/>
            <a:ext cx="9143998" cy="2667000"/>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lt1"/>
              </a:buClr>
              <a:buSzPts val="6600"/>
              <a:buFont typeface="Calibri"/>
              <a:buNone/>
              <a:defRPr sz="6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9"/>
          <p:cNvSpPr txBox="1"/>
          <p:nvPr>
            <p:ph idx="1" type="subTitle"/>
          </p:nvPr>
        </p:nvSpPr>
        <p:spPr>
          <a:xfrm>
            <a:off x="1522413" y="5029200"/>
            <a:ext cx="8229598" cy="8382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SzPts val="1920"/>
              <a:buNone/>
              <a:defRPr>
                <a:solidFill>
                  <a:schemeClr val="dk1"/>
                </a:solidFill>
              </a:defRPr>
            </a:lvl1pPr>
            <a:lvl2pPr lvl="1" algn="ctr">
              <a:lnSpc>
                <a:spcPct val="90000"/>
              </a:lnSpc>
              <a:spcBef>
                <a:spcPts val="1000"/>
              </a:spcBef>
              <a:spcAft>
                <a:spcPts val="0"/>
              </a:spcAft>
              <a:buSzPts val="2000"/>
              <a:buNone/>
              <a:defRPr>
                <a:solidFill>
                  <a:srgbClr val="888888"/>
                </a:solidFill>
              </a:defRPr>
            </a:lvl2pPr>
            <a:lvl3pPr lvl="2" algn="ctr">
              <a:lnSpc>
                <a:spcPct val="90000"/>
              </a:lnSpc>
              <a:spcBef>
                <a:spcPts val="800"/>
              </a:spcBef>
              <a:spcAft>
                <a:spcPts val="0"/>
              </a:spcAft>
              <a:buSzPts val="1440"/>
              <a:buNone/>
              <a:defRPr>
                <a:solidFill>
                  <a:srgbClr val="888888"/>
                </a:solidFill>
              </a:defRPr>
            </a:lvl3pPr>
            <a:lvl4pPr lvl="3" algn="ctr">
              <a:lnSpc>
                <a:spcPct val="90000"/>
              </a:lnSpc>
              <a:spcBef>
                <a:spcPts val="800"/>
              </a:spcBef>
              <a:spcAft>
                <a:spcPts val="0"/>
              </a:spcAft>
              <a:buSzPts val="1600"/>
              <a:buNone/>
              <a:defRPr>
                <a:solidFill>
                  <a:srgbClr val="888888"/>
                </a:solidFill>
              </a:defRPr>
            </a:lvl4pPr>
            <a:lvl5pPr lvl="4" algn="ctr">
              <a:lnSpc>
                <a:spcPct val="90000"/>
              </a:lnSpc>
              <a:spcBef>
                <a:spcPts val="800"/>
              </a:spcBef>
              <a:spcAft>
                <a:spcPts val="0"/>
              </a:spcAft>
              <a:buSzPts val="1280"/>
              <a:buNone/>
              <a:defRPr>
                <a:solidFill>
                  <a:srgbClr val="888888"/>
                </a:solidFill>
              </a:defRPr>
            </a:lvl5pPr>
            <a:lvl6pPr lvl="5" algn="ctr">
              <a:lnSpc>
                <a:spcPct val="90000"/>
              </a:lnSpc>
              <a:spcBef>
                <a:spcPts val="800"/>
              </a:spcBef>
              <a:spcAft>
                <a:spcPts val="0"/>
              </a:spcAft>
              <a:buSzPts val="1600"/>
              <a:buNone/>
              <a:defRPr>
                <a:solidFill>
                  <a:srgbClr val="888888"/>
                </a:solidFill>
              </a:defRPr>
            </a:lvl6pPr>
            <a:lvl7pPr lvl="6" algn="ctr">
              <a:lnSpc>
                <a:spcPct val="90000"/>
              </a:lnSpc>
              <a:spcBef>
                <a:spcPts val="800"/>
              </a:spcBef>
              <a:spcAft>
                <a:spcPts val="0"/>
              </a:spcAft>
              <a:buSzPts val="1280"/>
              <a:buNone/>
              <a:defRPr>
                <a:solidFill>
                  <a:srgbClr val="888888"/>
                </a:solidFill>
              </a:defRPr>
            </a:lvl7pPr>
            <a:lvl8pPr lvl="7" algn="ctr">
              <a:lnSpc>
                <a:spcPct val="90000"/>
              </a:lnSpc>
              <a:spcBef>
                <a:spcPts val="800"/>
              </a:spcBef>
              <a:spcAft>
                <a:spcPts val="0"/>
              </a:spcAft>
              <a:buSzPts val="1600"/>
              <a:buNone/>
              <a:defRPr>
                <a:solidFill>
                  <a:srgbClr val="888888"/>
                </a:solidFill>
              </a:defRPr>
            </a:lvl8pPr>
            <a:lvl9pPr lvl="8" algn="ctr">
              <a:lnSpc>
                <a:spcPct val="90000"/>
              </a:lnSpc>
              <a:spcBef>
                <a:spcPts val="800"/>
              </a:spcBef>
              <a:spcAft>
                <a:spcPts val="0"/>
              </a:spcAft>
              <a:buSzPts val="1280"/>
              <a:buNone/>
              <a:defRPr>
                <a:solidFill>
                  <a:srgbClr val="888888"/>
                </a:solidFill>
              </a:defRPr>
            </a:lvl9pPr>
          </a:lstStyle>
          <a:p/>
        </p:txBody>
      </p:sp>
      <p:sp>
        <p:nvSpPr>
          <p:cNvPr id="35" name="Google Shape;35;p29"/>
          <p:cNvSpPr txBox="1"/>
          <p:nvPr>
            <p:ph idx="11" type="ftr"/>
          </p:nvPr>
        </p:nvSpPr>
        <p:spPr>
          <a:xfrm>
            <a:off x="1507498" y="6516865"/>
            <a:ext cx="6062145"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9"/>
          <p:cNvSpPr txBox="1"/>
          <p:nvPr>
            <p:ph idx="10" type="dt"/>
          </p:nvPr>
        </p:nvSpPr>
        <p:spPr>
          <a:xfrm>
            <a:off x="7994363" y="6516865"/>
            <a:ext cx="1327622"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9"/>
          <p:cNvSpPr txBox="1"/>
          <p:nvPr>
            <p:ph idx="12" type="sldNum"/>
          </p:nvPr>
        </p:nvSpPr>
        <p:spPr>
          <a:xfrm>
            <a:off x="9730094" y="6516865"/>
            <a:ext cx="936319"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3" name="Shape 93"/>
        <p:cNvGrpSpPr/>
        <p:nvPr/>
      </p:nvGrpSpPr>
      <p:grpSpPr>
        <a:xfrm>
          <a:off x="0" y="0"/>
          <a:ext cx="0" cy="0"/>
          <a:chOff x="0" y="0"/>
          <a:chExt cx="0" cy="0"/>
        </a:xfrm>
      </p:grpSpPr>
      <p:sp>
        <p:nvSpPr>
          <p:cNvPr id="94" name="Google Shape;94;p38"/>
          <p:cNvSpPr/>
          <p:nvPr/>
        </p:nvSpPr>
        <p:spPr>
          <a:xfrm>
            <a:off x="1217610" y="1019175"/>
            <a:ext cx="6126480" cy="4572000"/>
          </a:xfrm>
          <a:prstGeom prst="rect">
            <a:avLst/>
          </a:prstGeom>
          <a:noFill/>
          <a:ln cap="flat" cmpd="sng" w="101600">
            <a:solidFill>
              <a:srgbClr val="345D7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5" name="Google Shape;95;p38"/>
          <p:cNvSpPr txBox="1"/>
          <p:nvPr>
            <p:ph type="title"/>
          </p:nvPr>
        </p:nvSpPr>
        <p:spPr>
          <a:xfrm>
            <a:off x="7923214" y="1371600"/>
            <a:ext cx="3124200" cy="2057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45D7E"/>
              </a:buClr>
              <a:buSzPts val="3200"/>
              <a:buFont typeface="Calibri"/>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38"/>
          <p:cNvSpPr txBox="1"/>
          <p:nvPr>
            <p:ph idx="1" type="body"/>
          </p:nvPr>
        </p:nvSpPr>
        <p:spPr>
          <a:xfrm>
            <a:off x="1491930" y="1293495"/>
            <a:ext cx="5577840" cy="4023360"/>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800"/>
              </a:spcBef>
              <a:spcAft>
                <a:spcPts val="0"/>
              </a:spcAft>
              <a:buSzPts val="1600"/>
              <a:buChar char="▪"/>
              <a:defRPr sz="2000"/>
            </a:lvl1pPr>
            <a:lvl2pPr indent="-342900" lvl="1" marL="914400" algn="l">
              <a:lnSpc>
                <a:spcPct val="90000"/>
              </a:lnSpc>
              <a:spcBef>
                <a:spcPts val="1000"/>
              </a:spcBef>
              <a:spcAft>
                <a:spcPts val="0"/>
              </a:spcAft>
              <a:buSzPts val="1800"/>
              <a:buChar char="–"/>
              <a:defRPr sz="1800"/>
            </a:lvl2pPr>
            <a:lvl3pPr indent="-309880" lvl="2" marL="1371600" algn="l">
              <a:lnSpc>
                <a:spcPct val="90000"/>
              </a:lnSpc>
              <a:spcBef>
                <a:spcPts val="800"/>
              </a:spcBef>
              <a:spcAft>
                <a:spcPts val="0"/>
              </a:spcAft>
              <a:buSzPts val="1280"/>
              <a:buChar char="▪"/>
              <a:defRPr sz="1600"/>
            </a:lvl3pPr>
            <a:lvl4pPr indent="-317500" lvl="3" marL="1828800" algn="l">
              <a:lnSpc>
                <a:spcPct val="90000"/>
              </a:lnSpc>
              <a:spcBef>
                <a:spcPts val="800"/>
              </a:spcBef>
              <a:spcAft>
                <a:spcPts val="0"/>
              </a:spcAft>
              <a:buSzPts val="1400"/>
              <a:buChar char="–"/>
              <a:defRPr sz="1400"/>
            </a:lvl4pPr>
            <a:lvl5pPr indent="-299720" lvl="4" marL="2286000" algn="l">
              <a:lnSpc>
                <a:spcPct val="90000"/>
              </a:lnSpc>
              <a:spcBef>
                <a:spcPts val="800"/>
              </a:spcBef>
              <a:spcAft>
                <a:spcPts val="0"/>
              </a:spcAft>
              <a:buSzPts val="1120"/>
              <a:buChar char="▪"/>
              <a:defRPr sz="1400"/>
            </a:lvl5pPr>
            <a:lvl6pPr indent="-317500" lvl="5" marL="2743200" algn="l">
              <a:lnSpc>
                <a:spcPct val="90000"/>
              </a:lnSpc>
              <a:spcBef>
                <a:spcPts val="800"/>
              </a:spcBef>
              <a:spcAft>
                <a:spcPts val="0"/>
              </a:spcAft>
              <a:buSzPts val="1400"/>
              <a:buChar char="–"/>
              <a:defRPr sz="1400"/>
            </a:lvl6pPr>
            <a:lvl7pPr indent="-299720" lvl="6" marL="3200400" algn="l">
              <a:lnSpc>
                <a:spcPct val="90000"/>
              </a:lnSpc>
              <a:spcBef>
                <a:spcPts val="800"/>
              </a:spcBef>
              <a:spcAft>
                <a:spcPts val="0"/>
              </a:spcAft>
              <a:buSzPts val="1120"/>
              <a:buChar char="▪"/>
              <a:defRPr sz="1400"/>
            </a:lvl7pPr>
            <a:lvl8pPr indent="-317500" lvl="7" marL="3657600" algn="l">
              <a:lnSpc>
                <a:spcPct val="90000"/>
              </a:lnSpc>
              <a:spcBef>
                <a:spcPts val="800"/>
              </a:spcBef>
              <a:spcAft>
                <a:spcPts val="0"/>
              </a:spcAft>
              <a:buSzPts val="1400"/>
              <a:buChar char="–"/>
              <a:defRPr sz="1400"/>
            </a:lvl8pPr>
            <a:lvl9pPr indent="-299720" lvl="8" marL="4114800" algn="l">
              <a:lnSpc>
                <a:spcPct val="90000"/>
              </a:lnSpc>
              <a:spcBef>
                <a:spcPts val="800"/>
              </a:spcBef>
              <a:spcAft>
                <a:spcPts val="0"/>
              </a:spcAft>
              <a:buSzPts val="1120"/>
              <a:buChar char="▪"/>
              <a:defRPr sz="1400"/>
            </a:lvl9pPr>
          </a:lstStyle>
          <a:p/>
        </p:txBody>
      </p:sp>
      <p:sp>
        <p:nvSpPr>
          <p:cNvPr id="97" name="Google Shape;97;p38"/>
          <p:cNvSpPr txBox="1"/>
          <p:nvPr>
            <p:ph idx="2" type="body"/>
          </p:nvPr>
        </p:nvSpPr>
        <p:spPr>
          <a:xfrm>
            <a:off x="7923214" y="3536829"/>
            <a:ext cx="3124200" cy="17971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800"/>
              </a:spcBef>
              <a:spcAft>
                <a:spcPts val="0"/>
              </a:spcAft>
              <a:buSzPts val="1280"/>
              <a:buNone/>
              <a:defRPr sz="1600"/>
            </a:lvl1pPr>
            <a:lvl2pPr indent="-228600" lvl="1" marL="914400" algn="l">
              <a:lnSpc>
                <a:spcPct val="90000"/>
              </a:lnSpc>
              <a:spcBef>
                <a:spcPts val="1000"/>
              </a:spcBef>
              <a:spcAft>
                <a:spcPts val="0"/>
              </a:spcAft>
              <a:buSzPts val="1200"/>
              <a:buNone/>
              <a:defRPr sz="1200"/>
            </a:lvl2pPr>
            <a:lvl3pPr indent="-228600" lvl="2" marL="1371600" algn="l">
              <a:lnSpc>
                <a:spcPct val="90000"/>
              </a:lnSpc>
              <a:spcBef>
                <a:spcPts val="800"/>
              </a:spcBef>
              <a:spcAft>
                <a:spcPts val="0"/>
              </a:spcAft>
              <a:buSzPts val="800"/>
              <a:buNone/>
              <a:defRPr sz="1000"/>
            </a:lvl3pPr>
            <a:lvl4pPr indent="-228600" lvl="3" marL="1828800" algn="l">
              <a:lnSpc>
                <a:spcPct val="90000"/>
              </a:lnSpc>
              <a:spcBef>
                <a:spcPts val="800"/>
              </a:spcBef>
              <a:spcAft>
                <a:spcPts val="0"/>
              </a:spcAft>
              <a:buSzPts val="900"/>
              <a:buNone/>
              <a:defRPr sz="900"/>
            </a:lvl4pPr>
            <a:lvl5pPr indent="-228600" lvl="4" marL="2286000" algn="l">
              <a:lnSpc>
                <a:spcPct val="90000"/>
              </a:lnSpc>
              <a:spcBef>
                <a:spcPts val="800"/>
              </a:spcBef>
              <a:spcAft>
                <a:spcPts val="0"/>
              </a:spcAft>
              <a:buSzPts val="720"/>
              <a:buNone/>
              <a:defRPr sz="900"/>
            </a:lvl5pPr>
            <a:lvl6pPr indent="-228600" lvl="5" marL="2743200" algn="l">
              <a:lnSpc>
                <a:spcPct val="90000"/>
              </a:lnSpc>
              <a:spcBef>
                <a:spcPts val="800"/>
              </a:spcBef>
              <a:spcAft>
                <a:spcPts val="0"/>
              </a:spcAft>
              <a:buSzPts val="900"/>
              <a:buNone/>
              <a:defRPr sz="900"/>
            </a:lvl6pPr>
            <a:lvl7pPr indent="-228600" lvl="6" marL="3200400" algn="l">
              <a:lnSpc>
                <a:spcPct val="90000"/>
              </a:lnSpc>
              <a:spcBef>
                <a:spcPts val="800"/>
              </a:spcBef>
              <a:spcAft>
                <a:spcPts val="0"/>
              </a:spcAft>
              <a:buSzPts val="720"/>
              <a:buNone/>
              <a:defRPr sz="900"/>
            </a:lvl7pPr>
            <a:lvl8pPr indent="-228600" lvl="7" marL="3657600" algn="l">
              <a:lnSpc>
                <a:spcPct val="90000"/>
              </a:lnSpc>
              <a:spcBef>
                <a:spcPts val="800"/>
              </a:spcBef>
              <a:spcAft>
                <a:spcPts val="0"/>
              </a:spcAft>
              <a:buSzPts val="900"/>
              <a:buNone/>
              <a:defRPr sz="900"/>
            </a:lvl8pPr>
            <a:lvl9pPr indent="-228600" lvl="8" marL="4114800" algn="l">
              <a:lnSpc>
                <a:spcPct val="90000"/>
              </a:lnSpc>
              <a:spcBef>
                <a:spcPts val="800"/>
              </a:spcBef>
              <a:spcAft>
                <a:spcPts val="0"/>
              </a:spcAft>
              <a:buSzPts val="720"/>
              <a:buNone/>
              <a:defRPr sz="900"/>
            </a:lvl9pPr>
          </a:lstStyle>
          <a:p/>
        </p:txBody>
      </p:sp>
      <p:sp>
        <p:nvSpPr>
          <p:cNvPr id="98" name="Google Shape;98;p38"/>
          <p:cNvSpPr txBox="1"/>
          <p:nvPr>
            <p:ph idx="11" type="ftr"/>
          </p:nvPr>
        </p:nvSpPr>
        <p:spPr>
          <a:xfrm>
            <a:off x="1507498" y="6516865"/>
            <a:ext cx="6062145"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8"/>
          <p:cNvSpPr txBox="1"/>
          <p:nvPr>
            <p:ph idx="10" type="dt"/>
          </p:nvPr>
        </p:nvSpPr>
        <p:spPr>
          <a:xfrm>
            <a:off x="7994363" y="6516865"/>
            <a:ext cx="1327622"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8"/>
          <p:cNvSpPr txBox="1"/>
          <p:nvPr>
            <p:ph idx="12" type="sldNum"/>
          </p:nvPr>
        </p:nvSpPr>
        <p:spPr>
          <a:xfrm>
            <a:off x="9730094" y="6516865"/>
            <a:ext cx="936319"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1" name="Shape 101"/>
        <p:cNvGrpSpPr/>
        <p:nvPr/>
      </p:nvGrpSpPr>
      <p:grpSpPr>
        <a:xfrm>
          <a:off x="0" y="0"/>
          <a:ext cx="0" cy="0"/>
          <a:chOff x="0" y="0"/>
          <a:chExt cx="0" cy="0"/>
        </a:xfrm>
      </p:grpSpPr>
      <p:sp>
        <p:nvSpPr>
          <p:cNvPr id="102" name="Google Shape;102;p39"/>
          <p:cNvSpPr txBox="1"/>
          <p:nvPr>
            <p:ph type="title"/>
          </p:nvPr>
        </p:nvSpPr>
        <p:spPr>
          <a:xfrm>
            <a:off x="1522876" y="609600"/>
            <a:ext cx="9143538" cy="1066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45D7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39"/>
          <p:cNvSpPr txBox="1"/>
          <p:nvPr>
            <p:ph idx="1" type="body"/>
          </p:nvPr>
        </p:nvSpPr>
        <p:spPr>
          <a:xfrm rot="5400000">
            <a:off x="4245913" y="-818037"/>
            <a:ext cx="3697465" cy="9143538"/>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SzPts val="1440"/>
              <a:buChar char="▪"/>
              <a:defRPr/>
            </a:lvl1pPr>
            <a:lvl2pPr indent="-342900" lvl="1" marL="914400" algn="l">
              <a:lnSpc>
                <a:spcPct val="90000"/>
              </a:lnSpc>
              <a:spcBef>
                <a:spcPts val="1000"/>
              </a:spcBef>
              <a:spcAft>
                <a:spcPts val="0"/>
              </a:spcAft>
              <a:buSzPts val="1800"/>
              <a:buChar char="–"/>
              <a:defRPr/>
            </a:lvl2pPr>
            <a:lvl3pPr indent="-320039" lvl="2" marL="1371600" algn="l">
              <a:lnSpc>
                <a:spcPct val="90000"/>
              </a:lnSpc>
              <a:spcBef>
                <a:spcPts val="800"/>
              </a:spcBef>
              <a:spcAft>
                <a:spcPts val="0"/>
              </a:spcAft>
              <a:buSzPts val="1440"/>
              <a:buChar char="▪"/>
              <a:defRPr/>
            </a:lvl3pPr>
            <a:lvl4pPr indent="-342900" lvl="3" marL="1828800" algn="l">
              <a:lnSpc>
                <a:spcPct val="90000"/>
              </a:lnSpc>
              <a:spcBef>
                <a:spcPts val="800"/>
              </a:spcBef>
              <a:spcAft>
                <a:spcPts val="0"/>
              </a:spcAft>
              <a:buSzPts val="1800"/>
              <a:buChar char="–"/>
              <a:defRPr/>
            </a:lvl4pPr>
            <a:lvl5pPr indent="-309879" lvl="4" marL="2286000" algn="l">
              <a:lnSpc>
                <a:spcPct val="90000"/>
              </a:lnSpc>
              <a:spcBef>
                <a:spcPts val="800"/>
              </a:spcBef>
              <a:spcAft>
                <a:spcPts val="0"/>
              </a:spcAft>
              <a:buSzPts val="1280"/>
              <a:buChar char="▪"/>
              <a:defRPr/>
            </a:lvl5pPr>
            <a:lvl6pPr indent="-330200" lvl="5" marL="2743200" algn="l">
              <a:lnSpc>
                <a:spcPct val="90000"/>
              </a:lnSpc>
              <a:spcBef>
                <a:spcPts val="800"/>
              </a:spcBef>
              <a:spcAft>
                <a:spcPts val="0"/>
              </a:spcAft>
              <a:buSzPts val="1600"/>
              <a:buChar char="–"/>
              <a:defRPr/>
            </a:lvl6pPr>
            <a:lvl7pPr indent="-309879" lvl="6" marL="3200400" algn="l">
              <a:lnSpc>
                <a:spcPct val="90000"/>
              </a:lnSpc>
              <a:spcBef>
                <a:spcPts val="800"/>
              </a:spcBef>
              <a:spcAft>
                <a:spcPts val="0"/>
              </a:spcAft>
              <a:buSzPts val="1280"/>
              <a:buChar char="▪"/>
              <a:defRPr/>
            </a:lvl7pPr>
            <a:lvl8pPr indent="-330200" lvl="7" marL="3657600" algn="l">
              <a:lnSpc>
                <a:spcPct val="90000"/>
              </a:lnSpc>
              <a:spcBef>
                <a:spcPts val="800"/>
              </a:spcBef>
              <a:spcAft>
                <a:spcPts val="0"/>
              </a:spcAft>
              <a:buSzPts val="1600"/>
              <a:buChar char="–"/>
              <a:defRPr/>
            </a:lvl8pPr>
            <a:lvl9pPr indent="-309879" lvl="8" marL="4114800" algn="l">
              <a:lnSpc>
                <a:spcPct val="90000"/>
              </a:lnSpc>
              <a:spcBef>
                <a:spcPts val="800"/>
              </a:spcBef>
              <a:spcAft>
                <a:spcPts val="0"/>
              </a:spcAft>
              <a:buSzPts val="1280"/>
              <a:buChar char="▪"/>
              <a:defRPr/>
            </a:lvl9pPr>
          </a:lstStyle>
          <a:p/>
        </p:txBody>
      </p:sp>
      <p:sp>
        <p:nvSpPr>
          <p:cNvPr id="104" name="Google Shape;104;p39"/>
          <p:cNvSpPr txBox="1"/>
          <p:nvPr>
            <p:ph idx="11" type="ftr"/>
          </p:nvPr>
        </p:nvSpPr>
        <p:spPr>
          <a:xfrm>
            <a:off x="1507498" y="6516865"/>
            <a:ext cx="6062145"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9"/>
          <p:cNvSpPr txBox="1"/>
          <p:nvPr>
            <p:ph idx="10" type="dt"/>
          </p:nvPr>
        </p:nvSpPr>
        <p:spPr>
          <a:xfrm>
            <a:off x="7994363" y="6516865"/>
            <a:ext cx="1327622"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9"/>
          <p:cNvSpPr txBox="1"/>
          <p:nvPr>
            <p:ph idx="12" type="sldNum"/>
          </p:nvPr>
        </p:nvSpPr>
        <p:spPr>
          <a:xfrm>
            <a:off x="9730094" y="6516865"/>
            <a:ext cx="936319"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7" name="Shape 107"/>
        <p:cNvGrpSpPr/>
        <p:nvPr/>
      </p:nvGrpSpPr>
      <p:grpSpPr>
        <a:xfrm>
          <a:off x="0" y="0"/>
          <a:ext cx="0" cy="0"/>
          <a:chOff x="0" y="0"/>
          <a:chExt cx="0" cy="0"/>
        </a:xfrm>
      </p:grpSpPr>
      <p:sp>
        <p:nvSpPr>
          <p:cNvPr id="108" name="Google Shape;108;p40"/>
          <p:cNvSpPr txBox="1"/>
          <p:nvPr>
            <p:ph type="title"/>
          </p:nvPr>
        </p:nvSpPr>
        <p:spPr>
          <a:xfrm rot="5400000">
            <a:off x="7360907" y="2743200"/>
            <a:ext cx="5410200" cy="114300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45D7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40"/>
          <p:cNvSpPr txBox="1"/>
          <p:nvPr>
            <p:ph idx="1" type="body"/>
          </p:nvPr>
        </p:nvSpPr>
        <p:spPr>
          <a:xfrm rot="5400000">
            <a:off x="2665412" y="-533399"/>
            <a:ext cx="5410200" cy="7696198"/>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SzPts val="1440"/>
              <a:buChar char="▪"/>
              <a:defRPr/>
            </a:lvl1pPr>
            <a:lvl2pPr indent="-342900" lvl="1" marL="914400" algn="l">
              <a:lnSpc>
                <a:spcPct val="90000"/>
              </a:lnSpc>
              <a:spcBef>
                <a:spcPts val="1000"/>
              </a:spcBef>
              <a:spcAft>
                <a:spcPts val="0"/>
              </a:spcAft>
              <a:buSzPts val="1800"/>
              <a:buChar char="–"/>
              <a:defRPr/>
            </a:lvl2pPr>
            <a:lvl3pPr indent="-320039" lvl="2" marL="1371600" algn="l">
              <a:lnSpc>
                <a:spcPct val="90000"/>
              </a:lnSpc>
              <a:spcBef>
                <a:spcPts val="800"/>
              </a:spcBef>
              <a:spcAft>
                <a:spcPts val="0"/>
              </a:spcAft>
              <a:buSzPts val="1440"/>
              <a:buChar char="▪"/>
              <a:defRPr/>
            </a:lvl3pPr>
            <a:lvl4pPr indent="-342900" lvl="3" marL="1828800" algn="l">
              <a:lnSpc>
                <a:spcPct val="90000"/>
              </a:lnSpc>
              <a:spcBef>
                <a:spcPts val="800"/>
              </a:spcBef>
              <a:spcAft>
                <a:spcPts val="0"/>
              </a:spcAft>
              <a:buSzPts val="1800"/>
              <a:buChar char="–"/>
              <a:defRPr/>
            </a:lvl4pPr>
            <a:lvl5pPr indent="-309879" lvl="4" marL="2286000" algn="l">
              <a:lnSpc>
                <a:spcPct val="90000"/>
              </a:lnSpc>
              <a:spcBef>
                <a:spcPts val="800"/>
              </a:spcBef>
              <a:spcAft>
                <a:spcPts val="0"/>
              </a:spcAft>
              <a:buSzPts val="1280"/>
              <a:buChar char="▪"/>
              <a:defRPr/>
            </a:lvl5pPr>
            <a:lvl6pPr indent="-330200" lvl="5" marL="2743200" algn="l">
              <a:lnSpc>
                <a:spcPct val="90000"/>
              </a:lnSpc>
              <a:spcBef>
                <a:spcPts val="800"/>
              </a:spcBef>
              <a:spcAft>
                <a:spcPts val="0"/>
              </a:spcAft>
              <a:buSzPts val="1600"/>
              <a:buChar char="–"/>
              <a:defRPr/>
            </a:lvl6pPr>
            <a:lvl7pPr indent="-309879" lvl="6" marL="3200400" algn="l">
              <a:lnSpc>
                <a:spcPct val="90000"/>
              </a:lnSpc>
              <a:spcBef>
                <a:spcPts val="800"/>
              </a:spcBef>
              <a:spcAft>
                <a:spcPts val="0"/>
              </a:spcAft>
              <a:buSzPts val="1280"/>
              <a:buChar char="▪"/>
              <a:defRPr/>
            </a:lvl7pPr>
            <a:lvl8pPr indent="-330200" lvl="7" marL="3657600" algn="l">
              <a:lnSpc>
                <a:spcPct val="90000"/>
              </a:lnSpc>
              <a:spcBef>
                <a:spcPts val="800"/>
              </a:spcBef>
              <a:spcAft>
                <a:spcPts val="0"/>
              </a:spcAft>
              <a:buSzPts val="1600"/>
              <a:buChar char="–"/>
              <a:defRPr/>
            </a:lvl8pPr>
            <a:lvl9pPr indent="-309879" lvl="8" marL="4114800" algn="l">
              <a:lnSpc>
                <a:spcPct val="90000"/>
              </a:lnSpc>
              <a:spcBef>
                <a:spcPts val="800"/>
              </a:spcBef>
              <a:spcAft>
                <a:spcPts val="0"/>
              </a:spcAft>
              <a:buSzPts val="1280"/>
              <a:buChar char="▪"/>
              <a:defRPr/>
            </a:lvl9pPr>
          </a:lstStyle>
          <a:p/>
        </p:txBody>
      </p:sp>
      <p:sp>
        <p:nvSpPr>
          <p:cNvPr id="110" name="Google Shape;110;p40"/>
          <p:cNvSpPr txBox="1"/>
          <p:nvPr>
            <p:ph idx="11" type="ftr"/>
          </p:nvPr>
        </p:nvSpPr>
        <p:spPr>
          <a:xfrm>
            <a:off x="1507498" y="6516865"/>
            <a:ext cx="6062145"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40"/>
          <p:cNvSpPr txBox="1"/>
          <p:nvPr>
            <p:ph idx="10" type="dt"/>
          </p:nvPr>
        </p:nvSpPr>
        <p:spPr>
          <a:xfrm>
            <a:off x="7994363" y="6516865"/>
            <a:ext cx="1327622"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40"/>
          <p:cNvSpPr txBox="1"/>
          <p:nvPr>
            <p:ph idx="12" type="sldNum"/>
          </p:nvPr>
        </p:nvSpPr>
        <p:spPr>
          <a:xfrm>
            <a:off x="9730094" y="6516865"/>
            <a:ext cx="936319"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8" name="Shape 38"/>
        <p:cNvGrpSpPr/>
        <p:nvPr/>
      </p:nvGrpSpPr>
      <p:grpSpPr>
        <a:xfrm>
          <a:off x="0" y="0"/>
          <a:ext cx="0" cy="0"/>
          <a:chOff x="0" y="0"/>
          <a:chExt cx="0" cy="0"/>
        </a:xfrm>
      </p:grpSpPr>
      <p:sp>
        <p:nvSpPr>
          <p:cNvPr id="39" name="Google Shape;39;p30"/>
          <p:cNvSpPr txBox="1"/>
          <p:nvPr>
            <p:ph type="title"/>
          </p:nvPr>
        </p:nvSpPr>
        <p:spPr>
          <a:xfrm>
            <a:off x="1522876" y="609600"/>
            <a:ext cx="9143538" cy="1066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45D7E"/>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30"/>
          <p:cNvSpPr txBox="1"/>
          <p:nvPr>
            <p:ph idx="1" type="body"/>
          </p:nvPr>
        </p:nvSpPr>
        <p:spPr>
          <a:xfrm>
            <a:off x="1522876" y="1905000"/>
            <a:ext cx="9143538" cy="3697465"/>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SzPts val="1440"/>
              <a:buChar char="▪"/>
              <a:defRPr/>
            </a:lvl1pPr>
            <a:lvl2pPr indent="-342900" lvl="1" marL="914400" algn="l">
              <a:lnSpc>
                <a:spcPct val="90000"/>
              </a:lnSpc>
              <a:spcBef>
                <a:spcPts val="1000"/>
              </a:spcBef>
              <a:spcAft>
                <a:spcPts val="0"/>
              </a:spcAft>
              <a:buSzPts val="1800"/>
              <a:buChar char="–"/>
              <a:defRPr/>
            </a:lvl2pPr>
            <a:lvl3pPr indent="-320039" lvl="2" marL="1371600" algn="l">
              <a:lnSpc>
                <a:spcPct val="90000"/>
              </a:lnSpc>
              <a:spcBef>
                <a:spcPts val="800"/>
              </a:spcBef>
              <a:spcAft>
                <a:spcPts val="0"/>
              </a:spcAft>
              <a:buSzPts val="1440"/>
              <a:buChar char="▪"/>
              <a:defRPr/>
            </a:lvl3pPr>
            <a:lvl4pPr indent="-342900" lvl="3" marL="1828800" algn="l">
              <a:lnSpc>
                <a:spcPct val="90000"/>
              </a:lnSpc>
              <a:spcBef>
                <a:spcPts val="800"/>
              </a:spcBef>
              <a:spcAft>
                <a:spcPts val="0"/>
              </a:spcAft>
              <a:buSzPts val="1800"/>
              <a:buChar char="–"/>
              <a:defRPr/>
            </a:lvl4pPr>
            <a:lvl5pPr indent="-320039" lvl="4" marL="2286000" algn="l">
              <a:lnSpc>
                <a:spcPct val="90000"/>
              </a:lnSpc>
              <a:spcBef>
                <a:spcPts val="800"/>
              </a:spcBef>
              <a:spcAft>
                <a:spcPts val="0"/>
              </a:spcAft>
              <a:buSzPts val="1440"/>
              <a:buChar char="▪"/>
              <a:defRPr/>
            </a:lvl5pPr>
            <a:lvl6pPr indent="-342900" lvl="5" marL="2743200" algn="l">
              <a:lnSpc>
                <a:spcPct val="90000"/>
              </a:lnSpc>
              <a:spcBef>
                <a:spcPts val="800"/>
              </a:spcBef>
              <a:spcAft>
                <a:spcPts val="0"/>
              </a:spcAft>
              <a:buSzPts val="1800"/>
              <a:buChar char="–"/>
              <a:defRPr/>
            </a:lvl6pPr>
            <a:lvl7pPr indent="-320039" lvl="6" marL="3200400" algn="l">
              <a:lnSpc>
                <a:spcPct val="90000"/>
              </a:lnSpc>
              <a:spcBef>
                <a:spcPts val="800"/>
              </a:spcBef>
              <a:spcAft>
                <a:spcPts val="0"/>
              </a:spcAft>
              <a:buSzPts val="1440"/>
              <a:buChar char="▪"/>
              <a:defRPr/>
            </a:lvl7pPr>
            <a:lvl8pPr indent="-342900" lvl="7" marL="3657600" algn="l">
              <a:lnSpc>
                <a:spcPct val="90000"/>
              </a:lnSpc>
              <a:spcBef>
                <a:spcPts val="800"/>
              </a:spcBef>
              <a:spcAft>
                <a:spcPts val="0"/>
              </a:spcAft>
              <a:buSzPts val="1800"/>
              <a:buChar char="–"/>
              <a:defRPr/>
            </a:lvl8pPr>
            <a:lvl9pPr indent="-320040" lvl="8" marL="4114800" algn="l">
              <a:lnSpc>
                <a:spcPct val="90000"/>
              </a:lnSpc>
              <a:spcBef>
                <a:spcPts val="800"/>
              </a:spcBef>
              <a:spcAft>
                <a:spcPts val="0"/>
              </a:spcAft>
              <a:buSzPts val="1440"/>
              <a:buChar char="▪"/>
              <a:defRPr/>
            </a:lvl9pPr>
          </a:lstStyle>
          <a:p/>
        </p:txBody>
      </p:sp>
      <p:sp>
        <p:nvSpPr>
          <p:cNvPr id="41" name="Google Shape;41;p30"/>
          <p:cNvSpPr txBox="1"/>
          <p:nvPr>
            <p:ph idx="11" type="ftr"/>
          </p:nvPr>
        </p:nvSpPr>
        <p:spPr>
          <a:xfrm>
            <a:off x="1507498" y="6516865"/>
            <a:ext cx="6062145"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0"/>
          <p:cNvSpPr txBox="1"/>
          <p:nvPr>
            <p:ph idx="10" type="dt"/>
          </p:nvPr>
        </p:nvSpPr>
        <p:spPr>
          <a:xfrm>
            <a:off x="7994363" y="6516865"/>
            <a:ext cx="1327622"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0"/>
          <p:cNvSpPr txBox="1"/>
          <p:nvPr>
            <p:ph idx="12" type="sldNum"/>
          </p:nvPr>
        </p:nvSpPr>
        <p:spPr>
          <a:xfrm>
            <a:off x="9730094" y="6516865"/>
            <a:ext cx="936319"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44" name="Shape 44"/>
        <p:cNvGrpSpPr/>
        <p:nvPr/>
      </p:nvGrpSpPr>
      <p:grpSpPr>
        <a:xfrm>
          <a:off x="0" y="0"/>
          <a:ext cx="0" cy="0"/>
          <a:chOff x="0" y="0"/>
          <a:chExt cx="0" cy="0"/>
        </a:xfrm>
      </p:grpSpPr>
      <p:sp>
        <p:nvSpPr>
          <p:cNvPr id="45" name="Google Shape;45;p31"/>
          <p:cNvSpPr txBox="1"/>
          <p:nvPr>
            <p:ph type="title"/>
          </p:nvPr>
        </p:nvSpPr>
        <p:spPr>
          <a:xfrm>
            <a:off x="1522876" y="609600"/>
            <a:ext cx="9143538" cy="1066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45D7E"/>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1"/>
          <p:cNvSpPr txBox="1"/>
          <p:nvPr>
            <p:ph idx="1" type="body"/>
          </p:nvPr>
        </p:nvSpPr>
        <p:spPr>
          <a:xfrm>
            <a:off x="1522876" y="1905000"/>
            <a:ext cx="9143538" cy="3697465"/>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SzPts val="1440"/>
              <a:buChar char="▪"/>
              <a:defRPr/>
            </a:lvl1pPr>
            <a:lvl2pPr indent="-342900" lvl="1" marL="914400" algn="l">
              <a:lnSpc>
                <a:spcPct val="90000"/>
              </a:lnSpc>
              <a:spcBef>
                <a:spcPts val="1000"/>
              </a:spcBef>
              <a:spcAft>
                <a:spcPts val="0"/>
              </a:spcAft>
              <a:buSzPts val="1800"/>
              <a:buChar char="–"/>
              <a:defRPr/>
            </a:lvl2pPr>
            <a:lvl3pPr indent="-320039" lvl="2" marL="1371600" algn="l">
              <a:lnSpc>
                <a:spcPct val="90000"/>
              </a:lnSpc>
              <a:spcBef>
                <a:spcPts val="800"/>
              </a:spcBef>
              <a:spcAft>
                <a:spcPts val="0"/>
              </a:spcAft>
              <a:buSzPts val="1440"/>
              <a:buChar char="▪"/>
              <a:defRPr/>
            </a:lvl3pPr>
            <a:lvl4pPr indent="-342900" lvl="3" marL="1828800" algn="l">
              <a:lnSpc>
                <a:spcPct val="90000"/>
              </a:lnSpc>
              <a:spcBef>
                <a:spcPts val="800"/>
              </a:spcBef>
              <a:spcAft>
                <a:spcPts val="0"/>
              </a:spcAft>
              <a:buSzPts val="1800"/>
              <a:buChar char="–"/>
              <a:defRPr/>
            </a:lvl4pPr>
            <a:lvl5pPr indent="-320039" lvl="4" marL="2286000" algn="l">
              <a:lnSpc>
                <a:spcPct val="90000"/>
              </a:lnSpc>
              <a:spcBef>
                <a:spcPts val="800"/>
              </a:spcBef>
              <a:spcAft>
                <a:spcPts val="0"/>
              </a:spcAft>
              <a:buSzPts val="1440"/>
              <a:buChar char="▪"/>
              <a:defRPr/>
            </a:lvl5pPr>
            <a:lvl6pPr indent="-342900" lvl="5" marL="2743200" algn="l">
              <a:lnSpc>
                <a:spcPct val="90000"/>
              </a:lnSpc>
              <a:spcBef>
                <a:spcPts val="800"/>
              </a:spcBef>
              <a:spcAft>
                <a:spcPts val="0"/>
              </a:spcAft>
              <a:buSzPts val="1800"/>
              <a:buChar char="–"/>
              <a:defRPr/>
            </a:lvl6pPr>
            <a:lvl7pPr indent="-320039" lvl="6" marL="3200400" algn="l">
              <a:lnSpc>
                <a:spcPct val="90000"/>
              </a:lnSpc>
              <a:spcBef>
                <a:spcPts val="800"/>
              </a:spcBef>
              <a:spcAft>
                <a:spcPts val="0"/>
              </a:spcAft>
              <a:buSzPts val="1440"/>
              <a:buChar char="▪"/>
              <a:defRPr/>
            </a:lvl7pPr>
            <a:lvl8pPr indent="-342900" lvl="7" marL="3657600" algn="l">
              <a:lnSpc>
                <a:spcPct val="90000"/>
              </a:lnSpc>
              <a:spcBef>
                <a:spcPts val="800"/>
              </a:spcBef>
              <a:spcAft>
                <a:spcPts val="0"/>
              </a:spcAft>
              <a:buSzPts val="1800"/>
              <a:buChar char="–"/>
              <a:defRPr/>
            </a:lvl8pPr>
            <a:lvl9pPr indent="-320040" lvl="8" marL="4114800" algn="l">
              <a:lnSpc>
                <a:spcPct val="90000"/>
              </a:lnSpc>
              <a:spcBef>
                <a:spcPts val="800"/>
              </a:spcBef>
              <a:spcAft>
                <a:spcPts val="0"/>
              </a:spcAft>
              <a:buSzPts val="1440"/>
              <a:buChar char="▪"/>
              <a:defRPr/>
            </a:lvl9pPr>
          </a:lstStyle>
          <a:p/>
        </p:txBody>
      </p:sp>
      <p:sp>
        <p:nvSpPr>
          <p:cNvPr id="47" name="Google Shape;47;p31"/>
          <p:cNvSpPr txBox="1"/>
          <p:nvPr>
            <p:ph idx="11" type="ftr"/>
          </p:nvPr>
        </p:nvSpPr>
        <p:spPr>
          <a:xfrm>
            <a:off x="1507498" y="6516865"/>
            <a:ext cx="6062145"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1"/>
          <p:cNvSpPr txBox="1"/>
          <p:nvPr>
            <p:ph idx="10" type="dt"/>
          </p:nvPr>
        </p:nvSpPr>
        <p:spPr>
          <a:xfrm>
            <a:off x="7994363" y="6516865"/>
            <a:ext cx="1327622"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1"/>
          <p:cNvSpPr txBox="1"/>
          <p:nvPr>
            <p:ph idx="12" type="sldNum"/>
          </p:nvPr>
        </p:nvSpPr>
        <p:spPr>
          <a:xfrm>
            <a:off x="9730094" y="6516865"/>
            <a:ext cx="936319"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0" name="Shape 50"/>
        <p:cNvGrpSpPr/>
        <p:nvPr/>
      </p:nvGrpSpPr>
      <p:grpSpPr>
        <a:xfrm>
          <a:off x="0" y="0"/>
          <a:ext cx="0" cy="0"/>
          <a:chOff x="0" y="0"/>
          <a:chExt cx="0" cy="0"/>
        </a:xfrm>
      </p:grpSpPr>
      <p:sp>
        <p:nvSpPr>
          <p:cNvPr id="51" name="Google Shape;51;p32"/>
          <p:cNvSpPr/>
          <p:nvPr/>
        </p:nvSpPr>
        <p:spPr>
          <a:xfrm>
            <a:off x="1217610" y="1019175"/>
            <a:ext cx="6126480" cy="4572000"/>
          </a:xfrm>
          <a:prstGeom prst="rect">
            <a:avLst/>
          </a:prstGeom>
          <a:noFill/>
          <a:ln cap="flat" cmpd="sng" w="101600">
            <a:solidFill>
              <a:srgbClr val="345D7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2" name="Google Shape;52;p32"/>
          <p:cNvSpPr txBox="1"/>
          <p:nvPr>
            <p:ph type="title"/>
          </p:nvPr>
        </p:nvSpPr>
        <p:spPr>
          <a:xfrm>
            <a:off x="7923214" y="1371600"/>
            <a:ext cx="3124200" cy="2057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45D7E"/>
              </a:buClr>
              <a:buSzPts val="3200"/>
              <a:buFont typeface="Calibri"/>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An empty placeholder to add an image. Click on the placeholder and select the image that you wish to add" id="53" name="Google Shape;53;p32"/>
          <p:cNvSpPr/>
          <p:nvPr>
            <p:ph idx="2" type="pic"/>
          </p:nvPr>
        </p:nvSpPr>
        <p:spPr>
          <a:xfrm>
            <a:off x="1400490" y="1202055"/>
            <a:ext cx="5760720" cy="4206240"/>
          </a:xfrm>
          <a:prstGeom prst="rect">
            <a:avLst/>
          </a:prstGeom>
          <a:solidFill>
            <a:srgbClr val="F2F2F2"/>
          </a:solidFill>
          <a:ln>
            <a:noFill/>
          </a:ln>
        </p:spPr>
      </p:sp>
      <p:sp>
        <p:nvSpPr>
          <p:cNvPr id="54" name="Google Shape;54;p32"/>
          <p:cNvSpPr txBox="1"/>
          <p:nvPr>
            <p:ph idx="1" type="body"/>
          </p:nvPr>
        </p:nvSpPr>
        <p:spPr>
          <a:xfrm>
            <a:off x="7923214" y="3536829"/>
            <a:ext cx="3124200" cy="17971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800"/>
              </a:spcBef>
              <a:spcAft>
                <a:spcPts val="0"/>
              </a:spcAft>
              <a:buSzPts val="1280"/>
              <a:buNone/>
              <a:defRPr sz="1600"/>
            </a:lvl1pPr>
            <a:lvl2pPr indent="-228600" lvl="1" marL="914400" algn="l">
              <a:lnSpc>
                <a:spcPct val="90000"/>
              </a:lnSpc>
              <a:spcBef>
                <a:spcPts val="1000"/>
              </a:spcBef>
              <a:spcAft>
                <a:spcPts val="0"/>
              </a:spcAft>
              <a:buSzPts val="1200"/>
              <a:buNone/>
              <a:defRPr sz="1200"/>
            </a:lvl2pPr>
            <a:lvl3pPr indent="-228600" lvl="2" marL="1371600" algn="l">
              <a:lnSpc>
                <a:spcPct val="90000"/>
              </a:lnSpc>
              <a:spcBef>
                <a:spcPts val="800"/>
              </a:spcBef>
              <a:spcAft>
                <a:spcPts val="0"/>
              </a:spcAft>
              <a:buSzPts val="800"/>
              <a:buNone/>
              <a:defRPr sz="1000"/>
            </a:lvl3pPr>
            <a:lvl4pPr indent="-228600" lvl="3" marL="1828800" algn="l">
              <a:lnSpc>
                <a:spcPct val="90000"/>
              </a:lnSpc>
              <a:spcBef>
                <a:spcPts val="800"/>
              </a:spcBef>
              <a:spcAft>
                <a:spcPts val="0"/>
              </a:spcAft>
              <a:buSzPts val="900"/>
              <a:buNone/>
              <a:defRPr sz="900"/>
            </a:lvl4pPr>
            <a:lvl5pPr indent="-228600" lvl="4" marL="2286000" algn="l">
              <a:lnSpc>
                <a:spcPct val="90000"/>
              </a:lnSpc>
              <a:spcBef>
                <a:spcPts val="800"/>
              </a:spcBef>
              <a:spcAft>
                <a:spcPts val="0"/>
              </a:spcAft>
              <a:buSzPts val="720"/>
              <a:buNone/>
              <a:defRPr sz="900"/>
            </a:lvl5pPr>
            <a:lvl6pPr indent="-228600" lvl="5" marL="2743200" algn="l">
              <a:lnSpc>
                <a:spcPct val="90000"/>
              </a:lnSpc>
              <a:spcBef>
                <a:spcPts val="800"/>
              </a:spcBef>
              <a:spcAft>
                <a:spcPts val="0"/>
              </a:spcAft>
              <a:buSzPts val="900"/>
              <a:buNone/>
              <a:defRPr sz="900"/>
            </a:lvl6pPr>
            <a:lvl7pPr indent="-228600" lvl="6" marL="3200400" algn="l">
              <a:lnSpc>
                <a:spcPct val="90000"/>
              </a:lnSpc>
              <a:spcBef>
                <a:spcPts val="800"/>
              </a:spcBef>
              <a:spcAft>
                <a:spcPts val="0"/>
              </a:spcAft>
              <a:buSzPts val="720"/>
              <a:buNone/>
              <a:defRPr sz="900"/>
            </a:lvl7pPr>
            <a:lvl8pPr indent="-228600" lvl="7" marL="3657600" algn="l">
              <a:lnSpc>
                <a:spcPct val="90000"/>
              </a:lnSpc>
              <a:spcBef>
                <a:spcPts val="800"/>
              </a:spcBef>
              <a:spcAft>
                <a:spcPts val="0"/>
              </a:spcAft>
              <a:buSzPts val="900"/>
              <a:buNone/>
              <a:defRPr sz="900"/>
            </a:lvl8pPr>
            <a:lvl9pPr indent="-228600" lvl="8" marL="4114800" algn="l">
              <a:lnSpc>
                <a:spcPct val="90000"/>
              </a:lnSpc>
              <a:spcBef>
                <a:spcPts val="800"/>
              </a:spcBef>
              <a:spcAft>
                <a:spcPts val="0"/>
              </a:spcAft>
              <a:buSzPts val="720"/>
              <a:buNone/>
              <a:defRPr sz="900"/>
            </a:lvl9pPr>
          </a:lstStyle>
          <a:p/>
        </p:txBody>
      </p:sp>
      <p:sp>
        <p:nvSpPr>
          <p:cNvPr id="55" name="Google Shape;55;p32"/>
          <p:cNvSpPr txBox="1"/>
          <p:nvPr>
            <p:ph idx="11" type="ftr"/>
          </p:nvPr>
        </p:nvSpPr>
        <p:spPr>
          <a:xfrm>
            <a:off x="1507498" y="6516865"/>
            <a:ext cx="6062145"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2"/>
          <p:cNvSpPr txBox="1"/>
          <p:nvPr>
            <p:ph idx="10" type="dt"/>
          </p:nvPr>
        </p:nvSpPr>
        <p:spPr>
          <a:xfrm>
            <a:off x="7994363" y="6516865"/>
            <a:ext cx="1327622"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2"/>
          <p:cNvSpPr txBox="1"/>
          <p:nvPr>
            <p:ph idx="12" type="sldNum"/>
          </p:nvPr>
        </p:nvSpPr>
        <p:spPr>
          <a:xfrm>
            <a:off x="9730094" y="6516865"/>
            <a:ext cx="936319"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8" name="Shape 58"/>
        <p:cNvGrpSpPr/>
        <p:nvPr/>
      </p:nvGrpSpPr>
      <p:grpSpPr>
        <a:xfrm>
          <a:off x="0" y="0"/>
          <a:ext cx="0" cy="0"/>
          <a:chOff x="0" y="0"/>
          <a:chExt cx="0" cy="0"/>
        </a:xfrm>
      </p:grpSpPr>
      <p:sp>
        <p:nvSpPr>
          <p:cNvPr id="59" name="Google Shape;59;p33"/>
          <p:cNvSpPr txBox="1"/>
          <p:nvPr>
            <p:ph type="title"/>
          </p:nvPr>
        </p:nvSpPr>
        <p:spPr>
          <a:xfrm>
            <a:off x="1522876" y="609600"/>
            <a:ext cx="9143538" cy="1066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45D7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3"/>
          <p:cNvSpPr txBox="1"/>
          <p:nvPr>
            <p:ph idx="1" type="body"/>
          </p:nvPr>
        </p:nvSpPr>
        <p:spPr>
          <a:xfrm>
            <a:off x="1522413" y="1904999"/>
            <a:ext cx="4435564" cy="4088921"/>
          </a:xfrm>
          <a:prstGeom prst="rect">
            <a:avLst/>
          </a:prstGeom>
          <a:noFill/>
          <a:ln>
            <a:noFill/>
          </a:ln>
        </p:spPr>
        <p:txBody>
          <a:bodyPr anchorCtr="0" anchor="t" bIns="45700" lIns="91425" spcFirstLastPara="1" rIns="91425" wrap="square" tIns="45700">
            <a:normAutofit/>
          </a:bodyPr>
          <a:lstStyle>
            <a:lvl1pPr indent="-350520" lvl="0" marL="457200" algn="l">
              <a:lnSpc>
                <a:spcPct val="90000"/>
              </a:lnSpc>
              <a:spcBef>
                <a:spcPts val="1800"/>
              </a:spcBef>
              <a:spcAft>
                <a:spcPts val="0"/>
              </a:spcAft>
              <a:buSzPts val="1920"/>
              <a:buChar char="▪"/>
              <a:defRPr sz="2400"/>
            </a:lvl1pPr>
            <a:lvl2pPr indent="-355600" lvl="1" marL="914400" algn="l">
              <a:lnSpc>
                <a:spcPct val="90000"/>
              </a:lnSpc>
              <a:spcBef>
                <a:spcPts val="1000"/>
              </a:spcBef>
              <a:spcAft>
                <a:spcPts val="0"/>
              </a:spcAft>
              <a:buSzPts val="2000"/>
              <a:buChar char="–"/>
              <a:defRPr sz="2000"/>
            </a:lvl2pPr>
            <a:lvl3pPr indent="-320039" lvl="2" marL="1371600" algn="l">
              <a:lnSpc>
                <a:spcPct val="90000"/>
              </a:lnSpc>
              <a:spcBef>
                <a:spcPts val="800"/>
              </a:spcBef>
              <a:spcAft>
                <a:spcPts val="0"/>
              </a:spcAft>
              <a:buSzPts val="1440"/>
              <a:buChar char="▪"/>
              <a:defRPr sz="1800"/>
            </a:lvl3pPr>
            <a:lvl4pPr indent="-330200" lvl="3" marL="1828800" algn="l">
              <a:lnSpc>
                <a:spcPct val="90000"/>
              </a:lnSpc>
              <a:spcBef>
                <a:spcPts val="800"/>
              </a:spcBef>
              <a:spcAft>
                <a:spcPts val="0"/>
              </a:spcAft>
              <a:buSzPts val="1600"/>
              <a:buChar char="–"/>
              <a:defRPr sz="1600"/>
            </a:lvl4pPr>
            <a:lvl5pPr indent="-309879" lvl="4" marL="2286000" algn="l">
              <a:lnSpc>
                <a:spcPct val="90000"/>
              </a:lnSpc>
              <a:spcBef>
                <a:spcPts val="800"/>
              </a:spcBef>
              <a:spcAft>
                <a:spcPts val="0"/>
              </a:spcAft>
              <a:buSzPts val="1280"/>
              <a:buChar char="▪"/>
              <a:defRPr sz="1600"/>
            </a:lvl5pPr>
            <a:lvl6pPr indent="-330200" lvl="5" marL="2743200" algn="l">
              <a:lnSpc>
                <a:spcPct val="90000"/>
              </a:lnSpc>
              <a:spcBef>
                <a:spcPts val="800"/>
              </a:spcBef>
              <a:spcAft>
                <a:spcPts val="0"/>
              </a:spcAft>
              <a:buSzPts val="1600"/>
              <a:buChar char="–"/>
              <a:defRPr sz="1600"/>
            </a:lvl6pPr>
            <a:lvl7pPr indent="-309879" lvl="6" marL="3200400" algn="l">
              <a:lnSpc>
                <a:spcPct val="90000"/>
              </a:lnSpc>
              <a:spcBef>
                <a:spcPts val="800"/>
              </a:spcBef>
              <a:spcAft>
                <a:spcPts val="0"/>
              </a:spcAft>
              <a:buSzPts val="1280"/>
              <a:buChar char="▪"/>
              <a:defRPr sz="1600"/>
            </a:lvl7pPr>
            <a:lvl8pPr indent="-330200" lvl="7" marL="3657600" algn="l">
              <a:lnSpc>
                <a:spcPct val="90000"/>
              </a:lnSpc>
              <a:spcBef>
                <a:spcPts val="800"/>
              </a:spcBef>
              <a:spcAft>
                <a:spcPts val="0"/>
              </a:spcAft>
              <a:buSzPts val="1600"/>
              <a:buChar char="–"/>
              <a:defRPr sz="1600"/>
            </a:lvl8pPr>
            <a:lvl9pPr indent="-309879" lvl="8" marL="4114800" algn="l">
              <a:lnSpc>
                <a:spcPct val="90000"/>
              </a:lnSpc>
              <a:spcBef>
                <a:spcPts val="800"/>
              </a:spcBef>
              <a:spcAft>
                <a:spcPts val="0"/>
              </a:spcAft>
              <a:buSzPts val="1280"/>
              <a:buChar char="▪"/>
              <a:defRPr sz="1600"/>
            </a:lvl9pPr>
          </a:lstStyle>
          <a:p/>
        </p:txBody>
      </p:sp>
      <p:sp>
        <p:nvSpPr>
          <p:cNvPr id="61" name="Google Shape;61;p33"/>
          <p:cNvSpPr txBox="1"/>
          <p:nvPr>
            <p:ph idx="2" type="body"/>
          </p:nvPr>
        </p:nvSpPr>
        <p:spPr>
          <a:xfrm>
            <a:off x="6230849" y="1904999"/>
            <a:ext cx="4435564" cy="4088921"/>
          </a:xfrm>
          <a:prstGeom prst="rect">
            <a:avLst/>
          </a:prstGeom>
          <a:noFill/>
          <a:ln>
            <a:noFill/>
          </a:ln>
        </p:spPr>
        <p:txBody>
          <a:bodyPr anchorCtr="0" anchor="t" bIns="45700" lIns="91425" spcFirstLastPara="1" rIns="91425" wrap="square" tIns="45700">
            <a:normAutofit/>
          </a:bodyPr>
          <a:lstStyle>
            <a:lvl1pPr indent="-350520" lvl="0" marL="457200" algn="l">
              <a:lnSpc>
                <a:spcPct val="90000"/>
              </a:lnSpc>
              <a:spcBef>
                <a:spcPts val="1800"/>
              </a:spcBef>
              <a:spcAft>
                <a:spcPts val="0"/>
              </a:spcAft>
              <a:buSzPts val="1920"/>
              <a:buChar char="▪"/>
              <a:defRPr sz="2400"/>
            </a:lvl1pPr>
            <a:lvl2pPr indent="-355600" lvl="1" marL="914400" algn="l">
              <a:lnSpc>
                <a:spcPct val="90000"/>
              </a:lnSpc>
              <a:spcBef>
                <a:spcPts val="1000"/>
              </a:spcBef>
              <a:spcAft>
                <a:spcPts val="0"/>
              </a:spcAft>
              <a:buSzPts val="2000"/>
              <a:buChar char="–"/>
              <a:defRPr sz="2000"/>
            </a:lvl2pPr>
            <a:lvl3pPr indent="-320039" lvl="2" marL="1371600" algn="l">
              <a:lnSpc>
                <a:spcPct val="90000"/>
              </a:lnSpc>
              <a:spcBef>
                <a:spcPts val="800"/>
              </a:spcBef>
              <a:spcAft>
                <a:spcPts val="0"/>
              </a:spcAft>
              <a:buSzPts val="1440"/>
              <a:buChar char="▪"/>
              <a:defRPr sz="1800"/>
            </a:lvl3pPr>
            <a:lvl4pPr indent="-330200" lvl="3" marL="1828800" algn="l">
              <a:lnSpc>
                <a:spcPct val="90000"/>
              </a:lnSpc>
              <a:spcBef>
                <a:spcPts val="800"/>
              </a:spcBef>
              <a:spcAft>
                <a:spcPts val="0"/>
              </a:spcAft>
              <a:buSzPts val="1600"/>
              <a:buChar char="–"/>
              <a:defRPr sz="1600"/>
            </a:lvl4pPr>
            <a:lvl5pPr indent="-309879" lvl="4" marL="2286000" algn="l">
              <a:lnSpc>
                <a:spcPct val="90000"/>
              </a:lnSpc>
              <a:spcBef>
                <a:spcPts val="800"/>
              </a:spcBef>
              <a:spcAft>
                <a:spcPts val="0"/>
              </a:spcAft>
              <a:buSzPts val="1280"/>
              <a:buChar char="▪"/>
              <a:defRPr sz="1600"/>
            </a:lvl5pPr>
            <a:lvl6pPr indent="-330200" lvl="5" marL="2743200" algn="l">
              <a:lnSpc>
                <a:spcPct val="90000"/>
              </a:lnSpc>
              <a:spcBef>
                <a:spcPts val="800"/>
              </a:spcBef>
              <a:spcAft>
                <a:spcPts val="0"/>
              </a:spcAft>
              <a:buSzPts val="1600"/>
              <a:buChar char="–"/>
              <a:defRPr sz="1600"/>
            </a:lvl6pPr>
            <a:lvl7pPr indent="-309879" lvl="6" marL="3200400" algn="l">
              <a:lnSpc>
                <a:spcPct val="90000"/>
              </a:lnSpc>
              <a:spcBef>
                <a:spcPts val="800"/>
              </a:spcBef>
              <a:spcAft>
                <a:spcPts val="0"/>
              </a:spcAft>
              <a:buSzPts val="1280"/>
              <a:buChar char="▪"/>
              <a:defRPr sz="1600"/>
            </a:lvl7pPr>
            <a:lvl8pPr indent="-330200" lvl="7" marL="3657600" algn="l">
              <a:lnSpc>
                <a:spcPct val="90000"/>
              </a:lnSpc>
              <a:spcBef>
                <a:spcPts val="800"/>
              </a:spcBef>
              <a:spcAft>
                <a:spcPts val="0"/>
              </a:spcAft>
              <a:buSzPts val="1600"/>
              <a:buChar char="–"/>
              <a:defRPr sz="1600"/>
            </a:lvl8pPr>
            <a:lvl9pPr indent="-309879" lvl="8" marL="4114800" algn="l">
              <a:lnSpc>
                <a:spcPct val="90000"/>
              </a:lnSpc>
              <a:spcBef>
                <a:spcPts val="800"/>
              </a:spcBef>
              <a:spcAft>
                <a:spcPts val="0"/>
              </a:spcAft>
              <a:buSzPts val="1280"/>
              <a:buChar char="▪"/>
              <a:defRPr sz="1600"/>
            </a:lvl9pPr>
          </a:lstStyle>
          <a:p/>
        </p:txBody>
      </p:sp>
      <p:sp>
        <p:nvSpPr>
          <p:cNvPr id="62" name="Google Shape;62;p33"/>
          <p:cNvSpPr txBox="1"/>
          <p:nvPr>
            <p:ph idx="11" type="ftr"/>
          </p:nvPr>
        </p:nvSpPr>
        <p:spPr>
          <a:xfrm>
            <a:off x="1507498" y="6516865"/>
            <a:ext cx="6062145"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3"/>
          <p:cNvSpPr txBox="1"/>
          <p:nvPr>
            <p:ph idx="10" type="dt"/>
          </p:nvPr>
        </p:nvSpPr>
        <p:spPr>
          <a:xfrm>
            <a:off x="7994363" y="6516865"/>
            <a:ext cx="1327622"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3"/>
          <p:cNvSpPr txBox="1"/>
          <p:nvPr>
            <p:ph idx="12" type="sldNum"/>
          </p:nvPr>
        </p:nvSpPr>
        <p:spPr>
          <a:xfrm>
            <a:off x="9730094" y="6516865"/>
            <a:ext cx="936319"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34"/>
          <p:cNvSpPr txBox="1"/>
          <p:nvPr>
            <p:ph type="title"/>
          </p:nvPr>
        </p:nvSpPr>
        <p:spPr>
          <a:xfrm>
            <a:off x="1522876" y="609600"/>
            <a:ext cx="9143538" cy="1066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45D7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4"/>
          <p:cNvSpPr txBox="1"/>
          <p:nvPr>
            <p:ph idx="11" type="ftr"/>
          </p:nvPr>
        </p:nvSpPr>
        <p:spPr>
          <a:xfrm>
            <a:off x="1507498" y="6516865"/>
            <a:ext cx="6062145"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4"/>
          <p:cNvSpPr txBox="1"/>
          <p:nvPr>
            <p:ph idx="10" type="dt"/>
          </p:nvPr>
        </p:nvSpPr>
        <p:spPr>
          <a:xfrm>
            <a:off x="7994363" y="6516865"/>
            <a:ext cx="1327622"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4"/>
          <p:cNvSpPr txBox="1"/>
          <p:nvPr>
            <p:ph idx="12" type="sldNum"/>
          </p:nvPr>
        </p:nvSpPr>
        <p:spPr>
          <a:xfrm>
            <a:off x="9730094" y="6516865"/>
            <a:ext cx="936319"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0" name="Shape 70"/>
        <p:cNvGrpSpPr/>
        <p:nvPr/>
      </p:nvGrpSpPr>
      <p:grpSpPr>
        <a:xfrm>
          <a:off x="0" y="0"/>
          <a:ext cx="0" cy="0"/>
          <a:chOff x="0" y="0"/>
          <a:chExt cx="0" cy="0"/>
        </a:xfrm>
      </p:grpSpPr>
      <p:grpSp>
        <p:nvGrpSpPr>
          <p:cNvPr id="71" name="Google Shape;71;p35"/>
          <p:cNvGrpSpPr/>
          <p:nvPr/>
        </p:nvGrpSpPr>
        <p:grpSpPr>
          <a:xfrm>
            <a:off x="0" y="6309360"/>
            <a:ext cx="12190231" cy="548640"/>
            <a:chOff x="0" y="6309360"/>
            <a:chExt cx="12190231" cy="548640"/>
          </a:xfrm>
        </p:grpSpPr>
        <p:sp>
          <p:nvSpPr>
            <p:cNvPr id="72" name="Google Shape;72;p35"/>
            <p:cNvSpPr/>
            <p:nvPr/>
          </p:nvSpPr>
          <p:spPr>
            <a:xfrm>
              <a:off x="0" y="6400800"/>
              <a:ext cx="12188825" cy="457200"/>
            </a:xfrm>
            <a:prstGeom prst="rect">
              <a:avLst/>
            </a:prstGeom>
            <a:blipFill rotWithShape="1">
              <a:blip r:embed="rId2">
                <a:alphaModFix/>
              </a:blip>
              <a:tile algn="ctr" flip="none" tx="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3" name="Google Shape;73;p35"/>
            <p:cNvSpPr/>
            <p:nvPr/>
          </p:nvSpPr>
          <p:spPr>
            <a:xfrm>
              <a:off x="1279" y="6309360"/>
              <a:ext cx="12188952" cy="9721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4" name="Google Shape;74;p35"/>
            <p:cNvSpPr/>
            <p:nvPr/>
          </p:nvSpPr>
          <p:spPr>
            <a:xfrm>
              <a:off x="1279" y="6379143"/>
              <a:ext cx="12188952" cy="2743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75" name="Google Shape;75;p35"/>
          <p:cNvSpPr txBox="1"/>
          <p:nvPr>
            <p:ph idx="11" type="ftr"/>
          </p:nvPr>
        </p:nvSpPr>
        <p:spPr>
          <a:xfrm>
            <a:off x="1507498" y="6516865"/>
            <a:ext cx="6062145"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5"/>
          <p:cNvSpPr txBox="1"/>
          <p:nvPr>
            <p:ph idx="10" type="dt"/>
          </p:nvPr>
        </p:nvSpPr>
        <p:spPr>
          <a:xfrm>
            <a:off x="7994363" y="6516865"/>
            <a:ext cx="1327622"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5"/>
          <p:cNvSpPr txBox="1"/>
          <p:nvPr>
            <p:ph idx="12" type="sldNum"/>
          </p:nvPr>
        </p:nvSpPr>
        <p:spPr>
          <a:xfrm>
            <a:off x="9730094" y="6516865"/>
            <a:ext cx="936319"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78" name="Shape 78"/>
        <p:cNvGrpSpPr/>
        <p:nvPr/>
      </p:nvGrpSpPr>
      <p:grpSpPr>
        <a:xfrm>
          <a:off x="0" y="0"/>
          <a:ext cx="0" cy="0"/>
          <a:chOff x="0" y="0"/>
          <a:chExt cx="0" cy="0"/>
        </a:xfrm>
      </p:grpSpPr>
      <p:sp>
        <p:nvSpPr>
          <p:cNvPr id="79" name="Google Shape;79;p36"/>
          <p:cNvSpPr txBox="1"/>
          <p:nvPr>
            <p:ph type="title"/>
          </p:nvPr>
        </p:nvSpPr>
        <p:spPr>
          <a:xfrm>
            <a:off x="1522413" y="1905000"/>
            <a:ext cx="9144000" cy="2667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45D7E"/>
              </a:buClr>
              <a:buSzPts val="5400"/>
              <a:buFont typeface="Calibri"/>
              <a:buNone/>
              <a:defRPr b="0" sz="5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6"/>
          <p:cNvSpPr txBox="1"/>
          <p:nvPr>
            <p:ph idx="1" type="body"/>
          </p:nvPr>
        </p:nvSpPr>
        <p:spPr>
          <a:xfrm>
            <a:off x="1522413" y="4876800"/>
            <a:ext cx="8229598"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1920"/>
              <a:buNone/>
              <a:defRPr sz="2400">
                <a:solidFill>
                  <a:schemeClr val="dk1"/>
                </a:solidFill>
              </a:defRPr>
            </a:lvl1pPr>
            <a:lvl2pPr indent="-228600" lvl="1" marL="914400" algn="l">
              <a:lnSpc>
                <a:spcPct val="90000"/>
              </a:lnSpc>
              <a:spcBef>
                <a:spcPts val="1000"/>
              </a:spcBef>
              <a:spcAft>
                <a:spcPts val="0"/>
              </a:spcAft>
              <a:buSzPts val="1800"/>
              <a:buNone/>
              <a:defRPr sz="1800">
                <a:solidFill>
                  <a:srgbClr val="888888"/>
                </a:solidFill>
              </a:defRPr>
            </a:lvl2pPr>
            <a:lvl3pPr indent="-228600" lvl="2" marL="1371600" algn="l">
              <a:lnSpc>
                <a:spcPct val="90000"/>
              </a:lnSpc>
              <a:spcBef>
                <a:spcPts val="800"/>
              </a:spcBef>
              <a:spcAft>
                <a:spcPts val="0"/>
              </a:spcAft>
              <a:buSzPts val="1280"/>
              <a:buNone/>
              <a:defRPr sz="1600">
                <a:solidFill>
                  <a:srgbClr val="888888"/>
                </a:solidFill>
              </a:defRPr>
            </a:lvl3pPr>
            <a:lvl4pPr indent="-228600" lvl="3" marL="1828800" algn="l">
              <a:lnSpc>
                <a:spcPct val="90000"/>
              </a:lnSpc>
              <a:spcBef>
                <a:spcPts val="800"/>
              </a:spcBef>
              <a:spcAft>
                <a:spcPts val="0"/>
              </a:spcAft>
              <a:buSzPts val="1400"/>
              <a:buNone/>
              <a:defRPr sz="1400">
                <a:solidFill>
                  <a:srgbClr val="888888"/>
                </a:solidFill>
              </a:defRPr>
            </a:lvl4pPr>
            <a:lvl5pPr indent="-228600" lvl="4" marL="2286000" algn="l">
              <a:lnSpc>
                <a:spcPct val="90000"/>
              </a:lnSpc>
              <a:spcBef>
                <a:spcPts val="800"/>
              </a:spcBef>
              <a:spcAft>
                <a:spcPts val="0"/>
              </a:spcAft>
              <a:buSzPts val="1120"/>
              <a:buNone/>
              <a:defRPr sz="1400">
                <a:solidFill>
                  <a:srgbClr val="888888"/>
                </a:solidFill>
              </a:defRPr>
            </a:lvl5pPr>
            <a:lvl6pPr indent="-228600" lvl="5" marL="2743200" algn="l">
              <a:lnSpc>
                <a:spcPct val="90000"/>
              </a:lnSpc>
              <a:spcBef>
                <a:spcPts val="800"/>
              </a:spcBef>
              <a:spcAft>
                <a:spcPts val="0"/>
              </a:spcAft>
              <a:buSzPts val="1400"/>
              <a:buNone/>
              <a:defRPr sz="1400">
                <a:solidFill>
                  <a:srgbClr val="888888"/>
                </a:solidFill>
              </a:defRPr>
            </a:lvl6pPr>
            <a:lvl7pPr indent="-228600" lvl="6" marL="3200400" algn="l">
              <a:lnSpc>
                <a:spcPct val="90000"/>
              </a:lnSpc>
              <a:spcBef>
                <a:spcPts val="800"/>
              </a:spcBef>
              <a:spcAft>
                <a:spcPts val="0"/>
              </a:spcAft>
              <a:buSzPts val="1120"/>
              <a:buNone/>
              <a:defRPr sz="1400">
                <a:solidFill>
                  <a:srgbClr val="888888"/>
                </a:solidFill>
              </a:defRPr>
            </a:lvl7pPr>
            <a:lvl8pPr indent="-228600" lvl="7" marL="3657600" algn="l">
              <a:lnSpc>
                <a:spcPct val="90000"/>
              </a:lnSpc>
              <a:spcBef>
                <a:spcPts val="800"/>
              </a:spcBef>
              <a:spcAft>
                <a:spcPts val="0"/>
              </a:spcAft>
              <a:buSzPts val="1400"/>
              <a:buNone/>
              <a:defRPr sz="1400">
                <a:solidFill>
                  <a:srgbClr val="888888"/>
                </a:solidFill>
              </a:defRPr>
            </a:lvl8pPr>
            <a:lvl9pPr indent="-228600" lvl="8" marL="4114800" algn="l">
              <a:lnSpc>
                <a:spcPct val="90000"/>
              </a:lnSpc>
              <a:spcBef>
                <a:spcPts val="800"/>
              </a:spcBef>
              <a:spcAft>
                <a:spcPts val="0"/>
              </a:spcAft>
              <a:buSzPts val="1120"/>
              <a:buNone/>
              <a:defRPr sz="1400">
                <a:solidFill>
                  <a:srgbClr val="888888"/>
                </a:solidFill>
              </a:defRPr>
            </a:lvl9pPr>
          </a:lstStyle>
          <a:p/>
        </p:txBody>
      </p:sp>
      <p:sp>
        <p:nvSpPr>
          <p:cNvPr id="81" name="Google Shape;81;p36"/>
          <p:cNvSpPr txBox="1"/>
          <p:nvPr>
            <p:ph idx="11" type="ftr"/>
          </p:nvPr>
        </p:nvSpPr>
        <p:spPr>
          <a:xfrm>
            <a:off x="1507498" y="6516865"/>
            <a:ext cx="6062145"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6"/>
          <p:cNvSpPr txBox="1"/>
          <p:nvPr>
            <p:ph idx="10" type="dt"/>
          </p:nvPr>
        </p:nvSpPr>
        <p:spPr>
          <a:xfrm>
            <a:off x="7994363" y="6516865"/>
            <a:ext cx="1327622"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6"/>
          <p:cNvSpPr txBox="1"/>
          <p:nvPr>
            <p:ph idx="12" type="sldNum"/>
          </p:nvPr>
        </p:nvSpPr>
        <p:spPr>
          <a:xfrm>
            <a:off x="9730094" y="6516865"/>
            <a:ext cx="936319"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100" u="none" cap="none" strike="noStrike">
                <a:solidFill>
                  <a:schemeClr val="dk1"/>
                </a:solidFill>
                <a:latin typeface="Calibri"/>
                <a:ea typeface="Calibri"/>
                <a:cs typeface="Calibri"/>
                <a:sym typeface="Calibri"/>
              </a:defRPr>
            </a:lvl1pPr>
            <a:lvl2pPr indent="0" lvl="1" marL="0" algn="r">
              <a:spcBef>
                <a:spcPts val="0"/>
              </a:spcBef>
              <a:buNone/>
              <a:defRPr b="0" i="0" sz="1100" u="none" cap="none" strike="noStrike">
                <a:solidFill>
                  <a:schemeClr val="dk1"/>
                </a:solidFill>
                <a:latin typeface="Calibri"/>
                <a:ea typeface="Calibri"/>
                <a:cs typeface="Calibri"/>
                <a:sym typeface="Calibri"/>
              </a:defRPr>
            </a:lvl2pPr>
            <a:lvl3pPr indent="0" lvl="2" marL="0" algn="r">
              <a:spcBef>
                <a:spcPts val="0"/>
              </a:spcBef>
              <a:buNone/>
              <a:defRPr b="0" i="0" sz="1100" u="none" cap="none" strike="noStrike">
                <a:solidFill>
                  <a:schemeClr val="dk1"/>
                </a:solidFill>
                <a:latin typeface="Calibri"/>
                <a:ea typeface="Calibri"/>
                <a:cs typeface="Calibri"/>
                <a:sym typeface="Calibri"/>
              </a:defRPr>
            </a:lvl3pPr>
            <a:lvl4pPr indent="0" lvl="3" marL="0" algn="r">
              <a:spcBef>
                <a:spcPts val="0"/>
              </a:spcBef>
              <a:buNone/>
              <a:defRPr b="0" i="0" sz="1100" u="none" cap="none" strike="noStrike">
                <a:solidFill>
                  <a:schemeClr val="dk1"/>
                </a:solidFill>
                <a:latin typeface="Calibri"/>
                <a:ea typeface="Calibri"/>
                <a:cs typeface="Calibri"/>
                <a:sym typeface="Calibri"/>
              </a:defRPr>
            </a:lvl4pPr>
            <a:lvl5pPr indent="0" lvl="4" marL="0" algn="r">
              <a:spcBef>
                <a:spcPts val="0"/>
              </a:spcBef>
              <a:buNone/>
              <a:defRPr b="0" i="0" sz="1100" u="none" cap="none" strike="noStrike">
                <a:solidFill>
                  <a:schemeClr val="dk1"/>
                </a:solidFill>
                <a:latin typeface="Calibri"/>
                <a:ea typeface="Calibri"/>
                <a:cs typeface="Calibri"/>
                <a:sym typeface="Calibri"/>
              </a:defRPr>
            </a:lvl5pPr>
            <a:lvl6pPr indent="0" lvl="5" marL="0" algn="r">
              <a:spcBef>
                <a:spcPts val="0"/>
              </a:spcBef>
              <a:buNone/>
              <a:defRPr b="0" i="0" sz="1100" u="none" cap="none" strike="noStrike">
                <a:solidFill>
                  <a:schemeClr val="dk1"/>
                </a:solidFill>
                <a:latin typeface="Calibri"/>
                <a:ea typeface="Calibri"/>
                <a:cs typeface="Calibri"/>
                <a:sym typeface="Calibri"/>
              </a:defRPr>
            </a:lvl6pPr>
            <a:lvl7pPr indent="0" lvl="6" marL="0" algn="r">
              <a:spcBef>
                <a:spcPts val="0"/>
              </a:spcBef>
              <a:buNone/>
              <a:defRPr b="0" i="0" sz="1100" u="none" cap="none" strike="noStrike">
                <a:solidFill>
                  <a:schemeClr val="dk1"/>
                </a:solidFill>
                <a:latin typeface="Calibri"/>
                <a:ea typeface="Calibri"/>
                <a:cs typeface="Calibri"/>
                <a:sym typeface="Calibri"/>
              </a:defRPr>
            </a:lvl7pPr>
            <a:lvl8pPr indent="0" lvl="7" marL="0" algn="r">
              <a:spcBef>
                <a:spcPts val="0"/>
              </a:spcBef>
              <a:buNone/>
              <a:defRPr b="0" i="0" sz="1100" u="none" cap="none" strike="noStrike">
                <a:solidFill>
                  <a:schemeClr val="dk1"/>
                </a:solidFill>
                <a:latin typeface="Calibri"/>
                <a:ea typeface="Calibri"/>
                <a:cs typeface="Calibri"/>
                <a:sym typeface="Calibri"/>
              </a:defRPr>
            </a:lvl8pPr>
            <a:lvl9pPr indent="0" lvl="8" marL="0" algn="r">
              <a:spcBef>
                <a:spcPts val="0"/>
              </a:spcBef>
              <a:buNone/>
              <a:defRPr b="0" i="0" sz="11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4" name="Shape 84"/>
        <p:cNvGrpSpPr/>
        <p:nvPr/>
      </p:nvGrpSpPr>
      <p:grpSpPr>
        <a:xfrm>
          <a:off x="0" y="0"/>
          <a:ext cx="0" cy="0"/>
          <a:chOff x="0" y="0"/>
          <a:chExt cx="0" cy="0"/>
        </a:xfrm>
      </p:grpSpPr>
      <p:sp>
        <p:nvSpPr>
          <p:cNvPr id="85" name="Google Shape;85;p37"/>
          <p:cNvSpPr txBox="1"/>
          <p:nvPr>
            <p:ph type="title"/>
          </p:nvPr>
        </p:nvSpPr>
        <p:spPr>
          <a:xfrm>
            <a:off x="1522876" y="609600"/>
            <a:ext cx="9143538" cy="1066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45D7E"/>
              </a:buClr>
              <a:buSzPts val="32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37"/>
          <p:cNvSpPr txBox="1"/>
          <p:nvPr>
            <p:ph idx="1" type="body"/>
          </p:nvPr>
        </p:nvSpPr>
        <p:spPr>
          <a:xfrm>
            <a:off x="1522413" y="1828800"/>
            <a:ext cx="4419599" cy="68580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600"/>
              <a:buNone/>
              <a:defRPr b="1" sz="2000"/>
            </a:lvl1pPr>
            <a:lvl2pPr indent="-228600" lvl="1" marL="914400" algn="l">
              <a:lnSpc>
                <a:spcPct val="90000"/>
              </a:lnSpc>
              <a:spcBef>
                <a:spcPts val="1000"/>
              </a:spcBef>
              <a:spcAft>
                <a:spcPts val="0"/>
              </a:spcAft>
              <a:buSzPts val="2000"/>
              <a:buNone/>
              <a:defRPr b="1" sz="2000"/>
            </a:lvl2pPr>
            <a:lvl3pPr indent="-228600" lvl="2" marL="1371600" algn="l">
              <a:lnSpc>
                <a:spcPct val="90000"/>
              </a:lnSpc>
              <a:spcBef>
                <a:spcPts val="800"/>
              </a:spcBef>
              <a:spcAft>
                <a:spcPts val="0"/>
              </a:spcAft>
              <a:buSzPts val="144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800"/>
              </a:spcBef>
              <a:spcAft>
                <a:spcPts val="0"/>
              </a:spcAft>
              <a:buSzPts val="1280"/>
              <a:buNone/>
              <a:defRPr b="1" sz="1600"/>
            </a:lvl5pPr>
            <a:lvl6pPr indent="-228600" lvl="5" marL="2743200" algn="l">
              <a:lnSpc>
                <a:spcPct val="90000"/>
              </a:lnSpc>
              <a:spcBef>
                <a:spcPts val="800"/>
              </a:spcBef>
              <a:spcAft>
                <a:spcPts val="0"/>
              </a:spcAft>
              <a:buSzPts val="1600"/>
              <a:buNone/>
              <a:defRPr b="1" sz="1600"/>
            </a:lvl6pPr>
            <a:lvl7pPr indent="-228600" lvl="6" marL="3200400" algn="l">
              <a:lnSpc>
                <a:spcPct val="90000"/>
              </a:lnSpc>
              <a:spcBef>
                <a:spcPts val="800"/>
              </a:spcBef>
              <a:spcAft>
                <a:spcPts val="0"/>
              </a:spcAft>
              <a:buSzPts val="1280"/>
              <a:buNone/>
              <a:defRPr b="1" sz="1600"/>
            </a:lvl7pPr>
            <a:lvl8pPr indent="-228600" lvl="7" marL="3657600" algn="l">
              <a:lnSpc>
                <a:spcPct val="90000"/>
              </a:lnSpc>
              <a:spcBef>
                <a:spcPts val="800"/>
              </a:spcBef>
              <a:spcAft>
                <a:spcPts val="0"/>
              </a:spcAft>
              <a:buSzPts val="1600"/>
              <a:buNone/>
              <a:defRPr b="1" sz="1600"/>
            </a:lvl8pPr>
            <a:lvl9pPr indent="-228600" lvl="8" marL="4114800" algn="l">
              <a:lnSpc>
                <a:spcPct val="90000"/>
              </a:lnSpc>
              <a:spcBef>
                <a:spcPts val="800"/>
              </a:spcBef>
              <a:spcAft>
                <a:spcPts val="0"/>
              </a:spcAft>
              <a:buSzPts val="1280"/>
              <a:buNone/>
              <a:defRPr b="1" sz="1600"/>
            </a:lvl9pPr>
          </a:lstStyle>
          <a:p/>
        </p:txBody>
      </p:sp>
      <p:sp>
        <p:nvSpPr>
          <p:cNvPr id="87" name="Google Shape;87;p37"/>
          <p:cNvSpPr txBox="1"/>
          <p:nvPr>
            <p:ph idx="2" type="body"/>
          </p:nvPr>
        </p:nvSpPr>
        <p:spPr>
          <a:xfrm>
            <a:off x="1522413" y="2590801"/>
            <a:ext cx="4419599" cy="3429000"/>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800"/>
              </a:spcBef>
              <a:spcAft>
                <a:spcPts val="0"/>
              </a:spcAft>
              <a:buSzPts val="1600"/>
              <a:buChar char="▪"/>
              <a:defRPr sz="2000"/>
            </a:lvl1pPr>
            <a:lvl2pPr indent="-342900" lvl="1" marL="914400" algn="l">
              <a:lnSpc>
                <a:spcPct val="90000"/>
              </a:lnSpc>
              <a:spcBef>
                <a:spcPts val="1000"/>
              </a:spcBef>
              <a:spcAft>
                <a:spcPts val="0"/>
              </a:spcAft>
              <a:buSzPts val="1800"/>
              <a:buChar char="–"/>
              <a:defRPr sz="1800"/>
            </a:lvl2pPr>
            <a:lvl3pPr indent="-309880" lvl="2" marL="1371600" algn="l">
              <a:lnSpc>
                <a:spcPct val="90000"/>
              </a:lnSpc>
              <a:spcBef>
                <a:spcPts val="800"/>
              </a:spcBef>
              <a:spcAft>
                <a:spcPts val="0"/>
              </a:spcAft>
              <a:buSzPts val="1280"/>
              <a:buChar char="▪"/>
              <a:defRPr sz="1600"/>
            </a:lvl3pPr>
            <a:lvl4pPr indent="-317500" lvl="3" marL="1828800" algn="l">
              <a:lnSpc>
                <a:spcPct val="90000"/>
              </a:lnSpc>
              <a:spcBef>
                <a:spcPts val="800"/>
              </a:spcBef>
              <a:spcAft>
                <a:spcPts val="0"/>
              </a:spcAft>
              <a:buSzPts val="1400"/>
              <a:buChar char="–"/>
              <a:defRPr sz="1400"/>
            </a:lvl4pPr>
            <a:lvl5pPr indent="-299720" lvl="4" marL="2286000" algn="l">
              <a:lnSpc>
                <a:spcPct val="90000"/>
              </a:lnSpc>
              <a:spcBef>
                <a:spcPts val="800"/>
              </a:spcBef>
              <a:spcAft>
                <a:spcPts val="0"/>
              </a:spcAft>
              <a:buSzPts val="1120"/>
              <a:buChar char="▪"/>
              <a:defRPr sz="1400"/>
            </a:lvl5pPr>
            <a:lvl6pPr indent="-317500" lvl="5" marL="2743200" algn="l">
              <a:lnSpc>
                <a:spcPct val="90000"/>
              </a:lnSpc>
              <a:spcBef>
                <a:spcPts val="800"/>
              </a:spcBef>
              <a:spcAft>
                <a:spcPts val="0"/>
              </a:spcAft>
              <a:buSzPts val="1400"/>
              <a:buChar char="–"/>
              <a:defRPr sz="1400"/>
            </a:lvl6pPr>
            <a:lvl7pPr indent="-299720" lvl="6" marL="3200400" algn="l">
              <a:lnSpc>
                <a:spcPct val="90000"/>
              </a:lnSpc>
              <a:spcBef>
                <a:spcPts val="800"/>
              </a:spcBef>
              <a:spcAft>
                <a:spcPts val="0"/>
              </a:spcAft>
              <a:buSzPts val="1120"/>
              <a:buChar char="▪"/>
              <a:defRPr sz="1400"/>
            </a:lvl7pPr>
            <a:lvl8pPr indent="-317500" lvl="7" marL="3657600" algn="l">
              <a:lnSpc>
                <a:spcPct val="90000"/>
              </a:lnSpc>
              <a:spcBef>
                <a:spcPts val="800"/>
              </a:spcBef>
              <a:spcAft>
                <a:spcPts val="0"/>
              </a:spcAft>
              <a:buSzPts val="1400"/>
              <a:buChar char="–"/>
              <a:defRPr sz="1400"/>
            </a:lvl8pPr>
            <a:lvl9pPr indent="-299720" lvl="8" marL="4114800" algn="l">
              <a:lnSpc>
                <a:spcPct val="90000"/>
              </a:lnSpc>
              <a:spcBef>
                <a:spcPts val="800"/>
              </a:spcBef>
              <a:spcAft>
                <a:spcPts val="0"/>
              </a:spcAft>
              <a:buSzPts val="1120"/>
              <a:buChar char="▪"/>
              <a:defRPr sz="1400"/>
            </a:lvl9pPr>
          </a:lstStyle>
          <a:p/>
        </p:txBody>
      </p:sp>
      <p:sp>
        <p:nvSpPr>
          <p:cNvPr id="88" name="Google Shape;88;p37"/>
          <p:cNvSpPr txBox="1"/>
          <p:nvPr>
            <p:ph idx="3" type="body"/>
          </p:nvPr>
        </p:nvSpPr>
        <p:spPr>
          <a:xfrm>
            <a:off x="6246814" y="1828800"/>
            <a:ext cx="4419599" cy="68580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600"/>
              <a:buNone/>
              <a:defRPr b="1" sz="2000"/>
            </a:lvl1pPr>
            <a:lvl2pPr indent="-228600" lvl="1" marL="914400" algn="l">
              <a:lnSpc>
                <a:spcPct val="90000"/>
              </a:lnSpc>
              <a:spcBef>
                <a:spcPts val="1000"/>
              </a:spcBef>
              <a:spcAft>
                <a:spcPts val="0"/>
              </a:spcAft>
              <a:buSzPts val="2000"/>
              <a:buNone/>
              <a:defRPr b="1" sz="2000"/>
            </a:lvl2pPr>
            <a:lvl3pPr indent="-228600" lvl="2" marL="1371600" algn="l">
              <a:lnSpc>
                <a:spcPct val="90000"/>
              </a:lnSpc>
              <a:spcBef>
                <a:spcPts val="800"/>
              </a:spcBef>
              <a:spcAft>
                <a:spcPts val="0"/>
              </a:spcAft>
              <a:buSzPts val="144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800"/>
              </a:spcBef>
              <a:spcAft>
                <a:spcPts val="0"/>
              </a:spcAft>
              <a:buSzPts val="1280"/>
              <a:buNone/>
              <a:defRPr b="1" sz="1600"/>
            </a:lvl5pPr>
            <a:lvl6pPr indent="-228600" lvl="5" marL="2743200" algn="l">
              <a:lnSpc>
                <a:spcPct val="90000"/>
              </a:lnSpc>
              <a:spcBef>
                <a:spcPts val="800"/>
              </a:spcBef>
              <a:spcAft>
                <a:spcPts val="0"/>
              </a:spcAft>
              <a:buSzPts val="1600"/>
              <a:buNone/>
              <a:defRPr b="1" sz="1600"/>
            </a:lvl6pPr>
            <a:lvl7pPr indent="-228600" lvl="6" marL="3200400" algn="l">
              <a:lnSpc>
                <a:spcPct val="90000"/>
              </a:lnSpc>
              <a:spcBef>
                <a:spcPts val="800"/>
              </a:spcBef>
              <a:spcAft>
                <a:spcPts val="0"/>
              </a:spcAft>
              <a:buSzPts val="1280"/>
              <a:buNone/>
              <a:defRPr b="1" sz="1600"/>
            </a:lvl7pPr>
            <a:lvl8pPr indent="-228600" lvl="7" marL="3657600" algn="l">
              <a:lnSpc>
                <a:spcPct val="90000"/>
              </a:lnSpc>
              <a:spcBef>
                <a:spcPts val="800"/>
              </a:spcBef>
              <a:spcAft>
                <a:spcPts val="0"/>
              </a:spcAft>
              <a:buSzPts val="1600"/>
              <a:buNone/>
              <a:defRPr b="1" sz="1600"/>
            </a:lvl8pPr>
            <a:lvl9pPr indent="-228600" lvl="8" marL="4114800" algn="l">
              <a:lnSpc>
                <a:spcPct val="90000"/>
              </a:lnSpc>
              <a:spcBef>
                <a:spcPts val="800"/>
              </a:spcBef>
              <a:spcAft>
                <a:spcPts val="0"/>
              </a:spcAft>
              <a:buSzPts val="1280"/>
              <a:buNone/>
              <a:defRPr b="1" sz="1600"/>
            </a:lvl9pPr>
          </a:lstStyle>
          <a:p/>
        </p:txBody>
      </p:sp>
      <p:sp>
        <p:nvSpPr>
          <p:cNvPr id="89" name="Google Shape;89;p37"/>
          <p:cNvSpPr txBox="1"/>
          <p:nvPr>
            <p:ph idx="4" type="body"/>
          </p:nvPr>
        </p:nvSpPr>
        <p:spPr>
          <a:xfrm>
            <a:off x="6246814" y="2590801"/>
            <a:ext cx="4419599" cy="3429000"/>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800"/>
              </a:spcBef>
              <a:spcAft>
                <a:spcPts val="0"/>
              </a:spcAft>
              <a:buSzPts val="1600"/>
              <a:buChar char="▪"/>
              <a:defRPr sz="2000"/>
            </a:lvl1pPr>
            <a:lvl2pPr indent="-342900" lvl="1" marL="914400" algn="l">
              <a:lnSpc>
                <a:spcPct val="90000"/>
              </a:lnSpc>
              <a:spcBef>
                <a:spcPts val="1000"/>
              </a:spcBef>
              <a:spcAft>
                <a:spcPts val="0"/>
              </a:spcAft>
              <a:buSzPts val="1800"/>
              <a:buChar char="–"/>
              <a:defRPr sz="1800"/>
            </a:lvl2pPr>
            <a:lvl3pPr indent="-309880" lvl="2" marL="1371600" algn="l">
              <a:lnSpc>
                <a:spcPct val="90000"/>
              </a:lnSpc>
              <a:spcBef>
                <a:spcPts val="800"/>
              </a:spcBef>
              <a:spcAft>
                <a:spcPts val="0"/>
              </a:spcAft>
              <a:buSzPts val="1280"/>
              <a:buChar char="▪"/>
              <a:defRPr sz="1600"/>
            </a:lvl3pPr>
            <a:lvl4pPr indent="-317500" lvl="3" marL="1828800" algn="l">
              <a:lnSpc>
                <a:spcPct val="90000"/>
              </a:lnSpc>
              <a:spcBef>
                <a:spcPts val="800"/>
              </a:spcBef>
              <a:spcAft>
                <a:spcPts val="0"/>
              </a:spcAft>
              <a:buSzPts val="1400"/>
              <a:buChar char="–"/>
              <a:defRPr sz="1400"/>
            </a:lvl4pPr>
            <a:lvl5pPr indent="-299720" lvl="4" marL="2286000" algn="l">
              <a:lnSpc>
                <a:spcPct val="90000"/>
              </a:lnSpc>
              <a:spcBef>
                <a:spcPts val="800"/>
              </a:spcBef>
              <a:spcAft>
                <a:spcPts val="0"/>
              </a:spcAft>
              <a:buSzPts val="1120"/>
              <a:buChar char="▪"/>
              <a:defRPr sz="1400"/>
            </a:lvl5pPr>
            <a:lvl6pPr indent="-317500" lvl="5" marL="2743200" algn="l">
              <a:lnSpc>
                <a:spcPct val="90000"/>
              </a:lnSpc>
              <a:spcBef>
                <a:spcPts val="800"/>
              </a:spcBef>
              <a:spcAft>
                <a:spcPts val="0"/>
              </a:spcAft>
              <a:buSzPts val="1400"/>
              <a:buChar char="–"/>
              <a:defRPr sz="1400"/>
            </a:lvl6pPr>
            <a:lvl7pPr indent="-299720" lvl="6" marL="3200400" algn="l">
              <a:lnSpc>
                <a:spcPct val="90000"/>
              </a:lnSpc>
              <a:spcBef>
                <a:spcPts val="800"/>
              </a:spcBef>
              <a:spcAft>
                <a:spcPts val="0"/>
              </a:spcAft>
              <a:buSzPts val="1120"/>
              <a:buChar char="▪"/>
              <a:defRPr sz="1400"/>
            </a:lvl7pPr>
            <a:lvl8pPr indent="-317500" lvl="7" marL="3657600" algn="l">
              <a:lnSpc>
                <a:spcPct val="90000"/>
              </a:lnSpc>
              <a:spcBef>
                <a:spcPts val="800"/>
              </a:spcBef>
              <a:spcAft>
                <a:spcPts val="0"/>
              </a:spcAft>
              <a:buSzPts val="1400"/>
              <a:buChar char="–"/>
              <a:defRPr sz="1400"/>
            </a:lvl8pPr>
            <a:lvl9pPr indent="-299720" lvl="8" marL="4114800" algn="l">
              <a:lnSpc>
                <a:spcPct val="90000"/>
              </a:lnSpc>
              <a:spcBef>
                <a:spcPts val="800"/>
              </a:spcBef>
              <a:spcAft>
                <a:spcPts val="0"/>
              </a:spcAft>
              <a:buSzPts val="1120"/>
              <a:buChar char="▪"/>
              <a:defRPr sz="1400"/>
            </a:lvl9pPr>
          </a:lstStyle>
          <a:p/>
        </p:txBody>
      </p:sp>
      <p:sp>
        <p:nvSpPr>
          <p:cNvPr id="90" name="Google Shape;90;p37"/>
          <p:cNvSpPr txBox="1"/>
          <p:nvPr>
            <p:ph idx="11" type="ftr"/>
          </p:nvPr>
        </p:nvSpPr>
        <p:spPr>
          <a:xfrm>
            <a:off x="1507498" y="6516865"/>
            <a:ext cx="6062145"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7"/>
          <p:cNvSpPr txBox="1"/>
          <p:nvPr>
            <p:ph idx="10" type="dt"/>
          </p:nvPr>
        </p:nvSpPr>
        <p:spPr>
          <a:xfrm>
            <a:off x="7994363" y="6516865"/>
            <a:ext cx="1327622"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7"/>
          <p:cNvSpPr txBox="1"/>
          <p:nvPr>
            <p:ph idx="12" type="sldNum"/>
          </p:nvPr>
        </p:nvSpPr>
        <p:spPr>
          <a:xfrm>
            <a:off x="9730094" y="6516865"/>
            <a:ext cx="936319"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28"/>
          <p:cNvGrpSpPr/>
          <p:nvPr/>
        </p:nvGrpSpPr>
        <p:grpSpPr>
          <a:xfrm>
            <a:off x="0" y="6309360"/>
            <a:ext cx="12190231" cy="548640"/>
            <a:chOff x="0" y="6309360"/>
            <a:chExt cx="12190231" cy="548640"/>
          </a:xfrm>
        </p:grpSpPr>
        <p:sp>
          <p:nvSpPr>
            <p:cNvPr id="11" name="Google Shape;11;p28"/>
            <p:cNvSpPr/>
            <p:nvPr/>
          </p:nvSpPr>
          <p:spPr>
            <a:xfrm>
              <a:off x="0" y="6400800"/>
              <a:ext cx="12188825" cy="457200"/>
            </a:xfrm>
            <a:prstGeom prst="rect">
              <a:avLst/>
            </a:prstGeom>
            <a:blipFill rotWithShape="1">
              <a:blip r:embed="rId1">
                <a:alphaModFix/>
              </a:blip>
              <a:tile algn="ctr" flip="none" tx="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 name="Google Shape;12;p28"/>
            <p:cNvSpPr/>
            <p:nvPr/>
          </p:nvSpPr>
          <p:spPr>
            <a:xfrm>
              <a:off x="1279" y="6309360"/>
              <a:ext cx="12188952" cy="9721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 name="Google Shape;13;p28"/>
            <p:cNvSpPr/>
            <p:nvPr/>
          </p:nvSpPr>
          <p:spPr>
            <a:xfrm>
              <a:off x="1279" y="6379143"/>
              <a:ext cx="12188952" cy="2743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4" name="Google Shape;14;p28"/>
          <p:cNvGrpSpPr/>
          <p:nvPr/>
        </p:nvGrpSpPr>
        <p:grpSpPr>
          <a:xfrm>
            <a:off x="1279" y="0"/>
            <a:ext cx="12188952" cy="320040"/>
            <a:chOff x="1279" y="0"/>
            <a:chExt cx="12188952" cy="320040"/>
          </a:xfrm>
        </p:grpSpPr>
        <p:sp>
          <p:nvSpPr>
            <p:cNvPr id="15" name="Google Shape;15;p28"/>
            <p:cNvSpPr/>
            <p:nvPr/>
          </p:nvSpPr>
          <p:spPr>
            <a:xfrm>
              <a:off x="1279" y="0"/>
              <a:ext cx="12188952" cy="170234"/>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 name="Google Shape;16;p28"/>
            <p:cNvSpPr/>
            <p:nvPr/>
          </p:nvSpPr>
          <p:spPr>
            <a:xfrm>
              <a:off x="1279" y="170234"/>
              <a:ext cx="12188952" cy="149806"/>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 name="Google Shape;17;p28"/>
            <p:cNvSpPr/>
            <p:nvPr/>
          </p:nvSpPr>
          <p:spPr>
            <a:xfrm>
              <a:off x="1279" y="231421"/>
              <a:ext cx="12188952" cy="2743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8" name="Google Shape;18;p28"/>
          <p:cNvSpPr txBox="1"/>
          <p:nvPr>
            <p:ph type="title"/>
          </p:nvPr>
        </p:nvSpPr>
        <p:spPr>
          <a:xfrm>
            <a:off x="1522876" y="609600"/>
            <a:ext cx="9143538" cy="1066800"/>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45D7E"/>
              </a:buClr>
              <a:buSzPts val="3200"/>
              <a:buFont typeface="Calibri"/>
              <a:buNone/>
              <a:defRPr b="0" i="0" sz="3200" u="none" cap="none" strike="noStrike">
                <a:solidFill>
                  <a:srgbClr val="345D7E"/>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28"/>
          <p:cNvSpPr txBox="1"/>
          <p:nvPr>
            <p:ph idx="1" type="body"/>
          </p:nvPr>
        </p:nvSpPr>
        <p:spPr>
          <a:xfrm>
            <a:off x="1522876" y="1905000"/>
            <a:ext cx="9143538" cy="3697465"/>
          </a:xfrm>
          <a:prstGeom prst="rect">
            <a:avLst/>
          </a:prstGeom>
          <a:noFill/>
          <a:ln>
            <a:noFill/>
          </a:ln>
        </p:spPr>
        <p:txBody>
          <a:bodyPr anchorCtr="0" anchor="t" bIns="45700" lIns="91425" spcFirstLastPara="1" rIns="91425" wrap="square" tIns="45700">
            <a:normAutofit/>
          </a:bodyPr>
          <a:lstStyle>
            <a:lvl1pPr indent="-350520" lvl="0" marL="457200" marR="0" rtl="0" algn="l">
              <a:lnSpc>
                <a:spcPct val="90000"/>
              </a:lnSpc>
              <a:spcBef>
                <a:spcPts val="1800"/>
              </a:spcBef>
              <a:spcAft>
                <a:spcPts val="0"/>
              </a:spcAft>
              <a:buClr>
                <a:schemeClr val="dk1"/>
              </a:buClr>
              <a:buSzPts val="1920"/>
              <a:buFont typeface="Noto Sans Symbols"/>
              <a:buChar char="▪"/>
              <a:defRPr b="0" i="0" sz="2400" u="none" cap="none" strike="noStrike">
                <a:solidFill>
                  <a:schemeClr val="dk1"/>
                </a:solidFill>
                <a:latin typeface="Calibri"/>
                <a:ea typeface="Calibri"/>
                <a:cs typeface="Calibri"/>
                <a:sym typeface="Calibri"/>
              </a:defRPr>
            </a:lvl1pPr>
            <a:lvl2pPr indent="-355600" lvl="1" marL="914400" marR="0" rtl="0" algn="l">
              <a:lnSpc>
                <a:spcPct val="90000"/>
              </a:lnSpc>
              <a:spcBef>
                <a:spcPts val="10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20039" lvl="2" marL="1371600" marR="0" rtl="0" algn="l">
              <a:lnSpc>
                <a:spcPct val="90000"/>
              </a:lnSpc>
              <a:spcBef>
                <a:spcPts val="800"/>
              </a:spcBef>
              <a:spcAft>
                <a:spcPts val="0"/>
              </a:spcAft>
              <a:buClr>
                <a:schemeClr val="dk1"/>
              </a:buClr>
              <a:buSzPts val="1440"/>
              <a:buFont typeface="Noto Sans Symbols"/>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09879" lvl="4" marL="2286000" marR="0" rtl="0" algn="l">
              <a:lnSpc>
                <a:spcPct val="90000"/>
              </a:lnSpc>
              <a:spcBef>
                <a:spcPts val="800"/>
              </a:spcBef>
              <a:spcAft>
                <a:spcPts val="0"/>
              </a:spcAft>
              <a:buClr>
                <a:schemeClr val="dk1"/>
              </a:buClr>
              <a:buSzPts val="1280"/>
              <a:buFont typeface="Noto Sans Symbols"/>
              <a:buChar char="▪"/>
              <a:defRPr b="0" i="0" sz="1600" u="none" cap="none" strike="noStrike">
                <a:solidFill>
                  <a:schemeClr val="dk1"/>
                </a:solidFill>
                <a:latin typeface="Calibri"/>
                <a:ea typeface="Calibri"/>
                <a:cs typeface="Calibri"/>
                <a:sym typeface="Calibri"/>
              </a:defRPr>
            </a:lvl5pPr>
            <a:lvl6pPr indent="-330200" lvl="5" marL="2743200" marR="0" rtl="0" algn="l">
              <a:lnSpc>
                <a:spcPct val="90000"/>
              </a:lnSpc>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09879" lvl="6" marL="3200400" marR="0" rtl="0" algn="l">
              <a:lnSpc>
                <a:spcPct val="90000"/>
              </a:lnSpc>
              <a:spcBef>
                <a:spcPts val="800"/>
              </a:spcBef>
              <a:spcAft>
                <a:spcPts val="0"/>
              </a:spcAft>
              <a:buClr>
                <a:schemeClr val="dk1"/>
              </a:buClr>
              <a:buSzPts val="1280"/>
              <a:buFont typeface="Noto Sans Symbols"/>
              <a:buChar char="▪"/>
              <a:defRPr b="0" i="0" sz="1600" u="none" cap="none" strike="noStrike">
                <a:solidFill>
                  <a:schemeClr val="dk1"/>
                </a:solidFill>
                <a:latin typeface="Calibri"/>
                <a:ea typeface="Calibri"/>
                <a:cs typeface="Calibri"/>
                <a:sym typeface="Calibri"/>
              </a:defRPr>
            </a:lvl7pPr>
            <a:lvl8pPr indent="-330200" lvl="7" marL="3657600" marR="0" rtl="0" algn="l">
              <a:lnSpc>
                <a:spcPct val="90000"/>
              </a:lnSpc>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09879" lvl="8" marL="4114800" marR="0" rtl="0" algn="l">
              <a:lnSpc>
                <a:spcPct val="90000"/>
              </a:lnSpc>
              <a:spcBef>
                <a:spcPts val="800"/>
              </a:spcBef>
              <a:spcAft>
                <a:spcPts val="0"/>
              </a:spcAft>
              <a:buClr>
                <a:schemeClr val="dk1"/>
              </a:buClr>
              <a:buSzPts val="1280"/>
              <a:buFont typeface="Noto Sans Symbols"/>
              <a:buChar char="▪"/>
              <a:defRPr b="0" i="0" sz="1600" u="none" cap="none" strike="noStrike">
                <a:solidFill>
                  <a:schemeClr val="dk1"/>
                </a:solidFill>
                <a:latin typeface="Calibri"/>
                <a:ea typeface="Calibri"/>
                <a:cs typeface="Calibri"/>
                <a:sym typeface="Calibri"/>
              </a:defRPr>
            </a:lvl9pPr>
          </a:lstStyle>
          <a:p/>
        </p:txBody>
      </p:sp>
      <p:sp>
        <p:nvSpPr>
          <p:cNvPr id="20" name="Google Shape;20;p28"/>
          <p:cNvSpPr txBox="1"/>
          <p:nvPr>
            <p:ph idx="11" type="ftr"/>
          </p:nvPr>
        </p:nvSpPr>
        <p:spPr>
          <a:xfrm>
            <a:off x="1507498" y="6516865"/>
            <a:ext cx="6062145" cy="228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28"/>
          <p:cNvSpPr txBox="1"/>
          <p:nvPr>
            <p:ph idx="10" type="dt"/>
          </p:nvPr>
        </p:nvSpPr>
        <p:spPr>
          <a:xfrm>
            <a:off x="7994363" y="6516865"/>
            <a:ext cx="1327622" cy="2286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28"/>
          <p:cNvSpPr txBox="1"/>
          <p:nvPr>
            <p:ph idx="12" type="sldNum"/>
          </p:nvPr>
        </p:nvSpPr>
        <p:spPr>
          <a:xfrm>
            <a:off x="9730094" y="6516865"/>
            <a:ext cx="936319" cy="228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lt1"/>
                </a:solidFill>
                <a:latin typeface="Calibri"/>
                <a:ea typeface="Calibri"/>
                <a:cs typeface="Calibri"/>
                <a:sym typeface="Calibri"/>
              </a:defRPr>
            </a:lvl1pPr>
            <a:lvl2pPr indent="0" lvl="1" marL="0" marR="0" rtl="0" algn="r">
              <a:spcBef>
                <a:spcPts val="0"/>
              </a:spcBef>
              <a:buNone/>
              <a:defRPr b="0" i="0" sz="1100" u="none" cap="none" strike="noStrike">
                <a:solidFill>
                  <a:schemeClr val="lt1"/>
                </a:solidFill>
                <a:latin typeface="Calibri"/>
                <a:ea typeface="Calibri"/>
                <a:cs typeface="Calibri"/>
                <a:sym typeface="Calibri"/>
              </a:defRPr>
            </a:lvl2pPr>
            <a:lvl3pPr indent="0" lvl="2" marL="0" marR="0" rtl="0" algn="r">
              <a:spcBef>
                <a:spcPts val="0"/>
              </a:spcBef>
              <a:buNone/>
              <a:defRPr b="0" i="0" sz="1100" u="none" cap="none" strike="noStrike">
                <a:solidFill>
                  <a:schemeClr val="lt1"/>
                </a:solidFill>
                <a:latin typeface="Calibri"/>
                <a:ea typeface="Calibri"/>
                <a:cs typeface="Calibri"/>
                <a:sym typeface="Calibri"/>
              </a:defRPr>
            </a:lvl3pPr>
            <a:lvl4pPr indent="0" lvl="3" marL="0" marR="0" rtl="0" algn="r">
              <a:spcBef>
                <a:spcPts val="0"/>
              </a:spcBef>
              <a:buNone/>
              <a:defRPr b="0" i="0" sz="1100" u="none" cap="none" strike="noStrike">
                <a:solidFill>
                  <a:schemeClr val="lt1"/>
                </a:solidFill>
                <a:latin typeface="Calibri"/>
                <a:ea typeface="Calibri"/>
                <a:cs typeface="Calibri"/>
                <a:sym typeface="Calibri"/>
              </a:defRPr>
            </a:lvl4pPr>
            <a:lvl5pPr indent="0" lvl="4" marL="0" marR="0" rtl="0" algn="r">
              <a:spcBef>
                <a:spcPts val="0"/>
              </a:spcBef>
              <a:buNone/>
              <a:defRPr b="0" i="0" sz="1100" u="none" cap="none" strike="noStrike">
                <a:solidFill>
                  <a:schemeClr val="lt1"/>
                </a:solidFill>
                <a:latin typeface="Calibri"/>
                <a:ea typeface="Calibri"/>
                <a:cs typeface="Calibri"/>
                <a:sym typeface="Calibri"/>
              </a:defRPr>
            </a:lvl5pPr>
            <a:lvl6pPr indent="0" lvl="5" marL="0" marR="0" rtl="0" algn="r">
              <a:spcBef>
                <a:spcPts val="0"/>
              </a:spcBef>
              <a:buNone/>
              <a:defRPr b="0" i="0" sz="1100" u="none" cap="none" strike="noStrike">
                <a:solidFill>
                  <a:schemeClr val="lt1"/>
                </a:solidFill>
                <a:latin typeface="Calibri"/>
                <a:ea typeface="Calibri"/>
                <a:cs typeface="Calibri"/>
                <a:sym typeface="Calibri"/>
              </a:defRPr>
            </a:lvl6pPr>
            <a:lvl7pPr indent="0" lvl="6" marL="0" marR="0" rtl="0" algn="r">
              <a:spcBef>
                <a:spcPts val="0"/>
              </a:spcBef>
              <a:buNone/>
              <a:defRPr b="0" i="0" sz="1100" u="none" cap="none" strike="noStrike">
                <a:solidFill>
                  <a:schemeClr val="lt1"/>
                </a:solidFill>
                <a:latin typeface="Calibri"/>
                <a:ea typeface="Calibri"/>
                <a:cs typeface="Calibri"/>
                <a:sym typeface="Calibri"/>
              </a:defRPr>
            </a:lvl7pPr>
            <a:lvl8pPr indent="0" lvl="7" marL="0" marR="0" rtl="0" algn="r">
              <a:spcBef>
                <a:spcPts val="0"/>
              </a:spcBef>
              <a:buNone/>
              <a:defRPr b="0" i="0" sz="1100" u="none" cap="none" strike="noStrike">
                <a:solidFill>
                  <a:schemeClr val="lt1"/>
                </a:solidFill>
                <a:latin typeface="Calibri"/>
                <a:ea typeface="Calibri"/>
                <a:cs typeface="Calibri"/>
                <a:sym typeface="Calibri"/>
              </a:defRPr>
            </a:lvl8pPr>
            <a:lvl9pPr indent="0" lvl="8" marL="0" marR="0" rtl="0" algn="r">
              <a:spcBef>
                <a:spcPts val="0"/>
              </a:spcBef>
              <a:buNone/>
              <a:defRPr b="0" i="0" sz="11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6.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9.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3.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
          <p:cNvSpPr txBox="1"/>
          <p:nvPr>
            <p:ph type="ctrTitle"/>
          </p:nvPr>
        </p:nvSpPr>
        <p:spPr>
          <a:xfrm>
            <a:off x="1522414" y="1905000"/>
            <a:ext cx="9143998" cy="26670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chemeClr val="lt1"/>
              </a:buClr>
              <a:buSzPts val="6600"/>
              <a:buFont typeface="Calibri"/>
              <a:buNone/>
            </a:pPr>
            <a:r>
              <a:rPr lang="en-US"/>
              <a:t>Micro Credit Loan Defaulter Project Presentation</a:t>
            </a:r>
            <a:endParaRPr/>
          </a:p>
        </p:txBody>
      </p:sp>
      <p:sp>
        <p:nvSpPr>
          <p:cNvPr id="119" name="Google Shape;119;p1"/>
          <p:cNvSpPr txBox="1"/>
          <p:nvPr>
            <p:ph idx="1" type="subTitle"/>
          </p:nvPr>
        </p:nvSpPr>
        <p:spPr>
          <a:xfrm>
            <a:off x="1522427" y="5029200"/>
            <a:ext cx="9820500" cy="838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920"/>
              <a:buNone/>
            </a:pPr>
            <a:r>
              <a:rPr lang="en-US"/>
              <a:t>Submitted By | Piyush | Data Science Intern at Flip Robo Technologies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1"/>
          <p:cNvSpPr txBox="1"/>
          <p:nvPr>
            <p:ph type="title"/>
          </p:nvPr>
        </p:nvSpPr>
        <p:spPr>
          <a:xfrm>
            <a:off x="1522876" y="609600"/>
            <a:ext cx="9143538" cy="1066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5D7E"/>
              </a:buClr>
              <a:buSzPts val="3200"/>
              <a:buFont typeface="Calibri"/>
              <a:buNone/>
            </a:pPr>
            <a:r>
              <a:rPr lang="en-US"/>
              <a:t>Exploratory Data Analysis</a:t>
            </a:r>
            <a:endParaRPr/>
          </a:p>
        </p:txBody>
      </p:sp>
      <p:grpSp>
        <p:nvGrpSpPr>
          <p:cNvPr id="181" name="Google Shape;181;p11"/>
          <p:cNvGrpSpPr/>
          <p:nvPr/>
        </p:nvGrpSpPr>
        <p:grpSpPr>
          <a:xfrm>
            <a:off x="7770811" y="1752600"/>
            <a:ext cx="4114800" cy="4114800"/>
            <a:chOff x="228599" y="0"/>
            <a:chExt cx="4114800" cy="4114800"/>
          </a:xfrm>
        </p:grpSpPr>
        <p:sp>
          <p:nvSpPr>
            <p:cNvPr id="182" name="Google Shape;182;p11"/>
            <p:cNvSpPr/>
            <p:nvPr/>
          </p:nvSpPr>
          <p:spPr>
            <a:xfrm>
              <a:off x="228599" y="0"/>
              <a:ext cx="4114800" cy="4114800"/>
            </a:xfrm>
            <a:prstGeom prst="quadArrow">
              <a:avLst>
                <a:gd fmla="val 2000" name="adj1"/>
                <a:gd fmla="val 4000" name="adj2"/>
                <a:gd fmla="val 5000" name="adj3"/>
              </a:avLst>
            </a:prstGeom>
            <a:solidFill>
              <a:srgbClr val="F1D6CD"/>
            </a:solidFill>
            <a:ln cap="flat"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a:off x="496061" y="267462"/>
              <a:ext cx="1645920" cy="1645920"/>
            </a:xfrm>
            <a:prstGeom prst="roundRect">
              <a:avLst>
                <a:gd fmla="val 16667" name="adj"/>
              </a:avLst>
            </a:prstGeom>
            <a:solidFill>
              <a:srgbClr val="DC7F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txBox="1"/>
            <p:nvPr/>
          </p:nvSpPr>
          <p:spPr>
            <a:xfrm>
              <a:off x="576408" y="347809"/>
              <a:ext cx="1485226" cy="1485226"/>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lt1"/>
                </a:buClr>
                <a:buSzPts val="1600"/>
                <a:buFont typeface="Constantia"/>
                <a:buNone/>
              </a:pPr>
              <a:r>
                <a:rPr b="0" i="0" lang="en-US" sz="1600" u="none" cap="none" strike="noStrike">
                  <a:solidFill>
                    <a:schemeClr val="lt1"/>
                  </a:solidFill>
                  <a:latin typeface="Constantia"/>
                  <a:ea typeface="Constantia"/>
                  <a:cs typeface="Constantia"/>
                  <a:sym typeface="Constantia"/>
                </a:rPr>
                <a:t>Shape : 2,09,593 rows and 37 columns</a:t>
              </a:r>
              <a:endParaRPr/>
            </a:p>
          </p:txBody>
        </p:sp>
        <p:sp>
          <p:nvSpPr>
            <p:cNvPr id="185" name="Google Shape;185;p11"/>
            <p:cNvSpPr/>
            <p:nvPr/>
          </p:nvSpPr>
          <p:spPr>
            <a:xfrm>
              <a:off x="2430017" y="267462"/>
              <a:ext cx="1645920" cy="164592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txBox="1"/>
            <p:nvPr/>
          </p:nvSpPr>
          <p:spPr>
            <a:xfrm>
              <a:off x="2510364" y="347809"/>
              <a:ext cx="1485226" cy="1485226"/>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lt1"/>
                </a:buClr>
                <a:buSzPts val="1600"/>
                <a:buFont typeface="Constantia"/>
                <a:buNone/>
              </a:pPr>
              <a:r>
                <a:rPr b="0" i="0" lang="en-US" sz="1600" u="none" cap="none" strike="noStrike">
                  <a:solidFill>
                    <a:schemeClr val="lt1"/>
                  </a:solidFill>
                  <a:latin typeface="Constantia"/>
                  <a:ea typeface="Constantia"/>
                  <a:cs typeface="Constantia"/>
                  <a:sym typeface="Constantia"/>
                </a:rPr>
                <a:t>No null values present</a:t>
              </a:r>
              <a:endParaRPr b="0" i="0" sz="1600" u="none" cap="none" strike="noStrike">
                <a:solidFill>
                  <a:schemeClr val="lt1"/>
                </a:solidFill>
                <a:latin typeface="Constantia"/>
                <a:ea typeface="Constantia"/>
                <a:cs typeface="Constantia"/>
                <a:sym typeface="Constantia"/>
              </a:endParaRPr>
            </a:p>
          </p:txBody>
        </p:sp>
        <p:sp>
          <p:nvSpPr>
            <p:cNvPr id="187" name="Google Shape;187;p11"/>
            <p:cNvSpPr/>
            <p:nvPr/>
          </p:nvSpPr>
          <p:spPr>
            <a:xfrm>
              <a:off x="496061" y="2201418"/>
              <a:ext cx="1645920" cy="1645920"/>
            </a:xfrm>
            <a:prstGeom prst="roundRect">
              <a:avLst>
                <a:gd fmla="val 16667" name="adj"/>
              </a:avLst>
            </a:prstGeom>
            <a:solidFill>
              <a:srgbClr val="D8B2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txBox="1"/>
            <p:nvPr/>
          </p:nvSpPr>
          <p:spPr>
            <a:xfrm>
              <a:off x="576408" y="2281765"/>
              <a:ext cx="1485226" cy="1485226"/>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lt1"/>
                </a:buClr>
                <a:buSzPts val="1600"/>
                <a:buFont typeface="Constantia"/>
                <a:buNone/>
              </a:pPr>
              <a:r>
                <a:rPr b="0" i="0" lang="en-US" sz="1600" u="none" cap="none" strike="noStrike">
                  <a:solidFill>
                    <a:schemeClr val="lt1"/>
                  </a:solidFill>
                  <a:latin typeface="Constantia"/>
                  <a:ea typeface="Constantia"/>
                  <a:cs typeface="Constantia"/>
                  <a:sym typeface="Constantia"/>
                </a:rPr>
                <a:t>Only one duplicate row/record found</a:t>
              </a:r>
              <a:endParaRPr b="0" i="0" sz="1600" u="none" cap="none" strike="noStrike">
                <a:solidFill>
                  <a:schemeClr val="lt1"/>
                </a:solidFill>
                <a:latin typeface="Constantia"/>
                <a:ea typeface="Constantia"/>
                <a:cs typeface="Constantia"/>
                <a:sym typeface="Constantia"/>
              </a:endParaRPr>
            </a:p>
          </p:txBody>
        </p:sp>
        <p:sp>
          <p:nvSpPr>
            <p:cNvPr id="189" name="Google Shape;189;p11"/>
            <p:cNvSpPr/>
            <p:nvPr/>
          </p:nvSpPr>
          <p:spPr>
            <a:xfrm>
              <a:off x="2430017" y="2201418"/>
              <a:ext cx="1645920" cy="164592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txBox="1"/>
            <p:nvPr/>
          </p:nvSpPr>
          <p:spPr>
            <a:xfrm>
              <a:off x="2510364" y="2281765"/>
              <a:ext cx="1485226" cy="1485226"/>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lt1"/>
                </a:buClr>
                <a:buSzPts val="1600"/>
                <a:buFont typeface="Constantia"/>
                <a:buNone/>
              </a:pPr>
              <a:r>
                <a:rPr b="0" i="0" lang="en-US" sz="1600" u="none" cap="none" strike="noStrike">
                  <a:solidFill>
                    <a:schemeClr val="lt1"/>
                  </a:solidFill>
                  <a:latin typeface="Constantia"/>
                  <a:ea typeface="Constantia"/>
                  <a:cs typeface="Constantia"/>
                  <a:sym typeface="Constantia"/>
                </a:rPr>
                <a:t>Datatypes of float, integer and object are in dataset</a:t>
              </a:r>
              <a:endParaRPr b="0" i="0" sz="1600" u="none" cap="none" strike="noStrike">
                <a:solidFill>
                  <a:schemeClr val="lt1"/>
                </a:solidFill>
                <a:latin typeface="Constantia"/>
                <a:ea typeface="Constantia"/>
                <a:cs typeface="Constantia"/>
                <a:sym typeface="Constantia"/>
              </a:endParaRPr>
            </a:p>
          </p:txBody>
        </p:sp>
      </p:grpSp>
      <p:sp>
        <p:nvSpPr>
          <p:cNvPr id="191" name="Google Shape;191;p11"/>
          <p:cNvSpPr txBox="1"/>
          <p:nvPr/>
        </p:nvSpPr>
        <p:spPr>
          <a:xfrm>
            <a:off x="912812" y="2209800"/>
            <a:ext cx="6324600" cy="3417000"/>
          </a:xfrm>
          <a:prstGeom prst="rect">
            <a:avLst/>
          </a:prstGeom>
          <a:noFill/>
          <a:ln cap="flat" cmpd="sng" w="9525">
            <a:solidFill>
              <a:srgbClr val="E9F0F5"/>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First I have imported the necessary libraries and loaded the entire dataset in our Jupyter Notebook and renamed the project file from untitled.</a:t>
            </a:r>
            <a:endParaRPr/>
          </a:p>
          <a:p>
            <a:pPr indent="-285750" lvl="0" marL="2857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Then I checked the shape of our dataset and found that we have a total of 2,09,593 rows and 37 different columns.</a:t>
            </a:r>
            <a:endParaRPr/>
          </a:p>
          <a:p>
            <a:pPr indent="-285750" lvl="0" marL="2857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We don’t have any null values or missing values present in our dataset.</a:t>
            </a:r>
            <a:endParaRPr/>
          </a:p>
          <a:p>
            <a:pPr indent="-285750" lvl="0" marL="2857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There was only one duplicate row/record in our dataset and I removed it from our dataset.</a:t>
            </a:r>
            <a:endParaRPr b="0" i="0" sz="18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By checking the data types I came to know that our data set consists of columns have float, integer and object data type values.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2"/>
          <p:cNvSpPr txBox="1"/>
          <p:nvPr>
            <p:ph type="title"/>
          </p:nvPr>
        </p:nvSpPr>
        <p:spPr>
          <a:xfrm>
            <a:off x="7923214" y="1371600"/>
            <a:ext cx="3124200" cy="2057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5D7E"/>
              </a:buClr>
              <a:buSzPts val="3200"/>
              <a:buFont typeface="Calibri"/>
              <a:buNone/>
            </a:pPr>
            <a:r>
              <a:rPr lang="en-US"/>
              <a:t>Describe</a:t>
            </a:r>
            <a:endParaRPr/>
          </a:p>
        </p:txBody>
      </p:sp>
      <p:pic>
        <p:nvPicPr>
          <p:cNvPr id="197" name="Google Shape;197;p12"/>
          <p:cNvPicPr preferRelativeResize="0"/>
          <p:nvPr>
            <p:ph idx="2" type="pic"/>
          </p:nvPr>
        </p:nvPicPr>
        <p:blipFill rotWithShape="1">
          <a:blip r:embed="rId3">
            <a:alphaModFix/>
          </a:blip>
          <a:srcRect b="0" l="848" r="848" t="0"/>
          <a:stretch/>
        </p:blipFill>
        <p:spPr>
          <a:xfrm>
            <a:off x="1400490" y="1202055"/>
            <a:ext cx="5760720" cy="4206240"/>
          </a:xfrm>
          <a:prstGeom prst="rect">
            <a:avLst/>
          </a:prstGeom>
          <a:solidFill>
            <a:srgbClr val="F2F2F2"/>
          </a:solidFill>
          <a:ln>
            <a:noFill/>
          </a:ln>
        </p:spPr>
      </p:pic>
      <p:sp>
        <p:nvSpPr>
          <p:cNvPr id="198" name="Google Shape;198;p12"/>
          <p:cNvSpPr txBox="1"/>
          <p:nvPr>
            <p:ph idx="1" type="body"/>
          </p:nvPr>
        </p:nvSpPr>
        <p:spPr>
          <a:xfrm>
            <a:off x="7923214" y="3536829"/>
            <a:ext cx="3124200" cy="179717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280"/>
              <a:buNone/>
            </a:pPr>
            <a:r>
              <a:rPr lang="en-US"/>
              <a:t>Here we see a statistical  representation of the all the numeric data columns.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3"/>
          <p:cNvSpPr txBox="1"/>
          <p:nvPr>
            <p:ph type="title"/>
          </p:nvPr>
        </p:nvSpPr>
        <p:spPr>
          <a:xfrm>
            <a:off x="7923214" y="1371600"/>
            <a:ext cx="3124200" cy="2057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5D7E"/>
              </a:buClr>
              <a:buSzPts val="3200"/>
              <a:buFont typeface="Calibri"/>
              <a:buNone/>
            </a:pPr>
            <a:r>
              <a:rPr lang="en-US"/>
              <a:t>Univariate Analysis</a:t>
            </a:r>
            <a:endParaRPr/>
          </a:p>
        </p:txBody>
      </p:sp>
      <p:sp>
        <p:nvSpPr>
          <p:cNvPr id="204" name="Google Shape;204;p13"/>
          <p:cNvSpPr txBox="1"/>
          <p:nvPr>
            <p:ph idx="1" type="body"/>
          </p:nvPr>
        </p:nvSpPr>
        <p:spPr>
          <a:xfrm>
            <a:off x="7923214" y="3536829"/>
            <a:ext cx="3124200" cy="1797171"/>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SzPts val="1280"/>
              <a:buNone/>
            </a:pPr>
            <a:r>
              <a:rPr lang="en-US"/>
              <a:t>With the help of count plots I was able to get the total number of rows covered by each unique categorical value present in all the columns of our dataset. I ensured that along with the total row number the percentage of data coverage is made visible too.</a:t>
            </a:r>
            <a:endParaRPr/>
          </a:p>
        </p:txBody>
      </p:sp>
      <p:pic>
        <p:nvPicPr>
          <p:cNvPr id="205" name="Google Shape;205;p13"/>
          <p:cNvPicPr preferRelativeResize="0"/>
          <p:nvPr>
            <p:ph idx="2" type="pic"/>
          </p:nvPr>
        </p:nvPicPr>
        <p:blipFill rotWithShape="1">
          <a:blip r:embed="rId3">
            <a:alphaModFix/>
          </a:blip>
          <a:srcRect b="0" l="16061" r="16060" t="0"/>
          <a:stretch/>
        </p:blipFill>
        <p:spPr>
          <a:xfrm>
            <a:off x="1400490" y="1202055"/>
            <a:ext cx="5760720" cy="4206240"/>
          </a:xfrm>
          <a:prstGeom prst="rect">
            <a:avLst/>
          </a:prstGeom>
          <a:solidFill>
            <a:srgbClr val="F2F2F2"/>
          </a:solid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4"/>
          <p:cNvSpPr txBox="1"/>
          <p:nvPr>
            <p:ph type="title"/>
          </p:nvPr>
        </p:nvSpPr>
        <p:spPr>
          <a:xfrm>
            <a:off x="7923214" y="1371600"/>
            <a:ext cx="3124200" cy="2057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5D7E"/>
              </a:buClr>
              <a:buSzPts val="3200"/>
              <a:buFont typeface="Calibri"/>
              <a:buNone/>
            </a:pPr>
            <a:r>
              <a:rPr lang="en-US"/>
              <a:t>Bivariate Analysis</a:t>
            </a:r>
            <a:endParaRPr/>
          </a:p>
        </p:txBody>
      </p:sp>
      <p:pic>
        <p:nvPicPr>
          <p:cNvPr id="211" name="Google Shape;211;p14"/>
          <p:cNvPicPr preferRelativeResize="0"/>
          <p:nvPr>
            <p:ph idx="2" type="pic"/>
          </p:nvPr>
        </p:nvPicPr>
        <p:blipFill rotWithShape="1">
          <a:blip r:embed="rId3">
            <a:alphaModFix/>
          </a:blip>
          <a:srcRect b="0" l="15529" r="15530" t="0"/>
          <a:stretch/>
        </p:blipFill>
        <p:spPr>
          <a:xfrm>
            <a:off x="1400490" y="1202055"/>
            <a:ext cx="5760720" cy="4206240"/>
          </a:xfrm>
          <a:prstGeom prst="rect">
            <a:avLst/>
          </a:prstGeom>
          <a:solidFill>
            <a:srgbClr val="F2F2F2"/>
          </a:solidFill>
          <a:ln>
            <a:noFill/>
          </a:ln>
        </p:spPr>
      </p:pic>
      <p:sp>
        <p:nvSpPr>
          <p:cNvPr id="212" name="Google Shape;212;p14"/>
          <p:cNvSpPr txBox="1"/>
          <p:nvPr>
            <p:ph idx="1" type="body"/>
          </p:nvPr>
        </p:nvSpPr>
        <p:spPr>
          <a:xfrm>
            <a:off x="7923214" y="3536829"/>
            <a:ext cx="3124200" cy="179717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280"/>
              <a:buNone/>
            </a:pPr>
            <a:r>
              <a:rPr lang="en-US"/>
              <a:t>With the help of Bar Plot we are able to see the success and failure label data for the columns basically the feature data.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5"/>
          <p:cNvSpPr txBox="1"/>
          <p:nvPr>
            <p:ph type="title"/>
          </p:nvPr>
        </p:nvSpPr>
        <p:spPr>
          <a:xfrm>
            <a:off x="7923214" y="1371600"/>
            <a:ext cx="3124200" cy="2057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5D7E"/>
              </a:buClr>
              <a:buSzPts val="3200"/>
              <a:buFont typeface="Calibri"/>
              <a:buNone/>
            </a:pPr>
            <a:r>
              <a:rPr lang="en-US"/>
              <a:t>Bivariate Analysis</a:t>
            </a:r>
            <a:endParaRPr/>
          </a:p>
        </p:txBody>
      </p:sp>
      <p:pic>
        <p:nvPicPr>
          <p:cNvPr id="218" name="Google Shape;218;p15"/>
          <p:cNvPicPr preferRelativeResize="0"/>
          <p:nvPr>
            <p:ph idx="2" type="pic"/>
          </p:nvPr>
        </p:nvPicPr>
        <p:blipFill rotWithShape="1">
          <a:blip r:embed="rId3">
            <a:alphaModFix/>
          </a:blip>
          <a:srcRect b="0" l="3072" r="3073" t="0"/>
          <a:stretch/>
        </p:blipFill>
        <p:spPr>
          <a:xfrm>
            <a:off x="1400490" y="1202055"/>
            <a:ext cx="5760720" cy="4206240"/>
          </a:xfrm>
          <a:prstGeom prst="rect">
            <a:avLst/>
          </a:prstGeom>
          <a:solidFill>
            <a:srgbClr val="F2F2F2"/>
          </a:solidFill>
          <a:ln>
            <a:noFill/>
          </a:ln>
        </p:spPr>
      </p:pic>
      <p:sp>
        <p:nvSpPr>
          <p:cNvPr id="219" name="Google Shape;219;p15"/>
          <p:cNvSpPr txBox="1"/>
          <p:nvPr>
            <p:ph idx="1" type="body"/>
          </p:nvPr>
        </p:nvSpPr>
        <p:spPr>
          <a:xfrm>
            <a:off x="7923214" y="3536829"/>
            <a:ext cx="3124200" cy="179717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280"/>
              <a:buNone/>
            </a:pPr>
            <a:r>
              <a:rPr lang="en-US"/>
              <a:t>Using the line plots I checked the object data type for date and mobile number data present in our dataset.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6"/>
          <p:cNvSpPr txBox="1"/>
          <p:nvPr>
            <p:ph type="title"/>
          </p:nvPr>
        </p:nvSpPr>
        <p:spPr>
          <a:xfrm>
            <a:off x="7923214" y="1371600"/>
            <a:ext cx="3124200" cy="2057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5D7E"/>
              </a:buClr>
              <a:buSzPts val="3200"/>
              <a:buFont typeface="Calibri"/>
              <a:buNone/>
            </a:pPr>
            <a:r>
              <a:rPr lang="en-US"/>
              <a:t>Bivariate Analysis</a:t>
            </a:r>
            <a:endParaRPr/>
          </a:p>
        </p:txBody>
      </p:sp>
      <p:pic>
        <p:nvPicPr>
          <p:cNvPr id="225" name="Google Shape;225;p16"/>
          <p:cNvPicPr preferRelativeResize="0"/>
          <p:nvPr>
            <p:ph idx="2" type="pic"/>
          </p:nvPr>
        </p:nvPicPr>
        <p:blipFill rotWithShape="1">
          <a:blip r:embed="rId3">
            <a:alphaModFix/>
          </a:blip>
          <a:srcRect b="0" l="25272" r="25272" t="0"/>
          <a:stretch/>
        </p:blipFill>
        <p:spPr>
          <a:xfrm>
            <a:off x="1400490" y="1202055"/>
            <a:ext cx="5760720" cy="4206240"/>
          </a:xfrm>
          <a:prstGeom prst="rect">
            <a:avLst/>
          </a:prstGeom>
          <a:solidFill>
            <a:srgbClr val="F2F2F2"/>
          </a:solidFill>
          <a:ln>
            <a:noFill/>
          </a:ln>
        </p:spPr>
      </p:pic>
      <p:sp>
        <p:nvSpPr>
          <p:cNvPr id="226" name="Google Shape;226;p16"/>
          <p:cNvSpPr txBox="1"/>
          <p:nvPr>
            <p:ph idx="1" type="body"/>
          </p:nvPr>
        </p:nvSpPr>
        <p:spPr>
          <a:xfrm>
            <a:off x="7923214" y="3536829"/>
            <a:ext cx="3124200" cy="179717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280"/>
              <a:buNone/>
            </a:pPr>
            <a:r>
              <a:rPr lang="en-US"/>
              <a:t>Using the scatter plot we checked the success and failure label data points and their variations plus distributions to confirm further analysis and outlier data.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7"/>
          <p:cNvSpPr txBox="1"/>
          <p:nvPr>
            <p:ph type="title"/>
          </p:nvPr>
        </p:nvSpPr>
        <p:spPr>
          <a:xfrm>
            <a:off x="7923214" y="1371600"/>
            <a:ext cx="3124200" cy="2057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5D7E"/>
              </a:buClr>
              <a:buSzPts val="3200"/>
              <a:buFont typeface="Calibri"/>
              <a:buNone/>
            </a:pPr>
            <a:r>
              <a:rPr lang="en-US"/>
              <a:t>Multivariate Analysis</a:t>
            </a:r>
            <a:endParaRPr/>
          </a:p>
        </p:txBody>
      </p:sp>
      <p:pic>
        <p:nvPicPr>
          <p:cNvPr id="232" name="Google Shape;232;p17"/>
          <p:cNvPicPr preferRelativeResize="0"/>
          <p:nvPr>
            <p:ph idx="2" type="pic"/>
          </p:nvPr>
        </p:nvPicPr>
        <p:blipFill rotWithShape="1">
          <a:blip r:embed="rId3">
            <a:alphaModFix/>
          </a:blip>
          <a:srcRect b="24171" l="0" r="0" t="24172"/>
          <a:stretch/>
        </p:blipFill>
        <p:spPr>
          <a:xfrm>
            <a:off x="1400490" y="1202055"/>
            <a:ext cx="5760720" cy="4206240"/>
          </a:xfrm>
          <a:prstGeom prst="rect">
            <a:avLst/>
          </a:prstGeom>
          <a:solidFill>
            <a:srgbClr val="F2F2F2"/>
          </a:solidFill>
          <a:ln>
            <a:noFill/>
          </a:ln>
        </p:spPr>
      </p:pic>
      <p:sp>
        <p:nvSpPr>
          <p:cNvPr id="233" name="Google Shape;233;p17"/>
          <p:cNvSpPr txBox="1"/>
          <p:nvPr>
            <p:ph idx="1" type="body"/>
          </p:nvPr>
        </p:nvSpPr>
        <p:spPr>
          <a:xfrm>
            <a:off x="7923214" y="3536829"/>
            <a:ext cx="3124200" cy="179717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280"/>
              <a:buNone/>
            </a:pPr>
            <a:r>
              <a:rPr lang="en-US"/>
              <a:t>I used the histogram to check through all the column details ensuring that the distribution is displayed for further analysis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8"/>
          <p:cNvSpPr txBox="1"/>
          <p:nvPr>
            <p:ph type="title"/>
          </p:nvPr>
        </p:nvSpPr>
        <p:spPr>
          <a:xfrm>
            <a:off x="7923214" y="1371600"/>
            <a:ext cx="3124200" cy="2057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5D7E"/>
              </a:buClr>
              <a:buSzPts val="3200"/>
              <a:buFont typeface="Calibri"/>
              <a:buNone/>
            </a:pPr>
            <a:r>
              <a:rPr lang="en-US"/>
              <a:t>Multivariate Analysis</a:t>
            </a:r>
            <a:endParaRPr/>
          </a:p>
        </p:txBody>
      </p:sp>
      <p:pic>
        <p:nvPicPr>
          <p:cNvPr id="239" name="Google Shape;239;p18"/>
          <p:cNvPicPr preferRelativeResize="0"/>
          <p:nvPr>
            <p:ph idx="2" type="pic"/>
          </p:nvPr>
        </p:nvPicPr>
        <p:blipFill rotWithShape="1">
          <a:blip r:embed="rId3">
            <a:alphaModFix/>
          </a:blip>
          <a:srcRect b="12216" l="0" r="0" t="12217"/>
          <a:stretch/>
        </p:blipFill>
        <p:spPr>
          <a:xfrm>
            <a:off x="1400490" y="1202055"/>
            <a:ext cx="5760720" cy="4206240"/>
          </a:xfrm>
          <a:prstGeom prst="rect">
            <a:avLst/>
          </a:prstGeom>
          <a:solidFill>
            <a:srgbClr val="F2F2F2"/>
          </a:solidFill>
          <a:ln>
            <a:noFill/>
          </a:ln>
        </p:spPr>
      </p:pic>
      <p:sp>
        <p:nvSpPr>
          <p:cNvPr id="240" name="Google Shape;240;p18"/>
          <p:cNvSpPr txBox="1"/>
          <p:nvPr>
            <p:ph idx="1" type="body"/>
          </p:nvPr>
        </p:nvSpPr>
        <p:spPr>
          <a:xfrm>
            <a:off x="7923214" y="3536829"/>
            <a:ext cx="3124200" cy="179717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280"/>
              <a:buNone/>
            </a:pPr>
            <a:r>
              <a:rPr lang="en-US"/>
              <a:t>Used the heatmap to check the correlation specifically between the label and feature data columns</a:t>
            </a:r>
            <a:endParaRPr/>
          </a:p>
          <a:p>
            <a:pPr indent="0" lvl="0" marL="0" rtl="0" algn="l">
              <a:lnSpc>
                <a:spcPct val="90000"/>
              </a:lnSpc>
              <a:spcBef>
                <a:spcPts val="800"/>
              </a:spcBef>
              <a:spcAft>
                <a:spcPts val="0"/>
              </a:spcAft>
              <a:buSzPts val="1280"/>
              <a:buNone/>
            </a:pPr>
            <a:r>
              <a:rPr lang="en-US"/>
              <a:t>Also we checked for any multi collinearity concerns between feature column data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9"/>
          <p:cNvSpPr txBox="1"/>
          <p:nvPr>
            <p:ph type="title"/>
          </p:nvPr>
        </p:nvSpPr>
        <p:spPr>
          <a:xfrm>
            <a:off x="7923214" y="1371600"/>
            <a:ext cx="3124200" cy="2057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5D7E"/>
              </a:buClr>
              <a:buSzPts val="3200"/>
              <a:buFont typeface="Calibri"/>
              <a:buNone/>
            </a:pPr>
            <a:r>
              <a:rPr lang="en-US"/>
              <a:t>Correlation Bar</a:t>
            </a:r>
            <a:endParaRPr/>
          </a:p>
        </p:txBody>
      </p:sp>
      <p:pic>
        <p:nvPicPr>
          <p:cNvPr id="246" name="Google Shape;246;p19"/>
          <p:cNvPicPr preferRelativeResize="0"/>
          <p:nvPr>
            <p:ph idx="2" type="pic"/>
          </p:nvPr>
        </p:nvPicPr>
        <p:blipFill rotWithShape="1">
          <a:blip r:embed="rId3">
            <a:alphaModFix/>
          </a:blip>
          <a:srcRect b="0" l="12902" r="12901" t="0"/>
          <a:stretch/>
        </p:blipFill>
        <p:spPr>
          <a:xfrm>
            <a:off x="1400490" y="1202055"/>
            <a:ext cx="5760720" cy="4206240"/>
          </a:xfrm>
          <a:prstGeom prst="rect">
            <a:avLst/>
          </a:prstGeom>
          <a:solidFill>
            <a:srgbClr val="F2F2F2"/>
          </a:solidFill>
          <a:ln>
            <a:noFill/>
          </a:ln>
        </p:spPr>
      </p:pic>
      <p:sp>
        <p:nvSpPr>
          <p:cNvPr id="247" name="Google Shape;247;p19"/>
          <p:cNvSpPr txBox="1"/>
          <p:nvPr>
            <p:ph idx="1" type="body"/>
          </p:nvPr>
        </p:nvSpPr>
        <p:spPr>
          <a:xfrm>
            <a:off x="7923214" y="3536829"/>
            <a:ext cx="3124200" cy="179717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280"/>
              <a:buNone/>
            </a:pPr>
            <a:r>
              <a:rPr lang="en-US"/>
              <a:t>Using a Bar Plot we checked the correlation between the label column and feature columns to determine the one’s that are positively and negatively correlated</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0"/>
          <p:cNvSpPr txBox="1"/>
          <p:nvPr>
            <p:ph type="title"/>
          </p:nvPr>
        </p:nvSpPr>
        <p:spPr>
          <a:xfrm>
            <a:off x="7923214" y="1371600"/>
            <a:ext cx="3124200" cy="2057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5D7E"/>
              </a:buClr>
              <a:buSzPts val="3200"/>
              <a:buFont typeface="Calibri"/>
              <a:buNone/>
            </a:pPr>
            <a:r>
              <a:rPr lang="en-US"/>
              <a:t>Importance Bar</a:t>
            </a:r>
            <a:endParaRPr/>
          </a:p>
        </p:txBody>
      </p:sp>
      <p:pic>
        <p:nvPicPr>
          <p:cNvPr id="253" name="Google Shape;253;p20"/>
          <p:cNvPicPr preferRelativeResize="0"/>
          <p:nvPr>
            <p:ph idx="2" type="pic"/>
          </p:nvPr>
        </p:nvPicPr>
        <p:blipFill rotWithShape="1">
          <a:blip r:embed="rId3">
            <a:alphaModFix/>
          </a:blip>
          <a:srcRect b="0" l="6547" r="6546" t="0"/>
          <a:stretch/>
        </p:blipFill>
        <p:spPr>
          <a:xfrm>
            <a:off x="1400490" y="1202055"/>
            <a:ext cx="5760720" cy="4206240"/>
          </a:xfrm>
          <a:prstGeom prst="rect">
            <a:avLst/>
          </a:prstGeom>
          <a:solidFill>
            <a:srgbClr val="F2F2F2"/>
          </a:solidFill>
          <a:ln>
            <a:noFill/>
          </a:ln>
        </p:spPr>
      </p:pic>
      <p:sp>
        <p:nvSpPr>
          <p:cNvPr id="254" name="Google Shape;254;p20"/>
          <p:cNvSpPr txBox="1"/>
          <p:nvPr>
            <p:ph idx="1" type="body"/>
          </p:nvPr>
        </p:nvSpPr>
        <p:spPr>
          <a:xfrm>
            <a:off x="7923214" y="3536829"/>
            <a:ext cx="3124200" cy="179717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280"/>
              <a:buNone/>
            </a:pPr>
            <a:r>
              <a:rPr lang="en-US"/>
              <a:t>Using the Random Forest Classifier we were able to get the importance data and dropped the least contributing feature columns.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
          <p:cNvSpPr txBox="1"/>
          <p:nvPr>
            <p:ph type="title"/>
          </p:nvPr>
        </p:nvSpPr>
        <p:spPr>
          <a:xfrm>
            <a:off x="1522876" y="609600"/>
            <a:ext cx="9143538" cy="1066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5D7E"/>
              </a:buClr>
              <a:buSzPts val="3200"/>
              <a:buFont typeface="Calibri"/>
              <a:buNone/>
            </a:pPr>
            <a:r>
              <a:rPr lang="en-US"/>
              <a:t>Introduction</a:t>
            </a:r>
            <a:endParaRPr/>
          </a:p>
        </p:txBody>
      </p:sp>
      <p:pic>
        <p:nvPicPr>
          <p:cNvPr id="125" name="Google Shape;125;p2"/>
          <p:cNvPicPr preferRelativeResize="0"/>
          <p:nvPr>
            <p:ph idx="1" type="body"/>
          </p:nvPr>
        </p:nvPicPr>
        <p:blipFill rotWithShape="1">
          <a:blip r:embed="rId3">
            <a:alphaModFix/>
          </a:blip>
          <a:srcRect b="0" l="0" r="0" t="0"/>
          <a:stretch/>
        </p:blipFill>
        <p:spPr>
          <a:xfrm>
            <a:off x="7991206" y="2743200"/>
            <a:ext cx="3970607" cy="2438400"/>
          </a:xfrm>
          <a:prstGeom prst="rect">
            <a:avLst/>
          </a:prstGeom>
          <a:noFill/>
          <a:ln>
            <a:noFill/>
          </a:ln>
        </p:spPr>
      </p:pic>
      <p:sp>
        <p:nvSpPr>
          <p:cNvPr id="126" name="Google Shape;126;p2"/>
          <p:cNvSpPr txBox="1"/>
          <p:nvPr/>
        </p:nvSpPr>
        <p:spPr>
          <a:xfrm>
            <a:off x="227012" y="1824841"/>
            <a:ext cx="7543800" cy="3970318"/>
          </a:xfrm>
          <a:prstGeom prst="rect">
            <a:avLst/>
          </a:prstGeom>
          <a:noFill/>
          <a:ln cap="flat" cmpd="sng" w="9525">
            <a:solidFill>
              <a:srgbClr val="E9F0F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000000"/>
                </a:solidFill>
                <a:latin typeface="Calibri"/>
                <a:ea typeface="Calibri"/>
                <a:cs typeface="Calibri"/>
                <a:sym typeface="Calibri"/>
              </a:rPr>
              <a:t>Problem Statement:</a:t>
            </a:r>
            <a:endParaRPr/>
          </a:p>
          <a:p>
            <a:pPr indent="0" lvl="0" marL="0" marR="0" rtl="0" algn="l">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spcBef>
                <a:spcPts val="0"/>
              </a:spcBef>
              <a:spcAft>
                <a:spcPts val="0"/>
              </a:spcAft>
              <a:buNone/>
            </a:pPr>
            <a:r>
              <a:rPr b="0" i="0" lang="en-US" sz="1800" u="none" cap="none" strike="noStrike">
                <a:solidFill>
                  <a:srgbClr val="000000"/>
                </a:solidFill>
                <a:latin typeface="Calibri"/>
                <a:ea typeface="Calibri"/>
                <a:cs typeface="Calibri"/>
                <a:sym typeface="Calibri"/>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1"/>
          <p:cNvSpPr txBox="1"/>
          <p:nvPr>
            <p:ph type="title"/>
          </p:nvPr>
        </p:nvSpPr>
        <p:spPr>
          <a:xfrm>
            <a:off x="7923214" y="1371600"/>
            <a:ext cx="3124200" cy="2057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5D7E"/>
              </a:buClr>
              <a:buSzPts val="3200"/>
              <a:buFont typeface="Calibri"/>
              <a:buNone/>
            </a:pPr>
            <a:r>
              <a:rPr lang="en-US"/>
              <a:t>Classification Function</a:t>
            </a:r>
            <a:endParaRPr/>
          </a:p>
        </p:txBody>
      </p:sp>
      <p:sp>
        <p:nvSpPr>
          <p:cNvPr id="260" name="Google Shape;260;p21"/>
          <p:cNvSpPr/>
          <p:nvPr>
            <p:ph idx="2" type="pic"/>
          </p:nvPr>
        </p:nvSpPr>
        <p:spPr>
          <a:xfrm>
            <a:off x="1400490" y="1202055"/>
            <a:ext cx="5760720" cy="4206240"/>
          </a:xfrm>
          <a:prstGeom prst="rect">
            <a:avLst/>
          </a:prstGeom>
          <a:solidFill>
            <a:srgbClr val="F2F2F2"/>
          </a:solidFill>
          <a:ln>
            <a:noFill/>
          </a:ln>
        </p:spPr>
      </p:sp>
      <p:sp>
        <p:nvSpPr>
          <p:cNvPr id="261" name="Google Shape;261;p21"/>
          <p:cNvSpPr txBox="1"/>
          <p:nvPr>
            <p:ph idx="1" type="body"/>
          </p:nvPr>
        </p:nvSpPr>
        <p:spPr>
          <a:xfrm>
            <a:off x="7923214" y="3536829"/>
            <a:ext cx="3124200" cy="1797171"/>
          </a:xfrm>
          <a:prstGeom prst="rect">
            <a:avLst/>
          </a:prstGeom>
          <a:noFill/>
          <a:ln>
            <a:noFill/>
          </a:ln>
        </p:spPr>
        <p:txBody>
          <a:bodyPr anchorCtr="0" anchor="t" bIns="45700" lIns="91425" spcFirstLastPara="1" rIns="91425" wrap="square" tIns="45700">
            <a:normAutofit fontScale="92500"/>
          </a:bodyPr>
          <a:lstStyle/>
          <a:p>
            <a:pPr indent="0" lvl="0" marL="0" rtl="0" algn="l">
              <a:lnSpc>
                <a:spcPct val="90000"/>
              </a:lnSpc>
              <a:spcBef>
                <a:spcPts val="0"/>
              </a:spcBef>
              <a:spcAft>
                <a:spcPts val="0"/>
              </a:spcAft>
              <a:buSzPct val="80000"/>
              <a:buNone/>
            </a:pPr>
            <a:r>
              <a:rPr lang="en-US"/>
              <a:t>I created this classification function to obtain the various input model details along with metric information on accuracy, cross validation, the classification report and the difference between accuracy and cross validation using 5 folds to avoid overfitting and underfitting concerns.</a:t>
            </a:r>
            <a:endParaRPr/>
          </a:p>
        </p:txBody>
      </p:sp>
      <p:pic>
        <p:nvPicPr>
          <p:cNvPr id="262" name="Google Shape;262;p21"/>
          <p:cNvPicPr preferRelativeResize="0"/>
          <p:nvPr/>
        </p:nvPicPr>
        <p:blipFill rotWithShape="1">
          <a:blip r:embed="rId3">
            <a:alphaModFix/>
          </a:blip>
          <a:srcRect b="0" l="0" r="0" t="0"/>
          <a:stretch/>
        </p:blipFill>
        <p:spPr>
          <a:xfrm>
            <a:off x="455612" y="914400"/>
            <a:ext cx="7157049" cy="474154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2"/>
          <p:cNvSpPr txBox="1"/>
          <p:nvPr>
            <p:ph type="title"/>
          </p:nvPr>
        </p:nvSpPr>
        <p:spPr>
          <a:xfrm>
            <a:off x="7923213" y="1371600"/>
            <a:ext cx="3413761" cy="2057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5D7E"/>
              </a:buClr>
              <a:buSzPts val="3200"/>
              <a:buFont typeface="Calibri"/>
              <a:buNone/>
            </a:pPr>
            <a:r>
              <a:rPr lang="en-US"/>
              <a:t>Classification Machine Learning Models Used</a:t>
            </a:r>
            <a:endParaRPr/>
          </a:p>
        </p:txBody>
      </p:sp>
      <p:sp>
        <p:nvSpPr>
          <p:cNvPr id="268" name="Google Shape;268;p22"/>
          <p:cNvSpPr/>
          <p:nvPr>
            <p:ph idx="2" type="pic"/>
          </p:nvPr>
        </p:nvSpPr>
        <p:spPr>
          <a:xfrm>
            <a:off x="1400490" y="1202055"/>
            <a:ext cx="5760720" cy="4206240"/>
          </a:xfrm>
          <a:prstGeom prst="rect">
            <a:avLst/>
          </a:prstGeom>
          <a:solidFill>
            <a:srgbClr val="F2F2F2"/>
          </a:solidFill>
          <a:ln>
            <a:noFill/>
          </a:ln>
        </p:spPr>
      </p:sp>
      <p:sp>
        <p:nvSpPr>
          <p:cNvPr id="269" name="Google Shape;269;p22"/>
          <p:cNvSpPr txBox="1"/>
          <p:nvPr>
            <p:ph idx="1" type="body"/>
          </p:nvPr>
        </p:nvSpPr>
        <p:spPr>
          <a:xfrm>
            <a:off x="7923214" y="3536829"/>
            <a:ext cx="3124200" cy="179717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280"/>
              <a:buNone/>
            </a:pPr>
            <a:r>
              <a:rPr lang="en-US"/>
              <a:t>I made use of 8 Classification Machine Learning Models to check through the best accuracy along with cross validation score.</a:t>
            </a:r>
            <a:endParaRPr/>
          </a:p>
        </p:txBody>
      </p:sp>
      <p:pic>
        <p:nvPicPr>
          <p:cNvPr id="270" name="Google Shape;270;p22"/>
          <p:cNvPicPr preferRelativeResize="0"/>
          <p:nvPr/>
        </p:nvPicPr>
        <p:blipFill rotWithShape="1">
          <a:blip r:embed="rId3">
            <a:alphaModFix/>
          </a:blip>
          <a:srcRect b="0" l="0" r="0" t="0"/>
          <a:stretch/>
        </p:blipFill>
        <p:spPr>
          <a:xfrm>
            <a:off x="851850" y="1255450"/>
            <a:ext cx="6857999" cy="41148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3"/>
          <p:cNvSpPr txBox="1"/>
          <p:nvPr>
            <p:ph type="title"/>
          </p:nvPr>
        </p:nvSpPr>
        <p:spPr>
          <a:xfrm>
            <a:off x="7923214" y="1371600"/>
            <a:ext cx="3124200" cy="2057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5D7E"/>
              </a:buClr>
              <a:buSzPts val="3200"/>
              <a:buFont typeface="Calibri"/>
              <a:buNone/>
            </a:pPr>
            <a:r>
              <a:rPr lang="en-US"/>
              <a:t>Report on Best Model</a:t>
            </a:r>
            <a:endParaRPr/>
          </a:p>
        </p:txBody>
      </p:sp>
      <p:sp>
        <p:nvSpPr>
          <p:cNvPr id="276" name="Google Shape;276;p23"/>
          <p:cNvSpPr/>
          <p:nvPr>
            <p:ph idx="2" type="pic"/>
          </p:nvPr>
        </p:nvSpPr>
        <p:spPr>
          <a:xfrm>
            <a:off x="1400490" y="1202055"/>
            <a:ext cx="5760720" cy="4206240"/>
          </a:xfrm>
          <a:prstGeom prst="rect">
            <a:avLst/>
          </a:prstGeom>
          <a:solidFill>
            <a:srgbClr val="F2F2F2"/>
          </a:solidFill>
          <a:ln>
            <a:noFill/>
          </a:ln>
        </p:spPr>
      </p:sp>
      <p:sp>
        <p:nvSpPr>
          <p:cNvPr id="277" name="Google Shape;277;p23"/>
          <p:cNvSpPr txBox="1"/>
          <p:nvPr>
            <p:ph idx="1" type="body"/>
          </p:nvPr>
        </p:nvSpPr>
        <p:spPr>
          <a:xfrm>
            <a:off x="7923214" y="3536829"/>
            <a:ext cx="3124200" cy="179717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280"/>
              <a:buNone/>
            </a:pPr>
            <a:r>
              <a:rPr lang="en-US"/>
              <a:t>I chose Extra Trees Classifier as my best model and then proceed to perform hyper parameter tuning on the same</a:t>
            </a:r>
            <a:endParaRPr/>
          </a:p>
        </p:txBody>
      </p:sp>
      <p:pic>
        <p:nvPicPr>
          <p:cNvPr id="278" name="Google Shape;278;p23"/>
          <p:cNvPicPr preferRelativeResize="0"/>
          <p:nvPr/>
        </p:nvPicPr>
        <p:blipFill rotWithShape="1">
          <a:blip r:embed="rId3">
            <a:alphaModFix/>
          </a:blip>
          <a:srcRect b="0" l="0" r="0" t="0"/>
          <a:stretch/>
        </p:blipFill>
        <p:spPr>
          <a:xfrm>
            <a:off x="950912" y="1966727"/>
            <a:ext cx="6629398" cy="267028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4"/>
          <p:cNvSpPr txBox="1"/>
          <p:nvPr>
            <p:ph type="title"/>
          </p:nvPr>
        </p:nvSpPr>
        <p:spPr>
          <a:xfrm>
            <a:off x="1522876" y="609600"/>
            <a:ext cx="9143538" cy="1066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5D7E"/>
              </a:buClr>
              <a:buSzPts val="3200"/>
              <a:buFont typeface="Calibri"/>
              <a:buNone/>
            </a:pPr>
            <a:r>
              <a:rPr lang="en-US"/>
              <a:t>Hyper parameter tuning result</a:t>
            </a:r>
            <a:endParaRPr/>
          </a:p>
        </p:txBody>
      </p:sp>
      <p:sp>
        <p:nvSpPr>
          <p:cNvPr id="284" name="Google Shape;284;p24"/>
          <p:cNvSpPr txBox="1"/>
          <p:nvPr>
            <p:ph idx="1" type="body"/>
          </p:nvPr>
        </p:nvSpPr>
        <p:spPr>
          <a:xfrm>
            <a:off x="1522413" y="1904999"/>
            <a:ext cx="4435564" cy="4088921"/>
          </a:xfrm>
          <a:prstGeom prst="rect">
            <a:avLst/>
          </a:prstGeom>
          <a:noFill/>
          <a:ln>
            <a:noFill/>
          </a:ln>
        </p:spPr>
        <p:txBody>
          <a:bodyPr anchorCtr="0" anchor="t" bIns="45700" lIns="91425" spcFirstLastPara="1" rIns="91425" wrap="square" tIns="45700">
            <a:normAutofit/>
          </a:bodyPr>
          <a:lstStyle/>
          <a:p>
            <a:pPr indent="-152400" lvl="0" marL="274320" rtl="0" algn="l">
              <a:lnSpc>
                <a:spcPct val="90000"/>
              </a:lnSpc>
              <a:spcBef>
                <a:spcPts val="0"/>
              </a:spcBef>
              <a:spcAft>
                <a:spcPts val="0"/>
              </a:spcAft>
              <a:buSzPts val="1920"/>
              <a:buNone/>
            </a:pPr>
            <a:r>
              <a:t/>
            </a:r>
            <a:endParaRPr/>
          </a:p>
        </p:txBody>
      </p:sp>
      <p:sp>
        <p:nvSpPr>
          <p:cNvPr id="285" name="Google Shape;285;p24"/>
          <p:cNvSpPr txBox="1"/>
          <p:nvPr>
            <p:ph idx="2" type="body"/>
          </p:nvPr>
        </p:nvSpPr>
        <p:spPr>
          <a:xfrm>
            <a:off x="6230849" y="1904999"/>
            <a:ext cx="4435564" cy="4088921"/>
          </a:xfrm>
          <a:prstGeom prst="rect">
            <a:avLst/>
          </a:prstGeom>
          <a:noFill/>
          <a:ln>
            <a:noFill/>
          </a:ln>
        </p:spPr>
        <p:txBody>
          <a:bodyPr anchorCtr="0" anchor="t" bIns="45700" lIns="91425" spcFirstLastPara="1" rIns="91425" wrap="square" tIns="45700">
            <a:normAutofit/>
          </a:bodyPr>
          <a:lstStyle/>
          <a:p>
            <a:pPr indent="-152400" lvl="0" marL="274320" rtl="0" algn="l">
              <a:lnSpc>
                <a:spcPct val="90000"/>
              </a:lnSpc>
              <a:spcBef>
                <a:spcPts val="0"/>
              </a:spcBef>
              <a:spcAft>
                <a:spcPts val="0"/>
              </a:spcAft>
              <a:buSzPts val="1920"/>
              <a:buNone/>
            </a:pPr>
            <a:r>
              <a:t/>
            </a:r>
            <a:endParaRPr/>
          </a:p>
        </p:txBody>
      </p:sp>
      <p:pic>
        <p:nvPicPr>
          <p:cNvPr id="286" name="Google Shape;286;p24"/>
          <p:cNvPicPr preferRelativeResize="0"/>
          <p:nvPr/>
        </p:nvPicPr>
        <p:blipFill rotWithShape="1">
          <a:blip r:embed="rId3">
            <a:alphaModFix/>
          </a:blip>
          <a:srcRect b="0" l="0" r="0" t="0"/>
          <a:stretch/>
        </p:blipFill>
        <p:spPr>
          <a:xfrm>
            <a:off x="1371149" y="1870449"/>
            <a:ext cx="4723263" cy="4158020"/>
          </a:xfrm>
          <a:prstGeom prst="rect">
            <a:avLst/>
          </a:prstGeom>
          <a:noFill/>
          <a:ln>
            <a:noFill/>
          </a:ln>
        </p:spPr>
      </p:pic>
      <p:pic>
        <p:nvPicPr>
          <p:cNvPr id="287" name="Google Shape;287;p24"/>
          <p:cNvPicPr preferRelativeResize="0"/>
          <p:nvPr/>
        </p:nvPicPr>
        <p:blipFill rotWithShape="1">
          <a:blip r:embed="rId4">
            <a:alphaModFix/>
          </a:blip>
          <a:srcRect b="0" l="0" r="0" t="0"/>
          <a:stretch/>
        </p:blipFill>
        <p:spPr>
          <a:xfrm>
            <a:off x="6112059" y="1873187"/>
            <a:ext cx="5854695" cy="441129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5"/>
          <p:cNvSpPr txBox="1"/>
          <p:nvPr>
            <p:ph type="title"/>
          </p:nvPr>
        </p:nvSpPr>
        <p:spPr>
          <a:xfrm>
            <a:off x="1522876" y="609600"/>
            <a:ext cx="9143538" cy="1066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5D7E"/>
              </a:buClr>
              <a:buSzPts val="3200"/>
              <a:buFont typeface="Calibri"/>
              <a:buNone/>
            </a:pPr>
            <a:r>
              <a:rPr lang="en-US"/>
              <a:t>Conclusion</a:t>
            </a:r>
            <a:endParaRPr/>
          </a:p>
        </p:txBody>
      </p:sp>
      <p:sp>
        <p:nvSpPr>
          <p:cNvPr id="293" name="Google Shape;293;p25"/>
          <p:cNvSpPr txBox="1"/>
          <p:nvPr/>
        </p:nvSpPr>
        <p:spPr>
          <a:xfrm>
            <a:off x="1522876" y="2362200"/>
            <a:ext cx="7390800" cy="3140100"/>
          </a:xfrm>
          <a:prstGeom prst="rect">
            <a:avLst/>
          </a:prstGeom>
          <a:noFill/>
          <a:ln cap="flat" cmpd="sng" w="9525">
            <a:solidFill>
              <a:srgbClr val="E9F0F5"/>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Key Findings and Conclusions of the Study: From the final model MFI can find if a person will return money or not and should a MFI provide a load to that person or not judging from the various features taken into consideration.</a:t>
            </a:r>
            <a:endParaRPr/>
          </a:p>
          <a:p>
            <a:pPr indent="0" lvl="0"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Learning Outcomes of the Study in respect of Data Science: I built multiple classification models and did not rely on one single model for getting better accuracy and using cross validation comparison I ensured that the model does not fall into overfitting and underfitting issues. I picked the best one and performed hyper parameter tuning on it to enhance the scores.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6"/>
          <p:cNvSpPr txBox="1"/>
          <p:nvPr>
            <p:ph type="title"/>
          </p:nvPr>
        </p:nvSpPr>
        <p:spPr>
          <a:xfrm>
            <a:off x="1522876" y="609600"/>
            <a:ext cx="9143538" cy="1066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5D7E"/>
              </a:buClr>
              <a:buSzPts val="3200"/>
              <a:buFont typeface="Calibri"/>
              <a:buNone/>
            </a:pPr>
            <a:r>
              <a:rPr lang="en-US"/>
              <a:t>Limitations of this work and Scope for Future Work</a:t>
            </a:r>
            <a:endParaRPr/>
          </a:p>
        </p:txBody>
      </p:sp>
      <p:sp>
        <p:nvSpPr>
          <p:cNvPr id="299" name="Google Shape;299;p26"/>
          <p:cNvSpPr txBox="1"/>
          <p:nvPr/>
        </p:nvSpPr>
        <p:spPr>
          <a:xfrm>
            <a:off x="1522876" y="2743200"/>
            <a:ext cx="9906000" cy="2308800"/>
          </a:xfrm>
          <a:prstGeom prst="rect">
            <a:avLst/>
          </a:prstGeom>
          <a:noFill/>
          <a:ln cap="flat" cmpd="sng" w="9525">
            <a:solidFill>
              <a:srgbClr val="E9F0F5"/>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Limitation is it will only work for this particular use case and will need to be modified if tried to be utilized on a different scenario but on a similar scale. </a:t>
            </a:r>
            <a:endParaRPr/>
          </a:p>
          <a:p>
            <a:pPr indent="0" lvl="0"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Scope is that we can use it in companies to find whether we should provide loan to a person or not and we can also make prediction about a person buying an expensive service on the basis of there personal details that we have in this dataset like number of times data account got recharged in last 30 days and daily amount spent from main account, averaged over last 30 days (in Indonesian Rupiah) so even a marketing company can also use this.</a:t>
            </a:r>
            <a:endParaRPr b="0" i="0" sz="18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p27"/>
          <p:cNvPicPr preferRelativeResize="0"/>
          <p:nvPr/>
        </p:nvPicPr>
        <p:blipFill rotWithShape="1">
          <a:blip r:embed="rId3">
            <a:alphaModFix/>
          </a:blip>
          <a:srcRect b="0" l="0" r="0" t="0"/>
          <a:stretch/>
        </p:blipFill>
        <p:spPr>
          <a:xfrm>
            <a:off x="93662" y="762000"/>
            <a:ext cx="12001500" cy="48006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3"/>
          <p:cNvSpPr txBox="1"/>
          <p:nvPr>
            <p:ph type="title"/>
          </p:nvPr>
        </p:nvSpPr>
        <p:spPr>
          <a:xfrm>
            <a:off x="1522876" y="609600"/>
            <a:ext cx="9143538" cy="1066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5D7E"/>
              </a:buClr>
              <a:buSzPts val="3200"/>
              <a:buFont typeface="Calibri"/>
              <a:buNone/>
            </a:pPr>
            <a:r>
              <a:rPr lang="en-US"/>
              <a:t>Introduction</a:t>
            </a:r>
            <a:endParaRPr/>
          </a:p>
        </p:txBody>
      </p:sp>
      <p:sp>
        <p:nvSpPr>
          <p:cNvPr id="132" name="Google Shape;132;p3"/>
          <p:cNvSpPr txBox="1"/>
          <p:nvPr>
            <p:ph idx="1" type="body"/>
          </p:nvPr>
        </p:nvSpPr>
        <p:spPr>
          <a:xfrm>
            <a:off x="192873" y="2133600"/>
            <a:ext cx="7620000" cy="405853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360"/>
              <a:buNone/>
            </a:pPr>
            <a:r>
              <a:rPr b="0" i="0" lang="en-US" sz="1700">
                <a:solidFill>
                  <a:srgbClr val="000000"/>
                </a:solidFill>
                <a:latin typeface="Calibri"/>
                <a:ea typeface="Calibri"/>
                <a:cs typeface="Calibri"/>
                <a:sym typeface="Calibri"/>
              </a:rPr>
              <a:t>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sz="1700">
              <a:latin typeface="Calibri"/>
              <a:ea typeface="Calibri"/>
              <a:cs typeface="Calibri"/>
              <a:sym typeface="Calibri"/>
            </a:endParaRPr>
          </a:p>
        </p:txBody>
      </p:sp>
      <p:pic>
        <p:nvPicPr>
          <p:cNvPr id="133" name="Google Shape;133;p3"/>
          <p:cNvPicPr preferRelativeResize="0"/>
          <p:nvPr/>
        </p:nvPicPr>
        <p:blipFill rotWithShape="1">
          <a:blip r:embed="rId3">
            <a:alphaModFix/>
          </a:blip>
          <a:srcRect b="0" l="0" r="0" t="0"/>
          <a:stretch/>
        </p:blipFill>
        <p:spPr>
          <a:xfrm>
            <a:off x="7991206" y="2743200"/>
            <a:ext cx="3970607" cy="24384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4"/>
          <p:cNvSpPr txBox="1"/>
          <p:nvPr>
            <p:ph type="title"/>
          </p:nvPr>
        </p:nvSpPr>
        <p:spPr>
          <a:xfrm>
            <a:off x="1522876" y="609600"/>
            <a:ext cx="9143538" cy="1066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5D7E"/>
              </a:buClr>
              <a:buSzPts val="3200"/>
              <a:buFont typeface="Calibri"/>
              <a:buNone/>
            </a:pPr>
            <a:r>
              <a:rPr lang="en-US"/>
              <a:t>Exercise</a:t>
            </a:r>
            <a:endParaRPr/>
          </a:p>
        </p:txBody>
      </p:sp>
      <p:sp>
        <p:nvSpPr>
          <p:cNvPr id="139" name="Google Shape;139;p4"/>
          <p:cNvSpPr txBox="1"/>
          <p:nvPr>
            <p:ph idx="1" type="body"/>
          </p:nvPr>
        </p:nvSpPr>
        <p:spPr>
          <a:xfrm>
            <a:off x="1370243" y="1989258"/>
            <a:ext cx="4724169" cy="3697465"/>
          </a:xfrm>
          <a:prstGeom prst="rect">
            <a:avLst/>
          </a:prstGeom>
          <a:noFill/>
          <a:ln>
            <a:noFill/>
          </a:ln>
        </p:spPr>
        <p:txBody>
          <a:bodyPr anchorCtr="0" anchor="t" bIns="45700" lIns="91425" spcFirstLastPara="1" rIns="91425" wrap="square" tIns="45700">
            <a:normAutofit lnSpcReduction="10000"/>
          </a:bodyPr>
          <a:lstStyle/>
          <a:p>
            <a:pPr indent="-274320" lvl="0" marL="274320" rtl="0" algn="l">
              <a:lnSpc>
                <a:spcPct val="90000"/>
              </a:lnSpc>
              <a:spcBef>
                <a:spcPts val="0"/>
              </a:spcBef>
              <a:spcAft>
                <a:spcPts val="0"/>
              </a:spcAft>
              <a:buSzPts val="1920"/>
              <a:buChar char="●"/>
            </a:pPr>
            <a:r>
              <a:rPr b="0" i="0" lang="en-US">
                <a:solidFill>
                  <a:srgbClr val="000000"/>
                </a:solidFill>
                <a:latin typeface="Calibri"/>
                <a:ea typeface="Calibri"/>
                <a:cs typeface="Calibri"/>
                <a:sym typeface="Calibri"/>
              </a:rPr>
              <a:t>Build a model which can be used to predict in terms of a probability for each loan transaction, whether the customer will be paying back the loaned amount within 5 days of insurance of loan.</a:t>
            </a:r>
            <a:endParaRPr/>
          </a:p>
          <a:p>
            <a:pPr indent="-274320" lvl="0" marL="274320" rtl="0" algn="l">
              <a:lnSpc>
                <a:spcPct val="90000"/>
              </a:lnSpc>
              <a:spcBef>
                <a:spcPts val="1800"/>
              </a:spcBef>
              <a:spcAft>
                <a:spcPts val="0"/>
              </a:spcAft>
              <a:buSzPts val="1920"/>
              <a:buChar char="●"/>
            </a:pPr>
            <a:r>
              <a:rPr b="0" i="0" lang="en-US">
                <a:solidFill>
                  <a:srgbClr val="000000"/>
                </a:solidFill>
                <a:latin typeface="Calibri"/>
                <a:ea typeface="Calibri"/>
                <a:cs typeface="Calibri"/>
                <a:sym typeface="Calibri"/>
              </a:rPr>
              <a:t>In this case, Label ‘1’ indicates that the loan has been paid i.e. Non- defaulter, while, Label ‘0’ indicates that the loan has not been paid i.e. defaulter.</a:t>
            </a:r>
            <a:endParaRPr>
              <a:latin typeface="Calibri"/>
              <a:ea typeface="Calibri"/>
              <a:cs typeface="Calibri"/>
              <a:sym typeface="Calibri"/>
            </a:endParaRPr>
          </a:p>
        </p:txBody>
      </p:sp>
      <p:pic>
        <p:nvPicPr>
          <p:cNvPr id="140" name="Google Shape;140;p4"/>
          <p:cNvPicPr preferRelativeResize="0"/>
          <p:nvPr/>
        </p:nvPicPr>
        <p:blipFill rotWithShape="1">
          <a:blip r:embed="rId3">
            <a:alphaModFix/>
          </a:blip>
          <a:srcRect b="0" l="0" r="0" t="0"/>
          <a:stretch/>
        </p:blipFill>
        <p:spPr>
          <a:xfrm>
            <a:off x="7618412" y="990600"/>
            <a:ext cx="3953699" cy="469612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5"/>
          <p:cNvSpPr txBox="1"/>
          <p:nvPr>
            <p:ph type="title"/>
          </p:nvPr>
        </p:nvSpPr>
        <p:spPr>
          <a:xfrm>
            <a:off x="1522876" y="609600"/>
            <a:ext cx="9143538" cy="1066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5D7E"/>
              </a:buClr>
              <a:buSzPts val="3200"/>
              <a:buFont typeface="Calibri"/>
              <a:buNone/>
            </a:pPr>
            <a:r>
              <a:rPr lang="en-US"/>
              <a:t>Points to remember</a:t>
            </a:r>
            <a:endParaRPr/>
          </a:p>
        </p:txBody>
      </p:sp>
      <p:sp>
        <p:nvSpPr>
          <p:cNvPr id="146" name="Google Shape;146;p5"/>
          <p:cNvSpPr txBox="1"/>
          <p:nvPr>
            <p:ph idx="1" type="body"/>
          </p:nvPr>
        </p:nvSpPr>
        <p:spPr>
          <a:xfrm>
            <a:off x="1522643" y="2057400"/>
            <a:ext cx="9143538" cy="3697465"/>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lnSpc>
                <a:spcPct val="90000"/>
              </a:lnSpc>
              <a:spcBef>
                <a:spcPts val="0"/>
              </a:spcBef>
              <a:spcAft>
                <a:spcPts val="0"/>
              </a:spcAft>
              <a:buSzPct val="80000"/>
              <a:buChar char="●"/>
            </a:pPr>
            <a:r>
              <a:rPr lang="en-US"/>
              <a:t>There are no null values in the dataset.</a:t>
            </a:r>
            <a:endParaRPr/>
          </a:p>
          <a:p>
            <a:pPr indent="-274320" lvl="0" marL="274320" rtl="0" algn="l">
              <a:lnSpc>
                <a:spcPct val="90000"/>
              </a:lnSpc>
              <a:spcBef>
                <a:spcPts val="1800"/>
              </a:spcBef>
              <a:spcAft>
                <a:spcPts val="0"/>
              </a:spcAft>
              <a:buSzPct val="80000"/>
              <a:buChar char="●"/>
            </a:pPr>
            <a:r>
              <a:rPr lang="en-US"/>
              <a:t>There may be some customers with no loan history.</a:t>
            </a:r>
            <a:endParaRPr/>
          </a:p>
          <a:p>
            <a:pPr indent="-274320" lvl="0" marL="274320" rtl="0" algn="l">
              <a:lnSpc>
                <a:spcPct val="90000"/>
              </a:lnSpc>
              <a:spcBef>
                <a:spcPts val="1800"/>
              </a:spcBef>
              <a:spcAft>
                <a:spcPts val="0"/>
              </a:spcAft>
              <a:buSzPct val="80000"/>
              <a:buChar char="●"/>
            </a:pPr>
            <a:r>
              <a:rPr lang="en-US"/>
              <a:t>The dataset is imbalanced. Label ‘1’ has approximately 87.5 percent records, while, label ‘0’ has approximately 12.5 percent records.</a:t>
            </a:r>
            <a:endParaRPr/>
          </a:p>
          <a:p>
            <a:pPr indent="-274320" lvl="0" marL="274320" rtl="0" algn="l">
              <a:lnSpc>
                <a:spcPct val="90000"/>
              </a:lnSpc>
              <a:spcBef>
                <a:spcPts val="1800"/>
              </a:spcBef>
              <a:spcAft>
                <a:spcPts val="0"/>
              </a:spcAft>
              <a:buSzPct val="80000"/>
              <a:buChar char="●"/>
            </a:pPr>
            <a:r>
              <a:rPr lang="en-US"/>
              <a:t>For some features, there may be values which might not be realistic. You may have to observe them and treat them with a suitable explanation.</a:t>
            </a:r>
            <a:endParaRPr/>
          </a:p>
          <a:p>
            <a:pPr indent="-274320" lvl="0" marL="274320" rtl="0" algn="l">
              <a:lnSpc>
                <a:spcPct val="90000"/>
              </a:lnSpc>
              <a:spcBef>
                <a:spcPts val="1800"/>
              </a:spcBef>
              <a:spcAft>
                <a:spcPts val="0"/>
              </a:spcAft>
              <a:buSzPct val="80000"/>
              <a:buChar char="●"/>
            </a:pPr>
            <a:r>
              <a:rPr lang="en-US"/>
              <a:t>You might come across outliers in some features which you need to handle as per your understanding. Keep in mind that data is expensive and we cannot lose more than 7-8 percent of the total data.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6"/>
          <p:cNvSpPr txBox="1"/>
          <p:nvPr>
            <p:ph type="title"/>
          </p:nvPr>
        </p:nvSpPr>
        <p:spPr>
          <a:xfrm>
            <a:off x="1522876" y="609600"/>
            <a:ext cx="9143538" cy="1066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5D7E"/>
              </a:buClr>
              <a:buSzPts val="3200"/>
              <a:buFont typeface="Calibri"/>
              <a:buNone/>
            </a:pPr>
            <a:r>
              <a:rPr lang="en-US"/>
              <a:t>Project Goals</a:t>
            </a:r>
            <a:endParaRPr/>
          </a:p>
        </p:txBody>
      </p:sp>
      <p:sp>
        <p:nvSpPr>
          <p:cNvPr id="153" name="Google Shape;153;p6"/>
          <p:cNvSpPr txBox="1"/>
          <p:nvPr>
            <p:ph idx="1" type="body"/>
          </p:nvPr>
        </p:nvSpPr>
        <p:spPr>
          <a:xfrm>
            <a:off x="1522876" y="1905000"/>
            <a:ext cx="8914936" cy="4191000"/>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1920"/>
              <a:buChar char="●"/>
            </a:pPr>
            <a:r>
              <a:rPr lang="en-US"/>
              <a:t> Analytical Problem Framing</a:t>
            </a:r>
            <a:endParaRPr/>
          </a:p>
          <a:p>
            <a:pPr indent="-228600" lvl="1" marL="548640" rtl="0" algn="l">
              <a:lnSpc>
                <a:spcPct val="90000"/>
              </a:lnSpc>
              <a:spcBef>
                <a:spcPts val="1000"/>
              </a:spcBef>
              <a:spcAft>
                <a:spcPts val="0"/>
              </a:spcAft>
              <a:buSzPts val="2000"/>
              <a:buChar char="○"/>
            </a:pPr>
            <a:r>
              <a:rPr lang="en-US"/>
              <a:t>Exploratory Data Analysis (EDA)</a:t>
            </a:r>
            <a:endParaRPr/>
          </a:p>
          <a:p>
            <a:pPr indent="-228600" lvl="1" marL="548640" rtl="0" algn="l">
              <a:lnSpc>
                <a:spcPct val="90000"/>
              </a:lnSpc>
              <a:spcBef>
                <a:spcPts val="1000"/>
              </a:spcBef>
              <a:spcAft>
                <a:spcPts val="0"/>
              </a:spcAft>
              <a:buSzPts val="2000"/>
              <a:buChar char="○"/>
            </a:pPr>
            <a:r>
              <a:rPr lang="en-US"/>
              <a:t>Visualizations</a:t>
            </a:r>
            <a:endParaRPr/>
          </a:p>
          <a:p>
            <a:pPr indent="-274320" lvl="0" marL="274320" rtl="0" algn="l">
              <a:lnSpc>
                <a:spcPct val="90000"/>
              </a:lnSpc>
              <a:spcBef>
                <a:spcPts val="1800"/>
              </a:spcBef>
              <a:spcAft>
                <a:spcPts val="0"/>
              </a:spcAft>
              <a:buSzPts val="1920"/>
              <a:buChar char="●"/>
            </a:pPr>
            <a:r>
              <a:rPr lang="en-US"/>
              <a:t> Data Pre-Processing on train and test datasets</a:t>
            </a:r>
            <a:endParaRPr/>
          </a:p>
          <a:p>
            <a:pPr indent="-274320" lvl="0" marL="274320" rtl="0" algn="l">
              <a:lnSpc>
                <a:spcPct val="90000"/>
              </a:lnSpc>
              <a:spcBef>
                <a:spcPts val="1800"/>
              </a:spcBef>
              <a:spcAft>
                <a:spcPts val="0"/>
              </a:spcAft>
              <a:buSzPts val="1920"/>
              <a:buChar char="●"/>
            </a:pPr>
            <a:r>
              <a:rPr lang="en-US"/>
              <a:t> Model/s Development and Evaluation</a:t>
            </a:r>
            <a:endParaRPr/>
          </a:p>
          <a:p>
            <a:pPr indent="-274320" lvl="0" marL="274320" rtl="0" algn="l">
              <a:lnSpc>
                <a:spcPct val="90000"/>
              </a:lnSpc>
              <a:spcBef>
                <a:spcPts val="1800"/>
              </a:spcBef>
              <a:spcAft>
                <a:spcPts val="0"/>
              </a:spcAft>
              <a:buSzPts val="1920"/>
              <a:buChar char="●"/>
            </a:pPr>
            <a:r>
              <a:rPr lang="en-US"/>
              <a:t> Performing hyper parameter tuning, saving the best model and predicting the label</a:t>
            </a:r>
            <a:endParaRPr/>
          </a:p>
          <a:p>
            <a:pPr indent="-274320" lvl="0" marL="274320" rtl="0" algn="l">
              <a:lnSpc>
                <a:spcPct val="90000"/>
              </a:lnSpc>
              <a:spcBef>
                <a:spcPts val="1800"/>
              </a:spcBef>
              <a:spcAft>
                <a:spcPts val="0"/>
              </a:spcAft>
              <a:buSzPts val="1920"/>
              <a:buChar char="●"/>
            </a:pPr>
            <a:r>
              <a:rPr lang="en-US"/>
              <a:t> Conclusion and future work discussion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8"/>
          <p:cNvSpPr txBox="1"/>
          <p:nvPr>
            <p:ph type="title"/>
          </p:nvPr>
        </p:nvSpPr>
        <p:spPr>
          <a:xfrm>
            <a:off x="915650" y="609600"/>
            <a:ext cx="9143700" cy="5115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45D7E"/>
              </a:buClr>
              <a:buSzPct val="100000"/>
              <a:buFont typeface="Calibri"/>
              <a:buNone/>
            </a:pPr>
            <a:r>
              <a:rPr lang="en-US"/>
              <a:t>Data Description</a:t>
            </a:r>
            <a:endParaRPr/>
          </a:p>
        </p:txBody>
      </p:sp>
      <p:sp>
        <p:nvSpPr>
          <p:cNvPr id="160" name="Google Shape;160;p8"/>
          <p:cNvSpPr txBox="1"/>
          <p:nvPr>
            <p:ph idx="1" type="body"/>
          </p:nvPr>
        </p:nvSpPr>
        <p:spPr>
          <a:xfrm>
            <a:off x="915650" y="1345450"/>
            <a:ext cx="11046300" cy="4674300"/>
          </a:xfrm>
          <a:prstGeom prst="rect">
            <a:avLst/>
          </a:prstGeom>
          <a:noFill/>
          <a:ln>
            <a:noFill/>
          </a:ln>
        </p:spPr>
        <p:txBody>
          <a:bodyPr anchorCtr="0" anchor="t" bIns="45700" lIns="91425" spcFirstLastPara="1" rIns="91425" wrap="square" tIns="45700">
            <a:noAutofit/>
          </a:bodyPr>
          <a:lstStyle/>
          <a:p>
            <a:pPr indent="-300355" lvl="0" marL="274320" rtl="0" algn="l">
              <a:lnSpc>
                <a:spcPct val="115000"/>
              </a:lnSpc>
              <a:spcBef>
                <a:spcPts val="0"/>
              </a:spcBef>
              <a:spcAft>
                <a:spcPts val="0"/>
              </a:spcAft>
              <a:buSzPts val="1850"/>
              <a:buFont typeface="Arial"/>
              <a:buChar char="●"/>
            </a:pPr>
            <a:r>
              <a:rPr b="0" i="0" lang="en-US" sz="1850">
                <a:solidFill>
                  <a:srgbClr val="000000"/>
                </a:solidFill>
                <a:latin typeface="Calibri"/>
                <a:ea typeface="Calibri"/>
                <a:cs typeface="Calibri"/>
                <a:sym typeface="Calibri"/>
              </a:rPr>
              <a:t>label : Flag indicating whether the user paid back the credit amount within 5 days of issuing the loan {1:success, 0:failure}</a:t>
            </a:r>
            <a:endParaRPr sz="1850"/>
          </a:p>
          <a:p>
            <a:pPr indent="-300355" lvl="0" marL="274320" rtl="0" algn="l">
              <a:lnSpc>
                <a:spcPct val="115000"/>
              </a:lnSpc>
              <a:spcBef>
                <a:spcPts val="0"/>
              </a:spcBef>
              <a:spcAft>
                <a:spcPts val="0"/>
              </a:spcAft>
              <a:buSzPts val="1850"/>
              <a:buFont typeface="Arial"/>
              <a:buChar char="●"/>
            </a:pPr>
            <a:r>
              <a:rPr b="0" i="0" lang="en-US" sz="1850">
                <a:solidFill>
                  <a:srgbClr val="000000"/>
                </a:solidFill>
                <a:latin typeface="Calibri"/>
                <a:ea typeface="Calibri"/>
                <a:cs typeface="Calibri"/>
                <a:sym typeface="Calibri"/>
              </a:rPr>
              <a:t>msisdn : Mobile number of user</a:t>
            </a:r>
            <a:endParaRPr sz="1850"/>
          </a:p>
          <a:p>
            <a:pPr indent="-300355" lvl="0" marL="274320" rtl="0" algn="l">
              <a:lnSpc>
                <a:spcPct val="115000"/>
              </a:lnSpc>
              <a:spcBef>
                <a:spcPts val="0"/>
              </a:spcBef>
              <a:spcAft>
                <a:spcPts val="0"/>
              </a:spcAft>
              <a:buSzPts val="1850"/>
              <a:buFont typeface="Arial"/>
              <a:buChar char="●"/>
            </a:pPr>
            <a:r>
              <a:rPr b="0" i="0" lang="en-US" sz="1850">
                <a:solidFill>
                  <a:srgbClr val="000000"/>
                </a:solidFill>
                <a:latin typeface="Calibri"/>
                <a:ea typeface="Calibri"/>
                <a:cs typeface="Calibri"/>
                <a:sym typeface="Calibri"/>
              </a:rPr>
              <a:t>aon : Age on cellular network in days</a:t>
            </a:r>
            <a:endParaRPr sz="1850"/>
          </a:p>
          <a:p>
            <a:pPr indent="-300355" lvl="0" marL="274320" rtl="0" algn="l">
              <a:lnSpc>
                <a:spcPct val="115000"/>
              </a:lnSpc>
              <a:spcBef>
                <a:spcPts val="0"/>
              </a:spcBef>
              <a:spcAft>
                <a:spcPts val="0"/>
              </a:spcAft>
              <a:buSzPts val="1850"/>
              <a:buFont typeface="Arial"/>
              <a:buChar char="●"/>
            </a:pPr>
            <a:r>
              <a:rPr b="0" i="0" lang="en-US" sz="1850">
                <a:solidFill>
                  <a:srgbClr val="000000"/>
                </a:solidFill>
                <a:latin typeface="Calibri"/>
                <a:ea typeface="Calibri"/>
                <a:cs typeface="Calibri"/>
                <a:sym typeface="Calibri"/>
              </a:rPr>
              <a:t>daily_decr30 : Daily amount spent from main account, averaged over last 30 days (in Indonesian Rupiah)</a:t>
            </a:r>
            <a:endParaRPr sz="1850"/>
          </a:p>
          <a:p>
            <a:pPr indent="-300355" lvl="0" marL="274320" rtl="0" algn="l">
              <a:lnSpc>
                <a:spcPct val="115000"/>
              </a:lnSpc>
              <a:spcBef>
                <a:spcPts val="0"/>
              </a:spcBef>
              <a:spcAft>
                <a:spcPts val="0"/>
              </a:spcAft>
              <a:buSzPts val="1850"/>
              <a:buFont typeface="Arial"/>
              <a:buChar char="●"/>
            </a:pPr>
            <a:r>
              <a:rPr b="0" i="0" lang="en-US" sz="1850">
                <a:solidFill>
                  <a:srgbClr val="000000"/>
                </a:solidFill>
                <a:latin typeface="Calibri"/>
                <a:ea typeface="Calibri"/>
                <a:cs typeface="Calibri"/>
                <a:sym typeface="Calibri"/>
              </a:rPr>
              <a:t>daily_decr90 : Daily amount spent from main account, averaged over last 90 days (in Indonesian Rupiah)</a:t>
            </a:r>
            <a:endParaRPr sz="1850"/>
          </a:p>
          <a:p>
            <a:pPr indent="-300355" lvl="0" marL="274320" rtl="0" algn="l">
              <a:lnSpc>
                <a:spcPct val="115000"/>
              </a:lnSpc>
              <a:spcBef>
                <a:spcPts val="0"/>
              </a:spcBef>
              <a:spcAft>
                <a:spcPts val="0"/>
              </a:spcAft>
              <a:buSzPts val="1850"/>
              <a:buFont typeface="Arial"/>
              <a:buChar char="●"/>
            </a:pPr>
            <a:r>
              <a:rPr b="0" i="0" lang="en-US" sz="1850">
                <a:solidFill>
                  <a:srgbClr val="000000"/>
                </a:solidFill>
                <a:latin typeface="Calibri"/>
                <a:ea typeface="Calibri"/>
                <a:cs typeface="Calibri"/>
                <a:sym typeface="Calibri"/>
              </a:rPr>
              <a:t>rental30 : Average main account balance over last 30 days</a:t>
            </a:r>
            <a:endParaRPr sz="1850"/>
          </a:p>
          <a:p>
            <a:pPr indent="-300355" lvl="0" marL="274320" rtl="0" algn="l">
              <a:lnSpc>
                <a:spcPct val="115000"/>
              </a:lnSpc>
              <a:spcBef>
                <a:spcPts val="0"/>
              </a:spcBef>
              <a:spcAft>
                <a:spcPts val="0"/>
              </a:spcAft>
              <a:buSzPts val="1850"/>
              <a:buFont typeface="Arial"/>
              <a:buChar char="●"/>
            </a:pPr>
            <a:r>
              <a:rPr b="0" i="0" lang="en-US" sz="1850">
                <a:solidFill>
                  <a:srgbClr val="000000"/>
                </a:solidFill>
                <a:latin typeface="Calibri"/>
                <a:ea typeface="Calibri"/>
                <a:cs typeface="Calibri"/>
                <a:sym typeface="Calibri"/>
              </a:rPr>
              <a:t>rental90 : Average main account balance over last 90 days</a:t>
            </a:r>
            <a:endParaRPr sz="1850"/>
          </a:p>
          <a:p>
            <a:pPr indent="-300355" lvl="0" marL="274320" rtl="0" algn="l">
              <a:lnSpc>
                <a:spcPct val="115000"/>
              </a:lnSpc>
              <a:spcBef>
                <a:spcPts val="0"/>
              </a:spcBef>
              <a:spcAft>
                <a:spcPts val="0"/>
              </a:spcAft>
              <a:buSzPts val="1850"/>
              <a:buFont typeface="Arial"/>
              <a:buChar char="●"/>
            </a:pPr>
            <a:r>
              <a:rPr b="0" i="0" lang="en-US" sz="1850">
                <a:solidFill>
                  <a:srgbClr val="000000"/>
                </a:solidFill>
                <a:latin typeface="Calibri"/>
                <a:ea typeface="Calibri"/>
                <a:cs typeface="Calibri"/>
                <a:sym typeface="Calibri"/>
              </a:rPr>
              <a:t>last_rech_date_ma : Number of days till last recharge of main account</a:t>
            </a:r>
            <a:endParaRPr sz="1850"/>
          </a:p>
          <a:p>
            <a:pPr indent="-300355" lvl="0" marL="274320" rtl="0" algn="l">
              <a:lnSpc>
                <a:spcPct val="115000"/>
              </a:lnSpc>
              <a:spcBef>
                <a:spcPts val="0"/>
              </a:spcBef>
              <a:spcAft>
                <a:spcPts val="0"/>
              </a:spcAft>
              <a:buSzPts val="1850"/>
              <a:buFont typeface="Arial"/>
              <a:buChar char="●"/>
            </a:pPr>
            <a:r>
              <a:rPr b="0" i="0" lang="en-US" sz="1850">
                <a:solidFill>
                  <a:srgbClr val="000000"/>
                </a:solidFill>
                <a:latin typeface="Calibri"/>
                <a:ea typeface="Calibri"/>
                <a:cs typeface="Calibri"/>
                <a:sym typeface="Calibri"/>
              </a:rPr>
              <a:t>last_rech_date_da : Number of days till last recharge of data account</a:t>
            </a:r>
            <a:endParaRPr sz="1850"/>
          </a:p>
          <a:p>
            <a:pPr indent="-300355" lvl="0" marL="274320" rtl="0" algn="l">
              <a:lnSpc>
                <a:spcPct val="115000"/>
              </a:lnSpc>
              <a:spcBef>
                <a:spcPts val="0"/>
              </a:spcBef>
              <a:spcAft>
                <a:spcPts val="0"/>
              </a:spcAft>
              <a:buSzPts val="1850"/>
              <a:buFont typeface="Arial"/>
              <a:buChar char="●"/>
            </a:pPr>
            <a:r>
              <a:rPr b="0" i="0" lang="en-US" sz="1850">
                <a:solidFill>
                  <a:srgbClr val="000000"/>
                </a:solidFill>
                <a:latin typeface="Calibri"/>
                <a:ea typeface="Calibri"/>
                <a:cs typeface="Calibri"/>
                <a:sym typeface="Calibri"/>
              </a:rPr>
              <a:t>last_rech_amt_ma : Amount of last recharge of main account (in Indonesian Rupiah)</a:t>
            </a:r>
            <a:endParaRPr sz="1850"/>
          </a:p>
          <a:p>
            <a:pPr indent="-300355" lvl="0" marL="274320" rtl="0" algn="l">
              <a:lnSpc>
                <a:spcPct val="115000"/>
              </a:lnSpc>
              <a:spcBef>
                <a:spcPts val="0"/>
              </a:spcBef>
              <a:spcAft>
                <a:spcPts val="0"/>
              </a:spcAft>
              <a:buSzPts val="1850"/>
              <a:buFont typeface="Arial"/>
              <a:buChar char="●"/>
            </a:pPr>
            <a:r>
              <a:rPr b="0" i="0" lang="en-US" sz="1850">
                <a:solidFill>
                  <a:srgbClr val="000000"/>
                </a:solidFill>
                <a:latin typeface="Calibri"/>
                <a:ea typeface="Calibri"/>
                <a:cs typeface="Calibri"/>
                <a:sym typeface="Calibri"/>
              </a:rPr>
              <a:t>cnt_ma_rech30 : Number of times main account got recharged in last 30 days</a:t>
            </a:r>
            <a:endParaRPr sz="1850"/>
          </a:p>
          <a:p>
            <a:pPr indent="-300355" lvl="0" marL="274320" rtl="0" algn="l">
              <a:lnSpc>
                <a:spcPct val="115000"/>
              </a:lnSpc>
              <a:spcBef>
                <a:spcPts val="0"/>
              </a:spcBef>
              <a:spcAft>
                <a:spcPts val="0"/>
              </a:spcAft>
              <a:buSzPts val="1850"/>
              <a:buFont typeface="Arial"/>
              <a:buChar char="●"/>
            </a:pPr>
            <a:r>
              <a:rPr b="0" i="0" lang="en-US" sz="1850">
                <a:solidFill>
                  <a:srgbClr val="000000"/>
                </a:solidFill>
                <a:latin typeface="Calibri"/>
                <a:ea typeface="Calibri"/>
                <a:cs typeface="Calibri"/>
                <a:sym typeface="Calibri"/>
              </a:rPr>
              <a:t>fr_ma_rech30 : Frequency of main account recharged in last 30 days</a:t>
            </a:r>
            <a:endParaRPr sz="185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1037cc1e4fd_0_0"/>
          <p:cNvSpPr txBox="1"/>
          <p:nvPr>
            <p:ph type="title"/>
          </p:nvPr>
        </p:nvSpPr>
        <p:spPr>
          <a:xfrm>
            <a:off x="915650" y="609600"/>
            <a:ext cx="9143700" cy="5115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45D7E"/>
              </a:buClr>
              <a:buSzPct val="100000"/>
              <a:buFont typeface="Calibri"/>
              <a:buNone/>
            </a:pPr>
            <a:r>
              <a:rPr lang="en-US"/>
              <a:t>Data Description</a:t>
            </a:r>
            <a:endParaRPr/>
          </a:p>
        </p:txBody>
      </p:sp>
      <p:sp>
        <p:nvSpPr>
          <p:cNvPr id="167" name="Google Shape;167;g1037cc1e4fd_0_0"/>
          <p:cNvSpPr txBox="1"/>
          <p:nvPr>
            <p:ph idx="1" type="body"/>
          </p:nvPr>
        </p:nvSpPr>
        <p:spPr>
          <a:xfrm>
            <a:off x="915650" y="1345450"/>
            <a:ext cx="11046300" cy="4674300"/>
          </a:xfrm>
          <a:prstGeom prst="rect">
            <a:avLst/>
          </a:prstGeom>
          <a:noFill/>
          <a:ln>
            <a:noFill/>
          </a:ln>
        </p:spPr>
        <p:txBody>
          <a:bodyPr anchorCtr="0" anchor="t" bIns="45700" lIns="91425" spcFirstLastPara="1" rIns="91425" wrap="square" tIns="45700">
            <a:noAutofit/>
          </a:bodyPr>
          <a:lstStyle/>
          <a:p>
            <a:pPr indent="-346075" lvl="0" marL="457200" rtl="0" algn="l">
              <a:lnSpc>
                <a:spcPct val="115000"/>
              </a:lnSpc>
              <a:spcBef>
                <a:spcPts val="0"/>
              </a:spcBef>
              <a:spcAft>
                <a:spcPts val="0"/>
              </a:spcAft>
              <a:buClr>
                <a:srgbClr val="000000"/>
              </a:buClr>
              <a:buSzPts val="1850"/>
              <a:buChar char="●"/>
            </a:pPr>
            <a:r>
              <a:rPr lang="en-US" sz="1850">
                <a:solidFill>
                  <a:srgbClr val="000000"/>
                </a:solidFill>
              </a:rPr>
              <a:t>sumamnt_ma_rech30 : Total amount of recharge in main account over last 30 days (in Indonesian Rupiah)</a:t>
            </a:r>
            <a:endParaRPr sz="1850">
              <a:solidFill>
                <a:srgbClr val="000000"/>
              </a:solidFill>
            </a:endParaRPr>
          </a:p>
          <a:p>
            <a:pPr indent="-346075" lvl="0" marL="457200" rtl="0" algn="l">
              <a:lnSpc>
                <a:spcPct val="115000"/>
              </a:lnSpc>
              <a:spcBef>
                <a:spcPts val="0"/>
              </a:spcBef>
              <a:spcAft>
                <a:spcPts val="0"/>
              </a:spcAft>
              <a:buClr>
                <a:srgbClr val="000000"/>
              </a:buClr>
              <a:buSzPts val="1850"/>
              <a:buChar char="●"/>
            </a:pPr>
            <a:r>
              <a:rPr lang="en-US" sz="1850">
                <a:solidFill>
                  <a:srgbClr val="000000"/>
                </a:solidFill>
              </a:rPr>
              <a:t>medianamnt_ma_rech30 : Median of amount of recharges done in main account over last 30 days at user level (in Indonesian Rupiah)</a:t>
            </a:r>
            <a:endParaRPr sz="1850">
              <a:solidFill>
                <a:srgbClr val="000000"/>
              </a:solidFill>
            </a:endParaRPr>
          </a:p>
          <a:p>
            <a:pPr indent="-346075" lvl="0" marL="457200" rtl="0" algn="l">
              <a:lnSpc>
                <a:spcPct val="115000"/>
              </a:lnSpc>
              <a:spcBef>
                <a:spcPts val="0"/>
              </a:spcBef>
              <a:spcAft>
                <a:spcPts val="0"/>
              </a:spcAft>
              <a:buClr>
                <a:srgbClr val="000000"/>
              </a:buClr>
              <a:buSzPts val="1850"/>
              <a:buChar char="●"/>
            </a:pPr>
            <a:r>
              <a:rPr lang="en-US" sz="1850">
                <a:solidFill>
                  <a:srgbClr val="000000"/>
                </a:solidFill>
              </a:rPr>
              <a:t>medianmarechprebal30 : Median of main account balance just before recharge in last 30 days at user level (in Indonesian Rupiah)</a:t>
            </a:r>
            <a:endParaRPr sz="1850">
              <a:solidFill>
                <a:srgbClr val="000000"/>
              </a:solidFill>
            </a:endParaRPr>
          </a:p>
          <a:p>
            <a:pPr indent="-346075" lvl="0" marL="457200" rtl="0" algn="l">
              <a:lnSpc>
                <a:spcPct val="115000"/>
              </a:lnSpc>
              <a:spcBef>
                <a:spcPts val="0"/>
              </a:spcBef>
              <a:spcAft>
                <a:spcPts val="0"/>
              </a:spcAft>
              <a:buClr>
                <a:srgbClr val="000000"/>
              </a:buClr>
              <a:buSzPts val="1850"/>
              <a:buChar char="●"/>
            </a:pPr>
            <a:r>
              <a:rPr lang="en-US" sz="1850">
                <a:solidFill>
                  <a:srgbClr val="000000"/>
                </a:solidFill>
              </a:rPr>
              <a:t>cnt_ma_rech90 : Number of times main account got recharged in last 90 days</a:t>
            </a:r>
            <a:endParaRPr sz="1850">
              <a:solidFill>
                <a:srgbClr val="000000"/>
              </a:solidFill>
            </a:endParaRPr>
          </a:p>
          <a:p>
            <a:pPr indent="-346075" lvl="0" marL="457200" rtl="0" algn="l">
              <a:lnSpc>
                <a:spcPct val="115000"/>
              </a:lnSpc>
              <a:spcBef>
                <a:spcPts val="0"/>
              </a:spcBef>
              <a:spcAft>
                <a:spcPts val="0"/>
              </a:spcAft>
              <a:buClr>
                <a:srgbClr val="000000"/>
              </a:buClr>
              <a:buSzPts val="1850"/>
              <a:buChar char="●"/>
            </a:pPr>
            <a:r>
              <a:rPr lang="en-US" sz="1850">
                <a:solidFill>
                  <a:srgbClr val="000000"/>
                </a:solidFill>
              </a:rPr>
              <a:t>fr_ma_rech90 : Frequency of main account recharged in last 90 days</a:t>
            </a:r>
            <a:endParaRPr sz="1850">
              <a:solidFill>
                <a:srgbClr val="000000"/>
              </a:solidFill>
            </a:endParaRPr>
          </a:p>
          <a:p>
            <a:pPr indent="-346075" lvl="0" marL="457200" rtl="0" algn="l">
              <a:lnSpc>
                <a:spcPct val="115000"/>
              </a:lnSpc>
              <a:spcBef>
                <a:spcPts val="0"/>
              </a:spcBef>
              <a:spcAft>
                <a:spcPts val="0"/>
              </a:spcAft>
              <a:buClr>
                <a:srgbClr val="000000"/>
              </a:buClr>
              <a:buSzPts val="1850"/>
              <a:buChar char="●"/>
            </a:pPr>
            <a:r>
              <a:rPr lang="en-US" sz="1850">
                <a:solidFill>
                  <a:srgbClr val="000000"/>
                </a:solidFill>
              </a:rPr>
              <a:t>sumamnt_ma_rech90 : Total amount of recharge in main account over last 90 days (in Indonesian Rupiah)</a:t>
            </a:r>
            <a:endParaRPr sz="1850">
              <a:solidFill>
                <a:srgbClr val="000000"/>
              </a:solidFill>
            </a:endParaRPr>
          </a:p>
          <a:p>
            <a:pPr indent="-346075" lvl="0" marL="457200" rtl="0" algn="l">
              <a:lnSpc>
                <a:spcPct val="115000"/>
              </a:lnSpc>
              <a:spcBef>
                <a:spcPts val="0"/>
              </a:spcBef>
              <a:spcAft>
                <a:spcPts val="0"/>
              </a:spcAft>
              <a:buClr>
                <a:srgbClr val="000000"/>
              </a:buClr>
              <a:buSzPts val="1850"/>
              <a:buChar char="●"/>
            </a:pPr>
            <a:r>
              <a:rPr lang="en-US" sz="1850">
                <a:solidFill>
                  <a:srgbClr val="000000"/>
                </a:solidFill>
              </a:rPr>
              <a:t>medianamnt_ma_rech90 : Median of amount of recharges done in main account over last 90 days at user level (in Indonesian Rupiah)</a:t>
            </a:r>
            <a:endParaRPr sz="1850">
              <a:solidFill>
                <a:srgbClr val="000000"/>
              </a:solidFill>
            </a:endParaRPr>
          </a:p>
          <a:p>
            <a:pPr indent="-346075" lvl="0" marL="457200" rtl="0" algn="l">
              <a:lnSpc>
                <a:spcPct val="115000"/>
              </a:lnSpc>
              <a:spcBef>
                <a:spcPts val="0"/>
              </a:spcBef>
              <a:spcAft>
                <a:spcPts val="0"/>
              </a:spcAft>
              <a:buClr>
                <a:srgbClr val="000000"/>
              </a:buClr>
              <a:buSzPts val="1850"/>
              <a:buChar char="●"/>
            </a:pPr>
            <a:r>
              <a:rPr lang="en-US" sz="1850">
                <a:solidFill>
                  <a:srgbClr val="000000"/>
                </a:solidFill>
              </a:rPr>
              <a:t>medianmarechprebal90 : Median of main account balance just before recharge in last 90 days at user level (in Indonesian Rupiah)</a:t>
            </a:r>
            <a:endParaRPr sz="1850">
              <a:solidFill>
                <a:srgbClr val="000000"/>
              </a:solidFill>
            </a:endParaRPr>
          </a:p>
          <a:p>
            <a:pPr indent="-346075" lvl="0" marL="457200" rtl="0" algn="l">
              <a:lnSpc>
                <a:spcPct val="115000"/>
              </a:lnSpc>
              <a:spcBef>
                <a:spcPts val="0"/>
              </a:spcBef>
              <a:spcAft>
                <a:spcPts val="0"/>
              </a:spcAft>
              <a:buClr>
                <a:srgbClr val="000000"/>
              </a:buClr>
              <a:buSzPts val="1850"/>
              <a:buChar char="●"/>
            </a:pPr>
            <a:r>
              <a:rPr lang="en-US" sz="1850">
                <a:solidFill>
                  <a:srgbClr val="000000"/>
                </a:solidFill>
              </a:rPr>
              <a:t>cnt_da_rech30 : Number of times data account got recharged in last 30 days</a:t>
            </a:r>
            <a:endParaRPr sz="1850">
              <a:solidFill>
                <a:srgbClr val="000000"/>
              </a:solidFill>
            </a:endParaRPr>
          </a:p>
          <a:p>
            <a:pPr indent="-346075" lvl="0" marL="457200" rtl="0" algn="l">
              <a:lnSpc>
                <a:spcPct val="115000"/>
              </a:lnSpc>
              <a:spcBef>
                <a:spcPts val="0"/>
              </a:spcBef>
              <a:spcAft>
                <a:spcPts val="0"/>
              </a:spcAft>
              <a:buClr>
                <a:srgbClr val="000000"/>
              </a:buClr>
              <a:buSzPts val="1850"/>
              <a:buChar char="●"/>
            </a:pPr>
            <a:r>
              <a:rPr lang="en-US" sz="1850">
                <a:solidFill>
                  <a:srgbClr val="000000"/>
                </a:solidFill>
              </a:rPr>
              <a:t>fr_da_rech30 : Frequency of data account recharged in last 30 days</a:t>
            </a:r>
            <a:endParaRPr sz="1850">
              <a:solidFill>
                <a:srgbClr val="000000"/>
              </a:solidFill>
            </a:endParaRPr>
          </a:p>
          <a:p>
            <a:pPr indent="-346075" lvl="0" marL="457200" rtl="0" algn="l">
              <a:lnSpc>
                <a:spcPct val="115000"/>
              </a:lnSpc>
              <a:spcBef>
                <a:spcPts val="0"/>
              </a:spcBef>
              <a:spcAft>
                <a:spcPts val="0"/>
              </a:spcAft>
              <a:buClr>
                <a:srgbClr val="000000"/>
              </a:buClr>
              <a:buSzPts val="1850"/>
              <a:buChar char="●"/>
            </a:pPr>
            <a:r>
              <a:rPr lang="en-US" sz="1850">
                <a:solidFill>
                  <a:srgbClr val="000000"/>
                </a:solidFill>
              </a:rPr>
              <a:t>cnt_da_rech90 : Number of times data account got recharged in last 90 days</a:t>
            </a:r>
            <a:endParaRPr sz="1850">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1037cc1e4fd_0_13"/>
          <p:cNvSpPr txBox="1"/>
          <p:nvPr>
            <p:ph type="title"/>
          </p:nvPr>
        </p:nvSpPr>
        <p:spPr>
          <a:xfrm>
            <a:off x="915650" y="609600"/>
            <a:ext cx="9143700" cy="5115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45D7E"/>
              </a:buClr>
              <a:buSzPct val="100000"/>
              <a:buFont typeface="Calibri"/>
              <a:buNone/>
            </a:pPr>
            <a:r>
              <a:rPr lang="en-US"/>
              <a:t>Data Description</a:t>
            </a:r>
            <a:endParaRPr/>
          </a:p>
        </p:txBody>
      </p:sp>
      <p:sp>
        <p:nvSpPr>
          <p:cNvPr id="174" name="Google Shape;174;g1037cc1e4fd_0_13"/>
          <p:cNvSpPr txBox="1"/>
          <p:nvPr>
            <p:ph idx="1" type="body"/>
          </p:nvPr>
        </p:nvSpPr>
        <p:spPr>
          <a:xfrm>
            <a:off x="915650" y="1345450"/>
            <a:ext cx="11046300" cy="4674300"/>
          </a:xfrm>
          <a:prstGeom prst="rect">
            <a:avLst/>
          </a:prstGeom>
          <a:noFill/>
          <a:ln>
            <a:noFill/>
          </a:ln>
        </p:spPr>
        <p:txBody>
          <a:bodyPr anchorCtr="0" anchor="t" bIns="45700" lIns="91425" spcFirstLastPara="1" rIns="91425" wrap="square" tIns="45700">
            <a:noAutofit/>
          </a:bodyPr>
          <a:lstStyle/>
          <a:p>
            <a:pPr indent="-346075" lvl="0" marL="457200" rtl="0" algn="l">
              <a:lnSpc>
                <a:spcPct val="115000"/>
              </a:lnSpc>
              <a:spcBef>
                <a:spcPts val="0"/>
              </a:spcBef>
              <a:spcAft>
                <a:spcPts val="0"/>
              </a:spcAft>
              <a:buClr>
                <a:srgbClr val="000000"/>
              </a:buClr>
              <a:buSzPts val="1850"/>
              <a:buChar char="●"/>
            </a:pPr>
            <a:r>
              <a:rPr lang="en-US" sz="1850">
                <a:solidFill>
                  <a:srgbClr val="000000"/>
                </a:solidFill>
              </a:rPr>
              <a:t>fr_da_rech90 : Frequency of data account recharged in last 90 days</a:t>
            </a:r>
            <a:endParaRPr sz="1850">
              <a:solidFill>
                <a:srgbClr val="000000"/>
              </a:solidFill>
            </a:endParaRPr>
          </a:p>
          <a:p>
            <a:pPr indent="-346075" lvl="0" marL="457200" rtl="0" algn="l">
              <a:lnSpc>
                <a:spcPct val="115000"/>
              </a:lnSpc>
              <a:spcBef>
                <a:spcPts val="0"/>
              </a:spcBef>
              <a:spcAft>
                <a:spcPts val="0"/>
              </a:spcAft>
              <a:buClr>
                <a:srgbClr val="000000"/>
              </a:buClr>
              <a:buSzPts val="1850"/>
              <a:buChar char="●"/>
            </a:pPr>
            <a:r>
              <a:rPr lang="en-US" sz="1850">
                <a:solidFill>
                  <a:srgbClr val="000000"/>
                </a:solidFill>
              </a:rPr>
              <a:t>cnt_loans30 : Number of loans taken by user in last 30 days</a:t>
            </a:r>
            <a:endParaRPr sz="1850">
              <a:solidFill>
                <a:srgbClr val="000000"/>
              </a:solidFill>
            </a:endParaRPr>
          </a:p>
          <a:p>
            <a:pPr indent="-346075" lvl="0" marL="457200" rtl="0" algn="l">
              <a:lnSpc>
                <a:spcPct val="115000"/>
              </a:lnSpc>
              <a:spcBef>
                <a:spcPts val="0"/>
              </a:spcBef>
              <a:spcAft>
                <a:spcPts val="0"/>
              </a:spcAft>
              <a:buClr>
                <a:srgbClr val="000000"/>
              </a:buClr>
              <a:buSzPts val="1850"/>
              <a:buChar char="●"/>
            </a:pPr>
            <a:r>
              <a:rPr lang="en-US" sz="1850">
                <a:solidFill>
                  <a:srgbClr val="000000"/>
                </a:solidFill>
              </a:rPr>
              <a:t>amnt_loans30 : Total amount of loans taken by user in last 30 days</a:t>
            </a:r>
            <a:endParaRPr sz="1850">
              <a:solidFill>
                <a:srgbClr val="000000"/>
              </a:solidFill>
            </a:endParaRPr>
          </a:p>
          <a:p>
            <a:pPr indent="-346075" lvl="0" marL="457200" rtl="0" algn="l">
              <a:lnSpc>
                <a:spcPct val="115000"/>
              </a:lnSpc>
              <a:spcBef>
                <a:spcPts val="0"/>
              </a:spcBef>
              <a:spcAft>
                <a:spcPts val="0"/>
              </a:spcAft>
              <a:buClr>
                <a:srgbClr val="000000"/>
              </a:buClr>
              <a:buSzPts val="1850"/>
              <a:buChar char="●"/>
            </a:pPr>
            <a:r>
              <a:rPr lang="en-US" sz="1850">
                <a:solidFill>
                  <a:srgbClr val="000000"/>
                </a:solidFill>
              </a:rPr>
              <a:t>maxamnt_loans30 : Maximum amount of loan taken by the user in last 30 days</a:t>
            </a:r>
            <a:endParaRPr sz="1850">
              <a:solidFill>
                <a:srgbClr val="000000"/>
              </a:solidFill>
            </a:endParaRPr>
          </a:p>
          <a:p>
            <a:pPr indent="-346075" lvl="0" marL="457200" rtl="0" algn="l">
              <a:lnSpc>
                <a:spcPct val="115000"/>
              </a:lnSpc>
              <a:spcBef>
                <a:spcPts val="0"/>
              </a:spcBef>
              <a:spcAft>
                <a:spcPts val="0"/>
              </a:spcAft>
              <a:buClr>
                <a:srgbClr val="000000"/>
              </a:buClr>
              <a:buSzPts val="1850"/>
              <a:buChar char="●"/>
            </a:pPr>
            <a:r>
              <a:rPr lang="en-US" sz="1850">
                <a:solidFill>
                  <a:srgbClr val="000000"/>
                </a:solidFill>
              </a:rPr>
              <a:t>medianamnt_loans30: Median of amounts of loan taken by the user in last 30 days</a:t>
            </a:r>
            <a:endParaRPr sz="1850">
              <a:solidFill>
                <a:srgbClr val="000000"/>
              </a:solidFill>
            </a:endParaRPr>
          </a:p>
          <a:p>
            <a:pPr indent="-346075" lvl="0" marL="457200" rtl="0" algn="l">
              <a:lnSpc>
                <a:spcPct val="115000"/>
              </a:lnSpc>
              <a:spcBef>
                <a:spcPts val="0"/>
              </a:spcBef>
              <a:spcAft>
                <a:spcPts val="0"/>
              </a:spcAft>
              <a:buClr>
                <a:srgbClr val="000000"/>
              </a:buClr>
              <a:buSzPts val="1850"/>
              <a:buChar char="●"/>
            </a:pPr>
            <a:r>
              <a:rPr lang="en-US" sz="1850">
                <a:solidFill>
                  <a:srgbClr val="000000"/>
                </a:solidFill>
              </a:rPr>
              <a:t>cnt_loans90 : Number of loans taken by user in last 90 days</a:t>
            </a:r>
            <a:endParaRPr sz="1850">
              <a:solidFill>
                <a:srgbClr val="000000"/>
              </a:solidFill>
            </a:endParaRPr>
          </a:p>
          <a:p>
            <a:pPr indent="-346075" lvl="0" marL="457200" rtl="0" algn="l">
              <a:lnSpc>
                <a:spcPct val="115000"/>
              </a:lnSpc>
              <a:spcBef>
                <a:spcPts val="0"/>
              </a:spcBef>
              <a:spcAft>
                <a:spcPts val="0"/>
              </a:spcAft>
              <a:buClr>
                <a:srgbClr val="000000"/>
              </a:buClr>
              <a:buSzPts val="1850"/>
              <a:buChar char="●"/>
            </a:pPr>
            <a:r>
              <a:rPr lang="en-US" sz="1850">
                <a:solidFill>
                  <a:srgbClr val="000000"/>
                </a:solidFill>
              </a:rPr>
              <a:t>amnt_loans90 : Total amount of loans taken by user in last 90 days</a:t>
            </a:r>
            <a:endParaRPr sz="1850">
              <a:solidFill>
                <a:srgbClr val="000000"/>
              </a:solidFill>
            </a:endParaRPr>
          </a:p>
          <a:p>
            <a:pPr indent="-346075" lvl="0" marL="457200" rtl="0" algn="l">
              <a:lnSpc>
                <a:spcPct val="115000"/>
              </a:lnSpc>
              <a:spcBef>
                <a:spcPts val="0"/>
              </a:spcBef>
              <a:spcAft>
                <a:spcPts val="0"/>
              </a:spcAft>
              <a:buClr>
                <a:srgbClr val="000000"/>
              </a:buClr>
              <a:buSzPts val="1850"/>
              <a:buChar char="●"/>
            </a:pPr>
            <a:r>
              <a:rPr lang="en-US" sz="1850">
                <a:solidFill>
                  <a:srgbClr val="000000"/>
                </a:solidFill>
              </a:rPr>
              <a:t>maxamnt_loans90 : Maximum amount of loan taken by the user in last 90 days</a:t>
            </a:r>
            <a:endParaRPr sz="1850">
              <a:solidFill>
                <a:srgbClr val="000000"/>
              </a:solidFill>
            </a:endParaRPr>
          </a:p>
          <a:p>
            <a:pPr indent="-346075" lvl="0" marL="457200" rtl="0" algn="l">
              <a:lnSpc>
                <a:spcPct val="115000"/>
              </a:lnSpc>
              <a:spcBef>
                <a:spcPts val="0"/>
              </a:spcBef>
              <a:spcAft>
                <a:spcPts val="0"/>
              </a:spcAft>
              <a:buClr>
                <a:srgbClr val="000000"/>
              </a:buClr>
              <a:buSzPts val="1850"/>
              <a:buChar char="●"/>
            </a:pPr>
            <a:r>
              <a:rPr lang="en-US" sz="1850">
                <a:solidFill>
                  <a:srgbClr val="000000"/>
                </a:solidFill>
              </a:rPr>
              <a:t>medianamnt_loans90: Median of amounts of loan taken by the user in last 90 days</a:t>
            </a:r>
            <a:endParaRPr sz="1850">
              <a:solidFill>
                <a:srgbClr val="000000"/>
              </a:solidFill>
            </a:endParaRPr>
          </a:p>
          <a:p>
            <a:pPr indent="-346075" lvl="0" marL="457200" rtl="0" algn="l">
              <a:lnSpc>
                <a:spcPct val="115000"/>
              </a:lnSpc>
              <a:spcBef>
                <a:spcPts val="0"/>
              </a:spcBef>
              <a:spcAft>
                <a:spcPts val="0"/>
              </a:spcAft>
              <a:buClr>
                <a:srgbClr val="000000"/>
              </a:buClr>
              <a:buSzPts val="1850"/>
              <a:buChar char="●"/>
            </a:pPr>
            <a:r>
              <a:rPr lang="en-US" sz="1850">
                <a:solidFill>
                  <a:srgbClr val="000000"/>
                </a:solidFill>
              </a:rPr>
              <a:t>payback30 : Average payback time in days over last 30 days</a:t>
            </a:r>
            <a:endParaRPr sz="1850">
              <a:solidFill>
                <a:srgbClr val="000000"/>
              </a:solidFill>
            </a:endParaRPr>
          </a:p>
          <a:p>
            <a:pPr indent="-346075" lvl="0" marL="457200" rtl="0" algn="l">
              <a:lnSpc>
                <a:spcPct val="115000"/>
              </a:lnSpc>
              <a:spcBef>
                <a:spcPts val="0"/>
              </a:spcBef>
              <a:spcAft>
                <a:spcPts val="0"/>
              </a:spcAft>
              <a:buClr>
                <a:srgbClr val="000000"/>
              </a:buClr>
              <a:buSzPts val="1850"/>
              <a:buChar char="●"/>
            </a:pPr>
            <a:r>
              <a:rPr lang="en-US" sz="1850">
                <a:solidFill>
                  <a:srgbClr val="000000"/>
                </a:solidFill>
              </a:rPr>
              <a:t>payback90 : Average payback time in days over last 90 days</a:t>
            </a:r>
            <a:endParaRPr sz="1850">
              <a:solidFill>
                <a:srgbClr val="000000"/>
              </a:solidFill>
            </a:endParaRPr>
          </a:p>
          <a:p>
            <a:pPr indent="-346075" lvl="0" marL="457200" rtl="0" algn="l">
              <a:lnSpc>
                <a:spcPct val="115000"/>
              </a:lnSpc>
              <a:spcBef>
                <a:spcPts val="0"/>
              </a:spcBef>
              <a:spcAft>
                <a:spcPts val="0"/>
              </a:spcAft>
              <a:buClr>
                <a:srgbClr val="000000"/>
              </a:buClr>
              <a:buSzPts val="1850"/>
              <a:buChar char="●"/>
            </a:pPr>
            <a:r>
              <a:rPr lang="en-US" sz="1850">
                <a:solidFill>
                  <a:srgbClr val="000000"/>
                </a:solidFill>
              </a:rPr>
              <a:t>pcircle : Telecom circle</a:t>
            </a:r>
            <a:endParaRPr sz="1850">
              <a:solidFill>
                <a:srgbClr val="000000"/>
              </a:solidFill>
            </a:endParaRPr>
          </a:p>
          <a:p>
            <a:pPr indent="-346075" lvl="0" marL="457200" rtl="0" algn="l">
              <a:lnSpc>
                <a:spcPct val="115000"/>
              </a:lnSpc>
              <a:spcBef>
                <a:spcPts val="0"/>
              </a:spcBef>
              <a:spcAft>
                <a:spcPts val="0"/>
              </a:spcAft>
              <a:buClr>
                <a:srgbClr val="000000"/>
              </a:buClr>
              <a:buSzPts val="1850"/>
              <a:buChar char="●"/>
            </a:pPr>
            <a:r>
              <a:rPr lang="en-US" sz="1850">
                <a:solidFill>
                  <a:srgbClr val="000000"/>
                </a:solidFill>
              </a:rPr>
              <a:t>pdate : Date</a:t>
            </a:r>
            <a:endParaRPr sz="1850">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ject planning overview presentatio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2021-10-25T15:38:10Z</dcterms:created>
  <dc:creator>Sweta Rai</dc:creator>
</cp:coreProperties>
</file>