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05TNXl3k008KBVvnQ1s+6T9Nr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ffc4741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ffc4741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Hill-climbing" TargetMode="External"/><Relationship Id="rId4" Type="http://schemas.openxmlformats.org/officeDocument/2006/relationships/hyperlink" Target="https://www.javatpoint.com/hill-climbing-algorithm-in-ai" TargetMode="External"/><Relationship Id="rId5" Type="http://schemas.openxmlformats.org/officeDocument/2006/relationships/hyperlink" Target="https://www.geeksforgeeks.org/introduction-hill-climbing-artificial-intelligence/" TargetMode="External"/><Relationship Id="rId6" Type="http://schemas.openxmlformats.org/officeDocument/2006/relationships/hyperlink" Target="https://www.lancaster.ac.uk/stor-i-student-sites/matthew-randall/2020/04/01/heuristic-search-part-1-introduction-and-basic-search-methods/#:~:text=Heuristic%20search%20is%20class%20of,the%20search%20on%20that%20area" TargetMode="External"/><Relationship Id="rId7" Type="http://schemas.openxmlformats.org/officeDocument/2006/relationships/hyperlink" Target="https://techvidvan.com/tutorials/ai-heuristic-search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209575" y="14543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749"/>
              <a:buNone/>
            </a:pPr>
            <a:r>
              <a:rPr b="1" lang="en" sz="5035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</a:t>
            </a:r>
            <a:r>
              <a:rPr b="1" lang="en" sz="2757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 HEURISTIC SEARCH TECHNIQUES TO IMPLEMENT HILL-CLIMBING ALGORITHM</a:t>
            </a:r>
            <a:endParaRPr b="1" sz="5437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2668"/>
              <a:buNone/>
            </a:pPr>
            <a:r>
              <a:rPr lang="en" sz="2477"/>
              <a:t>AIR </a:t>
            </a:r>
            <a:r>
              <a:rPr lang="en" sz="2477"/>
              <a:t>MINI PROJECT</a:t>
            </a:r>
            <a:endParaRPr sz="2477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66666"/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66666"/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								</a:t>
            </a:r>
            <a:endParaRPr b="1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66666"/>
              <a:buNone/>
            </a:pP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endParaRPr b="1" sz="54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"/>
            <a:ext cx="9144003" cy="14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362325" y="3076175"/>
            <a:ext cx="40623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Members :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Piyush Wani (B223064)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Mayur Sapkale (B223050)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Rahil Qureshi(B223047)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656050" y="3389975"/>
            <a:ext cx="29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Conclusion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studied the Hill Climbing algorithm using heuristic function. We have applied It solve 8 puzzle problem and observed that it does not always give the optimal solution.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Reference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https://en.wikipedia.org/wiki/Hill-climbing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https://www.javatpoint.com/hill-climbing-algorithm-in-ai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https://www.geeksforgeeks.org/introduction-hill-climbing-artificial-intelligence/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https://www.lancaster.ac.uk/stor-i-student-sites/matthew-randall/2020/04/01/heuristic-search-part-1-introduction-and-basic-search-methods/#:~:text=Heuristic%20search%20is%20class%20of,the%20search%20on%20that%20area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https://techvidvan.com/tutorials/ai-heuristic-search/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403825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accent1"/>
                </a:solidFill>
              </a:rPr>
              <a:t>Thank you :)</a:t>
            </a:r>
            <a:endParaRPr sz="31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Contents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</a:t>
            </a:r>
            <a:r>
              <a:rPr lang="en">
                <a:highlight>
                  <a:srgbClr val="FFFFFF"/>
                </a:highlight>
              </a:rPr>
              <a:t>HILL-CLIMBING ALGORITHM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 and Disadvantages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fc47419f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Introduction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0" name="Google Shape;70;gcffc47419f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 functions are used to enable search algorithms make an informed guess.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is to guide the search so that it has tendency to explore the region leading to the goal.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Hill Climbing algorithm is a modification of the best first search algorithm, where we consider the best solution in the local search space instead of the global search space.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503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What is HILL-CLIMBING Algorithm ?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700"/>
              <a:buChar char="●"/>
            </a:pPr>
            <a:r>
              <a:rPr lang="en" sz="1700">
                <a:solidFill>
                  <a:srgbClr val="3B3835"/>
                </a:solidFill>
                <a:highlight>
                  <a:srgbClr val="FFFFFF"/>
                </a:highlight>
              </a:rPr>
              <a:t>Hill climbing is a mathematical optimization technique which belongs to the family</a:t>
            </a:r>
            <a:endParaRPr sz="170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835"/>
                </a:solidFill>
                <a:highlight>
                  <a:srgbClr val="FFFFFF"/>
                </a:highlight>
              </a:rPr>
              <a:t>        of local search.</a:t>
            </a:r>
            <a:endParaRPr sz="170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700"/>
              <a:buChar char="●"/>
            </a:pPr>
            <a:r>
              <a:rPr lang="en" sz="1700">
                <a:solidFill>
                  <a:srgbClr val="3B3835"/>
                </a:solidFill>
                <a:highlight>
                  <a:srgbClr val="FFFFFF"/>
                </a:highlight>
              </a:rPr>
              <a:t>It is an iterative algorithm that starts with an arbitrary solution to a</a:t>
            </a:r>
            <a:endParaRPr sz="170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3B3835"/>
                </a:solidFill>
                <a:highlight>
                  <a:srgbClr val="FFFFFF"/>
                </a:highlight>
              </a:rPr>
              <a:t>problem, then attempts to find a better solution by making an incremental change to the solution.</a:t>
            </a:r>
            <a:endParaRPr sz="170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700"/>
              <a:buChar char="●"/>
            </a:pPr>
            <a:r>
              <a:rPr lang="en" sz="1700">
                <a:solidFill>
                  <a:srgbClr val="3B3835"/>
                </a:solidFill>
                <a:highlight>
                  <a:srgbClr val="FFFFFF"/>
                </a:highlight>
              </a:rPr>
              <a:t>Hill Climbing find optimal solution for convex problems,for other it will only find</a:t>
            </a:r>
            <a:endParaRPr sz="170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B3835"/>
                </a:solidFill>
                <a:highlight>
                  <a:srgbClr val="FFFFFF"/>
                </a:highlight>
              </a:rPr>
              <a:t>l</a:t>
            </a:r>
            <a:r>
              <a:rPr lang="en" sz="1700">
                <a:solidFill>
                  <a:srgbClr val="3B3835"/>
                </a:solidFill>
                <a:highlight>
                  <a:srgbClr val="FFFFFF"/>
                </a:highlight>
              </a:rPr>
              <a:t>ocal optima, which are not necessarily the best possible solution out of all possible solutions</a:t>
            </a:r>
            <a:endParaRPr sz="1700">
              <a:solidFill>
                <a:srgbClr val="3B383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B38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Advantages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uses less space than other algorithms.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 is very useful in job shop scheduling, automatic programming, circuit designing, and vehicle routing.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Disadvantages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>
                <a:highlight>
                  <a:schemeClr val="lt1"/>
                </a:highlight>
              </a:rPr>
              <a:t>It is not complete algorithm.</a:t>
            </a:r>
            <a:endParaRPr sz="2200">
              <a:highlight>
                <a:schemeClr val="lt1"/>
              </a:highlight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>
                <a:highlight>
                  <a:schemeClr val="lt1"/>
                </a:highlight>
              </a:rPr>
              <a:t>Local Maxima.</a:t>
            </a:r>
            <a:endParaRPr sz="2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INPUT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94" name="Google Shape;9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1157725"/>
            <a:ext cx="85206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O</a:t>
            </a:r>
            <a:r>
              <a:rPr b="1" lang="en">
                <a:solidFill>
                  <a:schemeClr val="accent1"/>
                </a:solidFill>
              </a:rPr>
              <a:t>utput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chemeClr val="accent1"/>
                </a:solidFill>
              </a:rPr>
              <a:t>Future Scope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going to run this algorithm for 8 puzzle problem. We will not consider higher variants like 16 puzzle or 24 puzzle. Since algorithm is incomplete , we will not always find the optimal solution.We will also not consider the unsolvable instances of 8 puzzle for this exercise.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