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1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138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73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9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240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30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029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76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67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3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538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488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77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FFBE5-627D-4A8D-A256-D26800AEA707}" type="datetimeFigureOut">
              <a:rPr lang="en-IN" smtClean="0"/>
              <a:pPr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436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u="sng" dirty="0" smtClean="0"/>
              <a:t>HOUSING PROJECT</a:t>
            </a:r>
            <a:endParaRPr lang="en-IN" sz="6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Mrs. </a:t>
            </a:r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gohil</a:t>
            </a:r>
            <a:endParaRPr lang="en-US" dirty="0"/>
          </a:p>
          <a:p>
            <a:r>
              <a:rPr lang="en-US" dirty="0"/>
              <a:t>Fliprobo – Internship </a:t>
            </a:r>
            <a:r>
              <a:rPr lang="en-US" dirty="0" smtClean="0"/>
              <a:t>33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7973" y="497769"/>
            <a:ext cx="3048913" cy="1972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Exploratory Data Analysis</a:t>
            </a:r>
            <a:endParaRPr lang="en-IN" sz="7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section we go through some key insight from dataset – </a:t>
            </a:r>
          </a:p>
          <a:p>
            <a:r>
              <a:rPr lang="en-US" dirty="0"/>
              <a:t>As we have lot of features We see here only key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258473"/>
            <a:ext cx="5023485" cy="2519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5588480" cy="1723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is </a:t>
            </a:r>
            <a:r>
              <a:rPr lang="en-IN" sz="24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No Significant relationship</a:t>
            </a: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found between Sale price &amp; Lot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1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As Overall Quality of House Increase the Sale Price of House also Increases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5588481" cy="20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63.4% house properties are regular in shape.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Sale Price of property with slight irregular shape is higher than regular shape.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628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Cul-de-sac has </a:t>
            </a:r>
            <a:r>
              <a:rPr lang="en-IN" sz="2000" u="sng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maximum Mean Sale Price</a:t>
            </a: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among all lot configuration.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Cheapest Houses belong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Inside lot configuration</a:t>
            </a:r>
            <a:r>
              <a:rPr lang="en-IN" sz="20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 while Costlier houses belongs to 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Corner Lot Configuration.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45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Around 1000 sales happen by Conventional Warranty Deed.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Home just constructed and sold category are exceptionally much costlier than anyone else.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All loan-based sale is below 300000.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06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We can see that Sale with condition like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Abnorml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Family,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Alloca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AdjLand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are below the price of 300000.</a:t>
            </a:r>
          </a:p>
          <a:p>
            <a:pPr marL="273050" lvl="0" indent="-2730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Maximum Base Price for House comes from Partial category- (associated with Uncompleted New Home) is higher than rest.</a:t>
            </a:r>
          </a:p>
          <a:p>
            <a:pPr marL="273050" indent="-273050">
              <a:buSzPct val="75000"/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Minimum base price comes from Normal condition sale and also highest sale price comes from this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xmlns="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357052-D051-46CC-99C5-7E66E5BC9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Housing Price Prediction </a:t>
            </a:r>
            <a:endParaRPr lang="en-IN" sz="44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76A83291-018E-458C-A8FE-127132145E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520" b="14520"/>
          <a:stretch>
            <a:fillRect/>
          </a:stretch>
        </p:blipFill>
        <p:spPr>
          <a:xfrm>
            <a:off x="1587" y="0"/>
            <a:ext cx="12190413" cy="49149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Ridge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Building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33375" y="286603"/>
            <a:ext cx="3194612" cy="5895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Findings and Conclusions of the Study</a:t>
            </a:r>
            <a:endParaRPr lang="en-IN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1129555"/>
              </p:ext>
            </p:extLst>
          </p:nvPr>
        </p:nvGraphicFramePr>
        <p:xfrm>
          <a:off x="968991" y="2049145"/>
          <a:ext cx="10186371" cy="40106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75964">
                  <a:extLst>
                    <a:ext uri="{9D8B030D-6E8A-4147-A177-3AD203B41FA5}">
                      <a16:colId xmlns:a16="http://schemas.microsoft.com/office/drawing/2014/main" xmlns="" val="3027096514"/>
                    </a:ext>
                  </a:extLst>
                </a:gridCol>
                <a:gridCol w="2914950">
                  <a:extLst>
                    <a:ext uri="{9D8B030D-6E8A-4147-A177-3AD203B41FA5}">
                      <a16:colId xmlns:a16="http://schemas.microsoft.com/office/drawing/2014/main" xmlns="" val="2033962042"/>
                    </a:ext>
                  </a:extLst>
                </a:gridCol>
                <a:gridCol w="3395457">
                  <a:extLst>
                    <a:ext uri="{9D8B030D-6E8A-4147-A177-3AD203B41FA5}">
                      <a16:colId xmlns:a16="http://schemas.microsoft.com/office/drawing/2014/main" xmlns="" val="335035613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Algorithm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2356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Random Forest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dirty="0"/>
                        <a:t>9</a:t>
                      </a:r>
                      <a:r>
                        <a:rPr lang="en-IN" sz="2800" b="1" dirty="0"/>
                        <a:t>0.34 </a:t>
                      </a: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82.71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1196015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XGB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86.67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82.05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62643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Linear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87.51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76.62 %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1191753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56.39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70.93 %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82932515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Extra Tree Regressor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90.33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83.31 %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9346009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>
                          <a:effectLst/>
                        </a:rPr>
                        <a:t>Ridge Regression</a:t>
                      </a:r>
                      <a:endParaRPr lang="en-IN" sz="22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87.52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76.66 %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7452861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 Hyper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 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effectLst/>
                        </a:rPr>
                        <a:t>90.39</a:t>
                      </a:r>
                      <a:endParaRPr lang="en-IN" sz="2800" b="1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effectLst/>
                        </a:rPr>
                        <a:t>84.56 %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470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5759"/>
          </a:xfrm>
        </p:spPr>
        <p:txBody>
          <a:bodyPr>
            <a:noAutofit/>
          </a:bodyPr>
          <a:lstStyle/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177800" indent="-17780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177800" indent="-1778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 </a:t>
            </a:r>
            <a:r>
              <a:rPr lang="en-IN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xmlns="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their formats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7586" y="4333956"/>
            <a:ext cx="8456828" cy="19216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Chart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DC753E-F110-48C7-8A0B-EFF83A49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8265" y="1859910"/>
            <a:ext cx="6475469" cy="402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 Tasks Perform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8268" y="1846263"/>
            <a:ext cx="8275790" cy="4022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0880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1094</Words>
  <Application>Microsoft Office PowerPoint</Application>
  <PresentationFormat>Custom</PresentationFormat>
  <Paragraphs>120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HOUSING PROJECT</vt:lpstr>
      <vt:lpstr>Introduction to Housing Price Prediction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Machine Learning Model Building</vt:lpstr>
      <vt:lpstr>Machine Learning Algorithm Used</vt:lpstr>
      <vt:lpstr>ML Model Building Flow</vt:lpstr>
      <vt:lpstr>Key Findings and Conclusions of the Study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ASUS</cp:lastModifiedBy>
  <cp:revision>9</cp:revision>
  <dcterms:created xsi:type="dcterms:W3CDTF">2022-02-24T16:00:26Z</dcterms:created>
  <dcterms:modified xsi:type="dcterms:W3CDTF">2022-12-28T14:31:17Z</dcterms:modified>
</cp:coreProperties>
</file>