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 snapToGrid="0" snapToObjects="1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1">
            <a:extLst>
              <a:ext uri="{FF2B5EF4-FFF2-40B4-BE49-F238E27FC236}">
                <a16:creationId xmlns="" xmlns:a16="http://schemas.microsoft.com/office/drawing/2014/main" id="{0F1F20B2-E962-49E5-9607-1C1067C7F4D9}"/>
              </a:ext>
            </a:extLst>
          </p:cNvPr>
          <p:cNvSpPr txBox="1">
            <a:spLocks/>
          </p:cNvSpPr>
          <p:nvPr/>
        </p:nvSpPr>
        <p:spPr>
          <a:xfrm>
            <a:off x="350635" y="1484784"/>
            <a:ext cx="8642111" cy="22322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Project Report on Black</a:t>
            </a:r>
            <a:r>
              <a:rPr kumimoji="0" lang="en-US" sz="4000" b="1" i="0" u="none" strike="noStrike" kern="1200" cap="none" spc="0" normalizeH="0" noProof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Friday sales</a:t>
            </a:r>
            <a:r>
              <a:rPr kumimoji="0" lang="en-US" sz="4000" b="1" i="0" u="none" strike="noStrike" kern="1200" cap="none" spc="0" normalizeH="0" baseline="0" noProof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prediction using Machine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40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By:- </a:t>
            </a:r>
            <a:r>
              <a:rPr kumimoji="0" lang="en-IN" sz="4000" b="1" i="0" u="none" strike="noStrike" kern="1200" cap="none" spc="0" normalizeH="0" baseline="0" noProof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Sneha</a:t>
            </a:r>
            <a:r>
              <a:rPr kumimoji="0" lang="en-IN" sz="4000" b="1" i="0" u="none" strike="noStrike" kern="1200" cap="none" spc="0" normalizeH="0" noProof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kumimoji="0" lang="en-IN" sz="4000" b="1" i="0" u="none" strike="noStrike" kern="1200" cap="none" spc="0" normalizeH="0" noProof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Gohil</a:t>
            </a:r>
            <a:endParaRPr kumimoji="0" lang="en-IN" sz="4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405257" cy="55826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724614" cy="53557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398382" cy="5273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800241" cy="5397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93086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3090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254003" cy="53420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724614" cy="52457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862117" cy="53351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252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793365" cy="52663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260878" cy="5452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5551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642111" cy="52938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4221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49773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394605" cy="5039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240253" cy="534202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360229" cy="486763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339603" cy="44344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9057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435856" cy="485388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683362" cy="477825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882743" cy="49432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999621" cy="49501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507" y="82502"/>
            <a:ext cx="8697113" cy="532827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985871" cy="54932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8689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047747" cy="52870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930869" cy="5507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453383" cy="52595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247128" cy="52388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384632" cy="5397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357131" cy="5410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267753" cy="5479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On-screen Show (16:9)</PresentationFormat>
  <Paragraphs>44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2</cp:revision>
  <dcterms:created xsi:type="dcterms:W3CDTF">2023-03-01T07:27:08Z</dcterms:created>
  <dcterms:modified xsi:type="dcterms:W3CDTF">2023-03-02T18:04:25Z</dcterms:modified>
</cp:coreProperties>
</file>