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56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B65-75BB-4058-8339-03894EC932C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049-3A78-418E-86B7-7DD9C62E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2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B65-75BB-4058-8339-03894EC932C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049-3A78-418E-86B7-7DD9C62E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1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B65-75BB-4058-8339-03894EC932C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049-3A78-418E-86B7-7DD9C62E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4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B65-75BB-4058-8339-03894EC932C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049-3A78-418E-86B7-7DD9C62E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1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B65-75BB-4058-8339-03894EC932C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049-3A78-418E-86B7-7DD9C62E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0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B65-75BB-4058-8339-03894EC932C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049-3A78-418E-86B7-7DD9C62E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5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B65-75BB-4058-8339-03894EC932C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049-3A78-418E-86B7-7DD9C62E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0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B65-75BB-4058-8339-03894EC932C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049-3A78-418E-86B7-7DD9C62E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3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B65-75BB-4058-8339-03894EC932C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049-3A78-418E-86B7-7DD9C62E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2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B65-75BB-4058-8339-03894EC932C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049-3A78-418E-86B7-7DD9C62E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2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B65-75BB-4058-8339-03894EC932C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049-3A78-418E-86B7-7DD9C62E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0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45B65-75BB-4058-8339-03894EC932C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5049-3A78-418E-86B7-7DD9C62E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2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3423F4-898A-4810-B83B-4AFBE20F6DFD}"/>
              </a:ext>
            </a:extLst>
          </p:cNvPr>
          <p:cNvSpPr txBox="1"/>
          <p:nvPr/>
        </p:nvSpPr>
        <p:spPr>
          <a:xfrm>
            <a:off x="1094259" y="774700"/>
            <a:ext cx="46694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/>
              <a:t>MRV Remove</a:t>
            </a:r>
            <a:endParaRPr lang="ko-KR" altLang="en-US" sz="6400" dirty="0"/>
          </a:p>
        </p:txBody>
      </p:sp>
    </p:spTree>
    <p:extLst>
      <p:ext uri="{BB962C8B-B14F-4D97-AF65-F5344CB8AC3E}">
        <p14:creationId xmlns:p14="http://schemas.microsoft.com/office/powerpoint/2010/main" val="193850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3423F4-898A-4810-B83B-4AFBE20F6DFD}"/>
              </a:ext>
            </a:extLst>
          </p:cNvPr>
          <p:cNvSpPr txBox="1"/>
          <p:nvPr/>
        </p:nvSpPr>
        <p:spPr>
          <a:xfrm>
            <a:off x="399627" y="774700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내역</a:t>
            </a:r>
            <a:endParaRPr lang="en-US" altLang="ko-KR" dirty="0"/>
          </a:p>
          <a:p>
            <a:r>
              <a:rPr lang="en-US" altLang="ko-KR" dirty="0"/>
              <a:t>2021-08-24 </a:t>
            </a:r>
            <a:r>
              <a:rPr lang="ko-KR" altLang="en-US" dirty="0"/>
              <a:t>최초 작성</a:t>
            </a:r>
          </a:p>
        </p:txBody>
      </p:sp>
    </p:spTree>
    <p:extLst>
      <p:ext uri="{BB962C8B-B14F-4D97-AF65-F5344CB8AC3E}">
        <p14:creationId xmlns:p14="http://schemas.microsoft.com/office/powerpoint/2010/main" val="3904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D6C0D33-B611-48BC-95D6-525D0DDB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357039"/>
            <a:ext cx="6057900" cy="3914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EBF65-33C3-4B40-86E7-ED704166928E}"/>
              </a:ext>
            </a:extLst>
          </p:cNvPr>
          <p:cNvSpPr txBox="1"/>
          <p:nvPr/>
        </p:nvSpPr>
        <p:spPr>
          <a:xfrm>
            <a:off x="399627" y="7747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38235-1B22-4215-9FD6-665522146847}"/>
              </a:ext>
            </a:extLst>
          </p:cNvPr>
          <p:cNvSpPr txBox="1"/>
          <p:nvPr/>
        </p:nvSpPr>
        <p:spPr>
          <a:xfrm>
            <a:off x="399627" y="5524500"/>
            <a:ext cx="58689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최초 화면으로 전체 항목 리스트를 표시합니다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Drive : Drive </a:t>
            </a:r>
            <a:r>
              <a:rPr lang="ko-KR" altLang="en-US" dirty="0"/>
              <a:t>리스트를 보여줍니다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Folder : Folder </a:t>
            </a:r>
            <a:r>
              <a:rPr lang="ko-KR" altLang="en-US" dirty="0"/>
              <a:t>리스트를 보여줍니다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Except : </a:t>
            </a:r>
            <a:r>
              <a:rPr lang="ko-KR" altLang="en-US" dirty="0"/>
              <a:t>제외 폴더 리스트를 보여줍니다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Add : Drive, Folder, Except</a:t>
            </a:r>
            <a:r>
              <a:rPr lang="ko-KR" altLang="en-US" dirty="0"/>
              <a:t>의 항목을 추가합니다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Update : Drive, Folder</a:t>
            </a:r>
            <a:r>
              <a:rPr lang="ko-KR" altLang="en-US" dirty="0"/>
              <a:t>의 항목을 수정합니다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Delete : Drive, Folder, Except</a:t>
            </a:r>
            <a:r>
              <a:rPr lang="ko-KR" altLang="en-US" dirty="0"/>
              <a:t>의 항목을 삭제합니다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Start : </a:t>
            </a:r>
            <a:r>
              <a:rPr lang="ko-KR" altLang="en-US" dirty="0"/>
              <a:t>제거를 실행합니다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Stop : </a:t>
            </a:r>
            <a:r>
              <a:rPr lang="ko-KR" altLang="en-US" dirty="0"/>
              <a:t>제거를 중지합니다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DB, CSV, TXT, BMP, JPEG : </a:t>
            </a:r>
            <a:r>
              <a:rPr lang="ko-KR" altLang="en-US" dirty="0"/>
              <a:t>제거 확장자를 설정합니다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580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0C43A2-4F5E-4A2F-9F6F-0B52EDBB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7" y="1357039"/>
            <a:ext cx="6058746" cy="3915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827CF3-7F9E-4677-9ADB-E99D715EA71F}"/>
              </a:ext>
            </a:extLst>
          </p:cNvPr>
          <p:cNvSpPr txBox="1"/>
          <p:nvPr/>
        </p:nvSpPr>
        <p:spPr>
          <a:xfrm>
            <a:off x="399627" y="774700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Drive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36710-6F37-46C0-9D42-995BFD2B221F}"/>
              </a:ext>
            </a:extLst>
          </p:cNvPr>
          <p:cNvSpPr txBox="1"/>
          <p:nvPr/>
        </p:nvSpPr>
        <p:spPr>
          <a:xfrm>
            <a:off x="399627" y="6159500"/>
            <a:ext cx="54475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Drive </a:t>
            </a:r>
            <a:r>
              <a:rPr lang="ko-KR" altLang="en-US" dirty="0"/>
              <a:t>단위 파일 삭제를 관리합니다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Drive </a:t>
            </a:r>
            <a:r>
              <a:rPr lang="ko-KR" altLang="en-US" dirty="0"/>
              <a:t>사용 용량이 </a:t>
            </a:r>
            <a:r>
              <a:rPr lang="en-US" altLang="ko-KR" dirty="0"/>
              <a:t>Percentage High </a:t>
            </a:r>
            <a:r>
              <a:rPr lang="ko-KR" altLang="en-US" dirty="0"/>
              <a:t>이상이 된 경우</a:t>
            </a:r>
            <a:endParaRPr lang="en-US" altLang="ko-KR" dirty="0"/>
          </a:p>
          <a:p>
            <a:r>
              <a:rPr lang="ko-KR" altLang="en-US" dirty="0"/>
              <a:t>오래전 생성된 파일 순서로 </a:t>
            </a:r>
            <a:r>
              <a:rPr lang="en-US" altLang="ko-KR" dirty="0"/>
              <a:t>Percentage Low </a:t>
            </a:r>
            <a:r>
              <a:rPr lang="ko-KR" altLang="en-US" dirty="0"/>
              <a:t>이하까지 </a:t>
            </a:r>
            <a:endParaRPr lang="en-US" altLang="ko-KR" dirty="0"/>
          </a:p>
          <a:p>
            <a:r>
              <a:rPr lang="ko-KR" altLang="en-US" dirty="0"/>
              <a:t>파일 삭제를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삭제 확장자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*.DB, *.CSV, *.TXT, *.BMP, *.JPEG</a:t>
            </a:r>
          </a:p>
        </p:txBody>
      </p:sp>
    </p:spTree>
    <p:extLst>
      <p:ext uri="{BB962C8B-B14F-4D97-AF65-F5344CB8AC3E}">
        <p14:creationId xmlns:p14="http://schemas.microsoft.com/office/powerpoint/2010/main" val="192483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BEFE73-D148-424B-83C8-8A146044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7" y="1357039"/>
            <a:ext cx="6058746" cy="3915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58D17F-E45E-4ED6-B208-4177F3D17D49}"/>
              </a:ext>
            </a:extLst>
          </p:cNvPr>
          <p:cNvSpPr txBox="1"/>
          <p:nvPr/>
        </p:nvSpPr>
        <p:spPr>
          <a:xfrm>
            <a:off x="399627" y="774700"/>
            <a:ext cx="170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Drive </a:t>
            </a:r>
            <a:r>
              <a:rPr lang="ko-KR" altLang="en-US" dirty="0"/>
              <a:t>설정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F83E3-85BC-4566-ADD0-79A8A2EFC707}"/>
              </a:ext>
            </a:extLst>
          </p:cNvPr>
          <p:cNvSpPr txBox="1"/>
          <p:nvPr/>
        </p:nvSpPr>
        <p:spPr>
          <a:xfrm>
            <a:off x="399627" y="6159500"/>
            <a:ext cx="3313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Drive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Add </a:t>
            </a:r>
            <a:r>
              <a:rPr lang="ko-KR" altLang="en-US" dirty="0"/>
              <a:t>클릭 후 드라이버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제거 확장자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Drive</a:t>
            </a:r>
            <a:r>
              <a:rPr lang="ko-KR" altLang="en-US" dirty="0"/>
              <a:t> 사용 용량 퍼센트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Update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097CED-4235-48AF-BB00-467BA7824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11" y="5684270"/>
            <a:ext cx="2481262" cy="27561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FD08BA-A849-491E-914F-45A89E5AA06F}"/>
              </a:ext>
            </a:extLst>
          </p:cNvPr>
          <p:cNvSpPr txBox="1"/>
          <p:nvPr/>
        </p:nvSpPr>
        <p:spPr>
          <a:xfrm>
            <a:off x="3977111" y="8485750"/>
            <a:ext cx="150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Drive</a:t>
            </a:r>
            <a:r>
              <a:rPr lang="ko-KR" altLang="en-US" dirty="0"/>
              <a:t> </a:t>
            </a:r>
            <a:r>
              <a:rPr lang="en-US" altLang="ko-KR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60210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81F8782-E3D0-47FC-B093-295BBEE70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7" y="1357039"/>
            <a:ext cx="6058746" cy="3915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74A5B-8EEA-4ED8-9593-C4EE36E943C5}"/>
              </a:ext>
            </a:extLst>
          </p:cNvPr>
          <p:cNvSpPr txBox="1"/>
          <p:nvPr/>
        </p:nvSpPr>
        <p:spPr>
          <a:xfrm>
            <a:off x="399627" y="774700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Folder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60D891-3DEA-4301-A6EB-E6B876F56552}"/>
              </a:ext>
            </a:extLst>
          </p:cNvPr>
          <p:cNvSpPr txBox="1"/>
          <p:nvPr/>
        </p:nvSpPr>
        <p:spPr>
          <a:xfrm>
            <a:off x="399627" y="6159500"/>
            <a:ext cx="60179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폴더 단위 파일 삭제를 관리합니다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 일자를 벗어난 파일의 삭제를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SubDir</a:t>
            </a:r>
            <a:r>
              <a:rPr lang="en-US" altLang="ko-KR" dirty="0"/>
              <a:t> : </a:t>
            </a:r>
            <a:r>
              <a:rPr lang="ko-KR" altLang="en-US" dirty="0"/>
              <a:t>하위 디렉토리의 파일 포함 설정입니다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Start Day : </a:t>
            </a:r>
            <a:r>
              <a:rPr lang="ko-KR" altLang="en-US" dirty="0"/>
              <a:t>보존 기간 설정입니다</a:t>
            </a:r>
            <a:r>
              <a:rPr lang="en-US" altLang="ko-KR" dirty="0"/>
              <a:t>. </a:t>
            </a:r>
            <a:r>
              <a:rPr lang="ko-KR" altLang="en-US" dirty="0"/>
              <a:t>오늘을 기준으로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10 : 2021-08-14 ~ 2021-08-24</a:t>
            </a:r>
            <a:br>
              <a:rPr lang="en-US" altLang="ko-KR" dirty="0"/>
            </a:br>
            <a:r>
              <a:rPr lang="en-US" altLang="ko-KR" dirty="0"/>
              <a:t>              2021-08-13 </a:t>
            </a:r>
            <a:r>
              <a:rPr lang="ko-KR" altLang="en-US" dirty="0"/>
              <a:t>이전에 생성된 파일을 삭제 대상입니다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삭제 확장자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*.DB, *.CSV, *.TXT, *.BMP, *.JPEG</a:t>
            </a:r>
          </a:p>
        </p:txBody>
      </p:sp>
    </p:spTree>
    <p:extLst>
      <p:ext uri="{BB962C8B-B14F-4D97-AF65-F5344CB8AC3E}">
        <p14:creationId xmlns:p14="http://schemas.microsoft.com/office/powerpoint/2010/main" val="378267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81F8782-E3D0-47FC-B093-295BBEE70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7" y="1357039"/>
            <a:ext cx="6058746" cy="3915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74A5B-8EEA-4ED8-9593-C4EE36E943C5}"/>
              </a:ext>
            </a:extLst>
          </p:cNvPr>
          <p:cNvSpPr txBox="1"/>
          <p:nvPr/>
        </p:nvSpPr>
        <p:spPr>
          <a:xfrm>
            <a:off x="399627" y="774700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Folder </a:t>
            </a:r>
            <a:r>
              <a:rPr lang="ko-KR" altLang="en-US" dirty="0"/>
              <a:t>설정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60D891-3DEA-4301-A6EB-E6B876F56552}"/>
              </a:ext>
            </a:extLst>
          </p:cNvPr>
          <p:cNvSpPr txBox="1"/>
          <p:nvPr/>
        </p:nvSpPr>
        <p:spPr>
          <a:xfrm>
            <a:off x="399627" y="6159500"/>
            <a:ext cx="27350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Folder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Add </a:t>
            </a:r>
            <a:r>
              <a:rPr lang="ko-KR" altLang="en-US" dirty="0"/>
              <a:t>클릭 후 폴더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제거 확장자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폴더 조건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Update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164B64-1B2C-40A4-A1ED-CCA3751C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840" y="5684270"/>
            <a:ext cx="2706533" cy="27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5F5BC4-355F-44C2-B51A-4C224C5D8CA6}"/>
              </a:ext>
            </a:extLst>
          </p:cNvPr>
          <p:cNvSpPr txBox="1"/>
          <p:nvPr/>
        </p:nvSpPr>
        <p:spPr>
          <a:xfrm>
            <a:off x="3751840" y="8484448"/>
            <a:ext cx="160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Folder</a:t>
            </a:r>
            <a:r>
              <a:rPr lang="ko-KR" altLang="en-US" dirty="0"/>
              <a:t> </a:t>
            </a:r>
            <a:r>
              <a:rPr lang="en-US" altLang="ko-KR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66291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F7B567C-2D10-4D9E-B07F-FABB333CF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7" y="1357039"/>
            <a:ext cx="6058746" cy="3915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58D17F-E45E-4ED6-B208-4177F3D17D49}"/>
              </a:ext>
            </a:extLst>
          </p:cNvPr>
          <p:cNvSpPr txBox="1"/>
          <p:nvPr/>
        </p:nvSpPr>
        <p:spPr>
          <a:xfrm>
            <a:off x="399627" y="774700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Except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F83E3-85BC-4566-ADD0-79A8A2EFC707}"/>
              </a:ext>
            </a:extLst>
          </p:cNvPr>
          <p:cNvSpPr txBox="1"/>
          <p:nvPr/>
        </p:nvSpPr>
        <p:spPr>
          <a:xfrm>
            <a:off x="399627" y="6159500"/>
            <a:ext cx="583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제외 폴더를 관리합니다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Drive, Folder </a:t>
            </a:r>
            <a:r>
              <a:rPr lang="ko-KR" altLang="en-US" dirty="0"/>
              <a:t>삭제 시 </a:t>
            </a:r>
            <a:r>
              <a:rPr lang="en-US" altLang="ko-KR" dirty="0"/>
              <a:t>Except </a:t>
            </a:r>
            <a:r>
              <a:rPr lang="ko-KR" altLang="en-US" dirty="0"/>
              <a:t>폴더로 등록되어 있는 폴더는</a:t>
            </a:r>
            <a:endParaRPr lang="en-US" altLang="ko-KR" dirty="0"/>
          </a:p>
          <a:p>
            <a:r>
              <a:rPr lang="ko-KR" altLang="en-US" dirty="0"/>
              <a:t>하위 폴더를 포함하여 삭제에서 제외됩니다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90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F7B567C-2D10-4D9E-B07F-FABB333CF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7" y="1357039"/>
            <a:ext cx="6058746" cy="3915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58D17F-E45E-4ED6-B208-4177F3D17D49}"/>
              </a:ext>
            </a:extLst>
          </p:cNvPr>
          <p:cNvSpPr txBox="1"/>
          <p:nvPr/>
        </p:nvSpPr>
        <p:spPr>
          <a:xfrm>
            <a:off x="399627" y="774700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Except </a:t>
            </a:r>
            <a:r>
              <a:rPr lang="ko-KR" altLang="en-US" dirty="0"/>
              <a:t>설정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B079B-17D6-4D03-9F66-0A7A57366E38}"/>
              </a:ext>
            </a:extLst>
          </p:cNvPr>
          <p:cNvSpPr txBox="1"/>
          <p:nvPr/>
        </p:nvSpPr>
        <p:spPr>
          <a:xfrm>
            <a:off x="399627" y="6159500"/>
            <a:ext cx="2735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Except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Add </a:t>
            </a:r>
            <a:r>
              <a:rPr lang="ko-KR" altLang="en-US" dirty="0"/>
              <a:t>클릭 후 폴더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Update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6C336B-897C-4F35-8249-9733E6C7D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840" y="5684270"/>
            <a:ext cx="2706533" cy="27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477FA-C9E4-413B-B5B7-C8B71324A769}"/>
              </a:ext>
            </a:extLst>
          </p:cNvPr>
          <p:cNvSpPr txBox="1"/>
          <p:nvPr/>
        </p:nvSpPr>
        <p:spPr>
          <a:xfrm>
            <a:off x="3751840" y="8484448"/>
            <a:ext cx="160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Folder</a:t>
            </a:r>
            <a:r>
              <a:rPr lang="ko-KR" altLang="en-US" dirty="0"/>
              <a:t> </a:t>
            </a:r>
            <a:r>
              <a:rPr lang="en-US" altLang="ko-KR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25153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58D17F-E45E-4ED6-B208-4177F3D17D49}"/>
              </a:ext>
            </a:extLst>
          </p:cNvPr>
          <p:cNvSpPr txBox="1"/>
          <p:nvPr/>
        </p:nvSpPr>
        <p:spPr>
          <a:xfrm>
            <a:off x="399627" y="774700"/>
            <a:ext cx="58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Icon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F83E3-85BC-4566-ADD0-79A8A2EFC707}"/>
              </a:ext>
            </a:extLst>
          </p:cNvPr>
          <p:cNvSpPr txBox="1"/>
          <p:nvPr/>
        </p:nvSpPr>
        <p:spPr>
          <a:xfrm>
            <a:off x="399627" y="6159500"/>
            <a:ext cx="5551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작업표시줄 정보입니다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Auto Start : </a:t>
            </a:r>
            <a:r>
              <a:rPr lang="ko-KR" altLang="en-US" dirty="0"/>
              <a:t>프로그램 실행 시 제거를 자동 시작합니다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Open : </a:t>
            </a:r>
            <a:r>
              <a:rPr lang="ko-KR" altLang="en-US" dirty="0"/>
              <a:t>프로그램 화면을 보여줍니다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Exit : </a:t>
            </a:r>
            <a:r>
              <a:rPr lang="ko-KR" altLang="en-US" dirty="0"/>
              <a:t>프로그램을 종료합니다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3C49E1-52DF-4432-A336-121CC233D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87" y="1357039"/>
            <a:ext cx="3591426" cy="905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D99D97-3159-41ED-9035-65D9D7BC3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9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0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303</Words>
  <Application>Microsoft Office PowerPoint</Application>
  <PresentationFormat>A4 용지(210x297mm)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82108</dc:creator>
  <cp:lastModifiedBy>82108</cp:lastModifiedBy>
  <cp:revision>33</cp:revision>
  <dcterms:created xsi:type="dcterms:W3CDTF">2021-08-24T03:29:13Z</dcterms:created>
  <dcterms:modified xsi:type="dcterms:W3CDTF">2021-08-24T08:38:12Z</dcterms:modified>
</cp:coreProperties>
</file>