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f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49806D-4995-4640-A9FB-28257A9AF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869660"/>
            <a:ext cx="10572000" cy="1044700"/>
          </a:xfrm>
        </p:spPr>
        <p:txBody>
          <a:bodyPr/>
          <a:lstStyle/>
          <a:p>
            <a:pPr algn="ctr"/>
            <a:r>
              <a:rPr lang="it-IT" dirty="0"/>
              <a:t>Player </a:t>
            </a:r>
            <a:r>
              <a:rPr lang="it-IT" dirty="0" err="1"/>
              <a:t>Seeker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98B6BD-6CFE-439B-A646-1D6064863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999" y="5339213"/>
            <a:ext cx="11382001" cy="1372872"/>
          </a:xfrm>
          <a:effectLst/>
        </p:spPr>
        <p:txBody>
          <a:bodyPr>
            <a:normAutofit/>
          </a:bodyPr>
          <a:lstStyle/>
          <a:p>
            <a:pPr marL="408940"/>
            <a:r>
              <a:rPr lang="it-IT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Player </a:t>
            </a:r>
            <a:r>
              <a:rPr lang="it-IT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Seeker</a:t>
            </a:r>
            <a:r>
              <a:rPr lang="it-IT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è una applicazione Web, completamente responsive, che permette la creazione di eventi sportivi, facilitando la ricerca di partecipanti a tali eventi. L’applicazione si propone quindi di semplificare il processo di organizzazione di eventi sportivi, mettendo in comunicazione la struttura ospitante e i giocatori.</a:t>
            </a:r>
            <a:endParaRPr lang="it-IT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08940"/>
            <a:r>
              <a:rPr lang="it-IT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Player </a:t>
            </a:r>
            <a:r>
              <a:rPr lang="it-IT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Seeker</a:t>
            </a:r>
            <a:r>
              <a:rPr lang="it-IT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agisce quindi da intermediario tra la struttura e i giocatori, eliminando lo stress dell’organizzazione.</a:t>
            </a:r>
            <a:endParaRPr lang="it-IT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it-IT" sz="600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49C21077-D6A8-4E0C-8BD0-346256F3E7BD}"/>
              </a:ext>
            </a:extLst>
          </p:cNvPr>
          <p:cNvSpPr txBox="1">
            <a:spLocks/>
          </p:cNvSpPr>
          <p:nvPr/>
        </p:nvSpPr>
        <p:spPr>
          <a:xfrm>
            <a:off x="9118833" y="63238"/>
            <a:ext cx="3073167" cy="152774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1200" i="1" dirty="0">
                <a:latin typeface="Arial" panose="020B0604020202020204" pitchFamily="34" charset="0"/>
                <a:cs typeface="Arial" panose="020B0604020202020204" pitchFamily="34" charset="0"/>
              </a:rPr>
              <a:t>Progetto didattico </a:t>
            </a:r>
          </a:p>
          <a:p>
            <a:pPr algn="ctr"/>
            <a:r>
              <a:rPr lang="it-IT" sz="1200" i="1" dirty="0">
                <a:latin typeface="Arial" panose="020B0604020202020204" pitchFamily="34" charset="0"/>
                <a:cs typeface="Arial" panose="020B0604020202020204" pitchFamily="34" charset="0"/>
              </a:rPr>
              <a:t>Web computing 2021/2022</a:t>
            </a:r>
          </a:p>
          <a:p>
            <a:pPr algn="ctr"/>
            <a:endParaRPr lang="it-IT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200" i="1" dirty="0">
                <a:latin typeface="Arial" panose="020B0604020202020204" pitchFamily="34" charset="0"/>
                <a:cs typeface="Arial" panose="020B0604020202020204" pitchFamily="34" charset="0"/>
              </a:rPr>
              <a:t>Giovanni Beraldi</a:t>
            </a:r>
          </a:p>
          <a:p>
            <a:pPr algn="ctr"/>
            <a:r>
              <a:rPr lang="it-IT" sz="1200" i="1" dirty="0">
                <a:latin typeface="Arial" panose="020B0604020202020204" pitchFamily="34" charset="0"/>
                <a:cs typeface="Arial" panose="020B0604020202020204" pitchFamily="34" charset="0"/>
              </a:rPr>
              <a:t>Francesco De Fazio</a:t>
            </a:r>
          </a:p>
          <a:p>
            <a:pPr algn="ctr"/>
            <a:r>
              <a:rPr lang="it-IT" sz="1200" i="1" dirty="0">
                <a:latin typeface="Arial" panose="020B0604020202020204" pitchFamily="34" charset="0"/>
                <a:cs typeface="Arial" panose="020B0604020202020204" pitchFamily="34" charset="0"/>
              </a:rPr>
              <a:t>Gabriele Tassone</a:t>
            </a:r>
          </a:p>
          <a:p>
            <a:pPr algn="ctr"/>
            <a:r>
              <a:rPr lang="it-IT" sz="1200" i="1" dirty="0">
                <a:latin typeface="Arial" panose="020B0604020202020204" pitchFamily="34" charset="0"/>
                <a:cs typeface="Arial" panose="020B0604020202020204" pitchFamily="34" charset="0"/>
              </a:rPr>
              <a:t>Daniele Greco</a:t>
            </a:r>
          </a:p>
        </p:txBody>
      </p:sp>
    </p:spTree>
    <p:extLst>
      <p:ext uri="{BB962C8B-B14F-4D97-AF65-F5344CB8AC3E}">
        <p14:creationId xmlns:p14="http://schemas.microsoft.com/office/powerpoint/2010/main" val="25991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D4A654-2A8B-4A88-A4AF-EE36C44D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9DB60C5-14D3-4B9E-93AC-3336CB77E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964" y="2792168"/>
            <a:ext cx="6050072" cy="399872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5718A8-F738-4B1A-986D-9E1EC32DD633}"/>
              </a:ext>
            </a:extLst>
          </p:cNvPr>
          <p:cNvSpPr txBox="1"/>
          <p:nvPr/>
        </p:nvSpPr>
        <p:spPr>
          <a:xfrm>
            <a:off x="3705426" y="2307141"/>
            <a:ext cx="4781145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seguito lo schema ER del database</a:t>
            </a:r>
            <a:endParaRPr lang="it-I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5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6817DA-ED11-49FC-8CA2-330FBFF1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Login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045B36-D476-4CB4-BBFA-AFDD98BB6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505" y="2480553"/>
            <a:ext cx="4583414" cy="3842709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sistema mette a disposizione dell’utente un portale su cui potersi registrare ed effettuare l’accesso. 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Gli utenti hanno la possibilità di accedere anche attraverso il loro account </a:t>
            </a:r>
            <a:r>
              <a:rPr lang="it-IT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it-IT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utente può registrarsi come semplice giocatore o come struttura sportiva.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1F7B5CA-E901-4A1E-A8AE-C799030A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920" y="2582692"/>
            <a:ext cx="7252036" cy="369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8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FCCBE8-27B3-45B9-B2E5-55FDA7CD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Home page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08F2237-0143-4B98-B235-F197052A0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505" y="2488646"/>
            <a:ext cx="4583414" cy="3842709"/>
          </a:xfrm>
          <a:effectLst/>
        </p:spPr>
        <p:txBody>
          <a:bodyPr>
            <a:normAutofit/>
          </a:bodyPr>
          <a:lstStyle/>
          <a:p>
            <a:pPr marL="88900" indent="0">
              <a:lnSpc>
                <a:spcPct val="107000"/>
              </a:lnSpc>
              <a:buNone/>
            </a:pPr>
            <a:r>
              <a:rPr lang="it-IT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home page mostra all’utente gli eventi imminenti e le migliori strutture, selezionate in base al numero di eventi che ospiteranno, vicini alla sua posizione. </a:t>
            </a:r>
          </a:p>
          <a:p>
            <a:pPr marL="88900" indent="0">
              <a:lnSpc>
                <a:spcPct val="107000"/>
              </a:lnSpc>
              <a:buNone/>
            </a:pPr>
            <a:r>
              <a:rPr lang="it-IT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Nel caso in cui un utente non sia autenticato il sistema mostrerà gli eventi imminenti e le migliori strutture registrate nel sistema, senza nessun vincolo sulla posizione.</a:t>
            </a:r>
            <a:endParaRPr lang="it-I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61136BA-BB98-4307-8674-DCAD34D35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919" y="2488646"/>
            <a:ext cx="7367083" cy="383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4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560114-E08F-4B61-8A33-87E0A7FD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degli eventi sportivi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705780F1-C131-40EA-BAE6-5512DF628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584" y="2545825"/>
            <a:ext cx="4583414" cy="3570050"/>
          </a:xfrm>
          <a:effectLst/>
        </p:spPr>
        <p:txBody>
          <a:bodyPr>
            <a:normAutofit/>
          </a:bodyPr>
          <a:lstStyle/>
          <a:p>
            <a:pPr marL="88900" indent="0">
              <a:lnSpc>
                <a:spcPct val="107000"/>
              </a:lnSpc>
              <a:buNone/>
            </a:pPr>
            <a:r>
              <a:rPr lang="it-IT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Ogni utente autenticato, che deve essere un giocatore, oppure quelli non registrati, hanno la possibilità di cercare eventi sportivi vicini ad una certa zona. </a:t>
            </a:r>
          </a:p>
          <a:p>
            <a:pPr marL="88900" indent="0">
              <a:lnSpc>
                <a:spcPct val="107000"/>
              </a:lnSpc>
              <a:buNone/>
            </a:pPr>
            <a:r>
              <a:rPr lang="it-IT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aggiunta l’utente ha la possibilità di filtrare i risultati in base alla distanza, espressa in chilometri, dalla zona selezionata e anche in base alla tipologia di sport.</a:t>
            </a:r>
          </a:p>
          <a:p>
            <a:pPr marL="88900" indent="0">
              <a:lnSpc>
                <a:spcPct val="107000"/>
              </a:lnSpc>
              <a:buNone/>
            </a:pPr>
            <a:r>
              <a:rPr lang="it-IT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sistema, se l’utente che effettua la ricerca è autenticato, offre la possibilità di visualizzare gli eventi vicini alla sua posizione, ovvero l’indirizzo specificato in fase di registrazione.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CD6CEC4-7CEF-4BD8-BA5E-3E324E3EE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998" y="2409496"/>
            <a:ext cx="7381002" cy="384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2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2EE0B0-01D7-4EB3-8D60-DF97F81F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strutture sportive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3921E0-2D99-4A81-96AD-B0339BB44635}"/>
              </a:ext>
            </a:extLst>
          </p:cNvPr>
          <p:cNvSpPr txBox="1">
            <a:spLocks/>
          </p:cNvSpPr>
          <p:nvPr/>
        </p:nvSpPr>
        <p:spPr>
          <a:xfrm>
            <a:off x="305405" y="2711196"/>
            <a:ext cx="4583414" cy="3570050"/>
          </a:xfrm>
          <a:prstGeom prst="rect">
            <a:avLst/>
          </a:prstGeom>
          <a:effectLst/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0">
              <a:lnSpc>
                <a:spcPct val="107000"/>
              </a:lnSpc>
              <a:buFont typeface="Wingdings 2" charset="2"/>
              <a:buNone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Ogni utente autenticato, che deve essere un giocatore, oppure quelli non registrati, hanno la possibilità di cercare strutture sportivi vicini ad una certa zona. </a:t>
            </a:r>
          </a:p>
          <a:p>
            <a:pPr marL="88900" indent="0">
              <a:lnSpc>
                <a:spcPct val="107000"/>
              </a:lnSpc>
              <a:buFont typeface="Wingdings 2" charset="2"/>
              <a:buNone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aggiunta l’utente ha la possibilità di filtrare i risultati in base alla distanza, espressa in chilometri, dalla zona selezionata e anche in base alla tipologia di sport.</a:t>
            </a:r>
          </a:p>
          <a:p>
            <a:pPr marL="88900" indent="0">
              <a:lnSpc>
                <a:spcPct val="107000"/>
              </a:lnSpc>
              <a:buFont typeface="Wingdings 2" charset="2"/>
              <a:buNone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sistema, se l’utente che effettua la ricerca è autenticato, offre la possibilità di visualizzare le strutture sportive vicini alla sua posizione, ovvero l’indirizzo specificato in fase di registrazione.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A6F3A42-83A4-434F-B84C-26E64F4D2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75" y="2506752"/>
            <a:ext cx="7366925" cy="377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7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0F0F02-6618-4F47-A99B-76E0F0FD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Creazione evento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BC5E94-6AF8-43C0-829D-EFD0DEE93C90}"/>
              </a:ext>
            </a:extLst>
          </p:cNvPr>
          <p:cNvSpPr txBox="1">
            <a:spLocks/>
          </p:cNvSpPr>
          <p:nvPr/>
        </p:nvSpPr>
        <p:spPr>
          <a:xfrm>
            <a:off x="305405" y="2711196"/>
            <a:ext cx="4583414" cy="3570050"/>
          </a:xfrm>
          <a:prstGeom prst="rect">
            <a:avLst/>
          </a:prstGeom>
          <a:effectLst/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0">
              <a:lnSpc>
                <a:spcPct val="107000"/>
              </a:lnSpc>
              <a:buFont typeface="Wingdings 2" charset="2"/>
              <a:buNone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giocatore ha la possibilità di creare nuovi eventi, selezionando uno sport da quelli proposti dal sistema, una data e una fascia oraria e una struttura sportiva capace di ospitare lo sport selezionato nella data e fascia oraria indicata. </a:t>
            </a:r>
          </a:p>
          <a:p>
            <a:pPr marL="88900" indent="0">
              <a:lnSpc>
                <a:spcPct val="107000"/>
              </a:lnSpc>
              <a:buFont typeface="Wingdings 2" charset="2"/>
              <a:buNone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Tale giocatore verrà etichettato come organizzatore dell’evento e sarà lui stesso a gestirlo successivamente.</a:t>
            </a:r>
          </a:p>
          <a:p>
            <a:pPr marL="88900" indent="0">
              <a:lnSpc>
                <a:spcPct val="107000"/>
              </a:lnSpc>
              <a:buFont typeface="Wingdings 2" charset="2"/>
              <a:buNone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Alla creazione di un evento il sistema notificherà tramite email l’organizzatore e la struttura sportiva che ospiterà l’evento stesso.</a:t>
            </a:r>
          </a:p>
          <a:p>
            <a:pPr marL="88900" indent="0">
              <a:lnSpc>
                <a:spcPct val="107000"/>
              </a:lnSpc>
              <a:buFont typeface="Wingdings 2" charset="2"/>
              <a:buNone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Inoltre l’organizzatore deve essere in grado di modificare l’evento successivamente alla creazione, aggiungendo o rimuovendo partecipanti, cambiando la fascia oraria o la data dello stesso.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FCECBA-0A70-48D8-944A-D6CA2FFBE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31"/>
          <a:stretch/>
        </p:blipFill>
        <p:spPr>
          <a:xfrm>
            <a:off x="5008881" y="2115208"/>
            <a:ext cx="7183119" cy="423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4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1D50A7-29A8-4D0D-A069-999D5E87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Dettagli eventi sportivi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791001-7A27-4F8C-A15B-FF0736734185}"/>
              </a:ext>
            </a:extLst>
          </p:cNvPr>
          <p:cNvSpPr txBox="1">
            <a:spLocks/>
          </p:cNvSpPr>
          <p:nvPr/>
        </p:nvSpPr>
        <p:spPr>
          <a:xfrm>
            <a:off x="194553" y="3405414"/>
            <a:ext cx="4583414" cy="20164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0">
              <a:lnSpc>
                <a:spcPct val="107000"/>
              </a:lnSpc>
              <a:buFont typeface="Wingdings 2" charset="2"/>
              <a:buNone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sistema permette ad un giocatore di visualizzare i dettagli di un evento sportivo ovvero: la struttura ospitante, data e fascia oraria, lo sport, l’organizzatore dell’evento, il numero attuale di partecipanti e una mappa che mostra l’ubicazione della struttura che ospiterà l’evento.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F12AB24-BA55-403D-A25D-9471AE32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67" y="2544666"/>
            <a:ext cx="7414033" cy="373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2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93E9C2-0809-4CC0-A488-5E41C89F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Dettagli struttura sportiva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78448C-A96D-451F-B30D-54007C23C2D0}"/>
              </a:ext>
            </a:extLst>
          </p:cNvPr>
          <p:cNvSpPr txBox="1">
            <a:spLocks/>
          </p:cNvSpPr>
          <p:nvPr/>
        </p:nvSpPr>
        <p:spPr>
          <a:xfrm>
            <a:off x="156446" y="3158701"/>
            <a:ext cx="4583414" cy="2852992"/>
          </a:xfrm>
          <a:prstGeom prst="rect">
            <a:avLst/>
          </a:prstGeom>
          <a:effectLst/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0">
              <a:lnSpc>
                <a:spcPct val="107000"/>
              </a:lnSpc>
              <a:buFont typeface="Wingdings 2" charset="2"/>
              <a:buNone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sistema permette ad un giocatore di visualizzare i dettagli di una struttura sportiva ovvero: il nome, l’indirizzo, contatti, sito web, orari di apertura e chiusura, campi da gioco, eventi che ospiterà, recensioni e anche una mappa che mostra l’ubicazione della struttura stessa. In aggiunta, se l’utente che visualizza i dettagli della struttura è autenticato, il sistema mostra a quest’ultimo la distanza, espressa in metri o chilometri, della struttura dalla sua posizione.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D75C53F-5690-4F7A-92DF-02CF0FD02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366" y="2539571"/>
            <a:ext cx="7561634" cy="392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6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E1AB6-4080-4064-BE3C-61F52E8B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 utilizzate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EFCE24-99B5-4142-8CA6-ACFF147BDF3E}"/>
              </a:ext>
            </a:extLst>
          </p:cNvPr>
          <p:cNvSpPr txBox="1"/>
          <p:nvPr/>
        </p:nvSpPr>
        <p:spPr>
          <a:xfrm>
            <a:off x="1850061" y="2414345"/>
            <a:ext cx="8491875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sistema utilizza diverse api esterne per l’aggiunta di funzionalità, ovvero:</a:t>
            </a:r>
            <a:endParaRPr lang="it-I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322699A-26AC-49F1-97BA-F8BD74087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19" y="3027888"/>
            <a:ext cx="1146243" cy="64476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A3EE99A-DE89-4B0D-AA30-0CC2F21B0E57}"/>
              </a:ext>
            </a:extLst>
          </p:cNvPr>
          <p:cNvSpPr txBox="1"/>
          <p:nvPr/>
        </p:nvSpPr>
        <p:spPr>
          <a:xfrm>
            <a:off x="2003897" y="3170218"/>
            <a:ext cx="9562288" cy="342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it-IT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it-IT" sz="16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sz="1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</a:t>
            </a:r>
            <a:r>
              <a:rPr lang="it-IT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-in: </a:t>
            </a:r>
            <a:r>
              <a:rPr lang="it-IT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 permettere all’utente di effettuare l’accesso in modo facile e veloce.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B62838B-0DC0-45E2-A08B-8EDD72036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65" y="3635916"/>
            <a:ext cx="2099553" cy="90805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2631E62-02E2-49D6-A8C9-58AC49A96FC1}"/>
              </a:ext>
            </a:extLst>
          </p:cNvPr>
          <p:cNvSpPr txBox="1"/>
          <p:nvPr/>
        </p:nvSpPr>
        <p:spPr>
          <a:xfrm>
            <a:off x="2003897" y="3795795"/>
            <a:ext cx="9562288" cy="605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it-IT" sz="1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Mapbox</a:t>
            </a:r>
            <a:r>
              <a:rPr lang="it-IT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GL JS: </a:t>
            </a:r>
            <a:r>
              <a:rPr lang="it-IT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 ottenere informazioni precise sulla posizione di un utente e per la visualizzazione di mappe geografiche.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4E68FFA-3255-4146-AB6A-31460CFB0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67" y="4524875"/>
            <a:ext cx="1491945" cy="83921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91C3AAA-1CA1-4A97-AFD6-49BA065FA4D7}"/>
              </a:ext>
            </a:extLst>
          </p:cNvPr>
          <p:cNvSpPr txBox="1"/>
          <p:nvPr/>
        </p:nvSpPr>
        <p:spPr>
          <a:xfrm>
            <a:off x="2003897" y="4641516"/>
            <a:ext cx="9562288" cy="605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it-IT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Turf JS: </a:t>
            </a:r>
            <a:r>
              <a:rPr lang="it-IT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 l’analisi geospaziale, ovvero per calcolare la distanza tra punti </a:t>
            </a:r>
            <a:r>
              <a:rPr lang="it-IT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geografraci</a:t>
            </a:r>
            <a:r>
              <a:rPr lang="it-IT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il </a:t>
            </a:r>
            <a:r>
              <a:rPr lang="it-IT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bounding</a:t>
            </a:r>
            <a:r>
              <a:rPr lang="it-IT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box  di una </a:t>
            </a:r>
            <a:r>
              <a:rPr lang="it-IT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derminata</a:t>
            </a:r>
            <a:r>
              <a:rPr lang="it-IT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area geografica.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7B39D5F4-5D55-4F6D-9162-0F6632CBA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67" y="5603880"/>
            <a:ext cx="1491945" cy="286785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CD702DC-9240-41AC-828A-B7342DDD65C8}"/>
              </a:ext>
            </a:extLst>
          </p:cNvPr>
          <p:cNvSpPr txBox="1"/>
          <p:nvPr/>
        </p:nvSpPr>
        <p:spPr>
          <a:xfrm>
            <a:off x="2024162" y="5576039"/>
            <a:ext cx="9562288" cy="342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it-IT" sz="1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Cloudinary</a:t>
            </a:r>
            <a:r>
              <a:rPr lang="it-IT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 l’archiviazione online delle foto dei campi sportivi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F006DF9E-8818-4022-95D3-7B47354046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126" y="6160825"/>
            <a:ext cx="1191826" cy="500567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F963121-08FF-46FF-8330-F30B26957767}"/>
              </a:ext>
            </a:extLst>
          </p:cNvPr>
          <p:cNvSpPr txBox="1"/>
          <p:nvPr/>
        </p:nvSpPr>
        <p:spPr>
          <a:xfrm>
            <a:off x="2024162" y="6239875"/>
            <a:ext cx="9562288" cy="342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it-IT" sz="1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EmailJS</a:t>
            </a:r>
            <a:r>
              <a:rPr lang="it-IT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 l’invio di email ai giocatori e alle strutture sportive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690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TM03457503[[fn=Citazione]]</Template>
  <TotalTime>125</TotalTime>
  <Words>730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2</vt:lpstr>
      <vt:lpstr>Citazione</vt:lpstr>
      <vt:lpstr>Player Seeker</vt:lpstr>
      <vt:lpstr>Login</vt:lpstr>
      <vt:lpstr>Home page</vt:lpstr>
      <vt:lpstr>Lista degli eventi sportivi</vt:lpstr>
      <vt:lpstr>Lista strutture sportive</vt:lpstr>
      <vt:lpstr>Creazione evento</vt:lpstr>
      <vt:lpstr>Dettagli eventi sportivi</vt:lpstr>
      <vt:lpstr>Dettagli struttura sportiva</vt:lpstr>
      <vt:lpstr>Api utilizzate</vt:lpstr>
      <vt:lpstr>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Player Seeker</dc:title>
  <dc:creator>Giovanni</dc:creator>
  <cp:lastModifiedBy>Giovanni</cp:lastModifiedBy>
  <cp:revision>2</cp:revision>
  <dcterms:created xsi:type="dcterms:W3CDTF">2022-02-06T17:59:16Z</dcterms:created>
  <dcterms:modified xsi:type="dcterms:W3CDTF">2022-02-06T20:54:08Z</dcterms:modified>
</cp:coreProperties>
</file>