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E5C540-3B4E-498B-9183-C6742A9C75BE}">
  <a:tblStyle styleId="{C3E5C540-3B4E-498B-9183-C6742A9C7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61750" y="51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{C3E5C540-3B4E-498B-9183-C6742A9C75BE}</a:tableStyleId>
              </a:tblPr>
              <a:tblGrid>
                <a:gridCol w="882050"/>
                <a:gridCol w="882050"/>
                <a:gridCol w="882050"/>
                <a:gridCol w="882050"/>
                <a:gridCol w="882050"/>
                <a:gridCol w="882050"/>
                <a:gridCol w="882050"/>
                <a:gridCol w="882050"/>
                <a:gridCol w="882050"/>
                <a:gridCol w="882050"/>
              </a:tblGrid>
              <a:tr h="84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rgbClr val="FFFFFF"/>
                          </a:solidFill>
                        </a:rPr>
                        <a:t>Fin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000000"/>
                    </a:solidFill>
                  </a:tcPr>
                </a:tc>
              </a:tr>
              <a:tr h="84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84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4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4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0" y="2886300"/>
            <a:ext cx="819350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600" y="1198025"/>
            <a:ext cx="502715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600" y="2886300"/>
            <a:ext cx="502715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850" y="1198025"/>
            <a:ext cx="819350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50" y="3286422"/>
            <a:ext cx="724400" cy="83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5775" y="68375"/>
            <a:ext cx="1166475" cy="3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61775" y="73475"/>
            <a:ext cx="8820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dk1"/>
                </a:solidFill>
              </a:rPr>
              <a:t>Escaleras y Toboganes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