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Nw3pu1iyopMswX4/dqgVnVxa7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27D149-63BE-455D-9A8C-AA3F7733C3CD}">
  <a:tblStyle styleId="{C427D149-63BE-455D-9A8C-AA3F7733C3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5657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801688"/>
            <a:ext cx="566896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89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2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3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4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5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6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ubTitle" idx="1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2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534600" y="301680"/>
            <a:ext cx="9623520" cy="5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3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3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2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3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ftr" idx="11"/>
          </p:nvPr>
        </p:nvSpPr>
        <p:spPr>
          <a:xfrm>
            <a:off x="3637800" y="7033320"/>
            <a:ext cx="3423600" cy="3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dt" idx="10"/>
          </p:nvPr>
        </p:nvSpPr>
        <p:spPr>
          <a:xfrm>
            <a:off x="534960" y="7033320"/>
            <a:ext cx="2460600" cy="3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7704000" y="7033320"/>
            <a:ext cx="2460600" cy="3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hyperlink" Target="http://catedu.es/arasaac/)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jp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1787400" y="426240"/>
            <a:ext cx="3546600" cy="258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225" rIns="0" bIns="0" anchor="t" anchorCtr="0">
            <a:sp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OCA DEL DEPORTE...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6576480" y="6999120"/>
            <a:ext cx="3769560" cy="19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sp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Autor pictogramas: Sergio Palao Procedencia: ARASAAC (</a:t>
            </a:r>
            <a:r>
              <a:rPr lang="es-ES" sz="600" b="0" i="0" u="sng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http://catedu.es/arasaac/) </a:t>
            </a:r>
            <a:r>
              <a:rPr lang="es-ES" sz="6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Licencia: CC (BY-NC-SA)</a:t>
            </a:r>
            <a:endParaRPr sz="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4744800" y="4614120"/>
            <a:ext cx="1414440" cy="723600"/>
            <a:chOff x="4744800" y="4614120"/>
            <a:chExt cx="1414440" cy="723600"/>
          </a:xfrm>
        </p:grpSpPr>
        <p:sp>
          <p:nvSpPr>
            <p:cNvPr id="64" name="Google Shape;64;p1"/>
            <p:cNvSpPr/>
            <p:nvPr/>
          </p:nvSpPr>
          <p:spPr>
            <a:xfrm>
              <a:off x="4744800" y="4614120"/>
              <a:ext cx="694800" cy="723600"/>
            </a:xfrm>
            <a:custGeom>
              <a:avLst/>
              <a:gdLst/>
              <a:ahLst/>
              <a:cxnLst/>
              <a:rect l="l" t="t" r="r" b="b"/>
              <a:pathLst>
                <a:path w="695325" h="723900" extrusionOk="0">
                  <a:moveTo>
                    <a:pt x="695248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95248" y="723900"/>
                  </a:lnTo>
                  <a:lnTo>
                    <a:pt x="695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65" name="Google Shape;65;p1"/>
            <p:cNvSpPr/>
            <p:nvPr/>
          </p:nvSpPr>
          <p:spPr>
            <a:xfrm>
              <a:off x="5464440" y="4614120"/>
              <a:ext cx="694800" cy="723600"/>
            </a:xfrm>
            <a:custGeom>
              <a:avLst/>
              <a:gdLst/>
              <a:ahLst/>
              <a:cxnLst/>
              <a:rect l="l" t="t" r="r" b="b"/>
              <a:pathLst>
                <a:path w="695325" h="723900" extrusionOk="0">
                  <a:moveTo>
                    <a:pt x="694944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94944" y="723900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</p:sp>
      </p:grpSp>
      <p:sp>
        <p:nvSpPr>
          <p:cNvPr id="66" name="Google Shape;66;p1"/>
          <p:cNvSpPr/>
          <p:nvPr/>
        </p:nvSpPr>
        <p:spPr>
          <a:xfrm>
            <a:off x="2583360" y="5388480"/>
            <a:ext cx="694800" cy="724320"/>
          </a:xfrm>
          <a:custGeom>
            <a:avLst/>
            <a:gdLst/>
            <a:ahLst/>
            <a:cxnLst/>
            <a:rect l="l" t="t" r="r" b="b"/>
            <a:pathLst>
              <a:path w="695325" h="724535" extrusionOk="0">
                <a:moveTo>
                  <a:pt x="695248" y="0"/>
                </a:moveTo>
                <a:lnTo>
                  <a:pt x="0" y="0"/>
                </a:lnTo>
                <a:lnTo>
                  <a:pt x="0" y="724204"/>
                </a:lnTo>
                <a:lnTo>
                  <a:pt x="695248" y="724204"/>
                </a:lnTo>
                <a:lnTo>
                  <a:pt x="69524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</p:sp>
      <p:sp>
        <p:nvSpPr>
          <p:cNvPr id="67" name="Google Shape;67;p1"/>
          <p:cNvSpPr/>
          <p:nvPr/>
        </p:nvSpPr>
        <p:spPr>
          <a:xfrm>
            <a:off x="5464440" y="5388480"/>
            <a:ext cx="694800" cy="724320"/>
          </a:xfrm>
          <a:custGeom>
            <a:avLst/>
            <a:gdLst/>
            <a:ahLst/>
            <a:cxnLst/>
            <a:rect l="l" t="t" r="r" b="b"/>
            <a:pathLst>
              <a:path w="695325" h="724535" extrusionOk="0">
                <a:moveTo>
                  <a:pt x="694944" y="0"/>
                </a:moveTo>
                <a:lnTo>
                  <a:pt x="0" y="0"/>
                </a:lnTo>
                <a:lnTo>
                  <a:pt x="0" y="724204"/>
                </a:lnTo>
                <a:lnTo>
                  <a:pt x="694944" y="724204"/>
                </a:lnTo>
                <a:lnTo>
                  <a:pt x="69494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</p:sp>
      <p:sp>
        <p:nvSpPr>
          <p:cNvPr id="68" name="Google Shape;68;p1"/>
          <p:cNvSpPr/>
          <p:nvPr/>
        </p:nvSpPr>
        <p:spPr>
          <a:xfrm>
            <a:off x="1864080" y="6162840"/>
            <a:ext cx="1414440" cy="723600"/>
          </a:xfrm>
          <a:custGeom>
            <a:avLst/>
            <a:gdLst/>
            <a:ahLst/>
            <a:cxnLst/>
            <a:rect l="l" t="t" r="r" b="b"/>
            <a:pathLst>
              <a:path w="1414779" h="723900" extrusionOk="0">
                <a:moveTo>
                  <a:pt x="1414525" y="0"/>
                </a:moveTo>
                <a:lnTo>
                  <a:pt x="0" y="0"/>
                </a:lnTo>
                <a:lnTo>
                  <a:pt x="0" y="723899"/>
                </a:lnTo>
                <a:lnTo>
                  <a:pt x="1414525" y="723899"/>
                </a:lnTo>
                <a:lnTo>
                  <a:pt x="141452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</p:sp>
      <p:grpSp>
        <p:nvGrpSpPr>
          <p:cNvPr id="69" name="Google Shape;69;p1"/>
          <p:cNvGrpSpPr/>
          <p:nvPr/>
        </p:nvGrpSpPr>
        <p:grpSpPr>
          <a:xfrm>
            <a:off x="5464440" y="6162840"/>
            <a:ext cx="1415520" cy="723600"/>
            <a:chOff x="5464440" y="6162840"/>
            <a:chExt cx="1415520" cy="723600"/>
          </a:xfrm>
        </p:grpSpPr>
        <p:sp>
          <p:nvSpPr>
            <p:cNvPr id="70" name="Google Shape;70;p1"/>
            <p:cNvSpPr/>
            <p:nvPr/>
          </p:nvSpPr>
          <p:spPr>
            <a:xfrm>
              <a:off x="5464440" y="6162840"/>
              <a:ext cx="694800" cy="723600"/>
            </a:xfrm>
            <a:custGeom>
              <a:avLst/>
              <a:gdLst/>
              <a:ahLst/>
              <a:cxnLst/>
              <a:rect l="l" t="t" r="r" b="b"/>
              <a:pathLst>
                <a:path w="695325" h="723900" extrusionOk="0">
                  <a:moveTo>
                    <a:pt x="694944" y="0"/>
                  </a:moveTo>
                  <a:lnTo>
                    <a:pt x="0" y="0"/>
                  </a:lnTo>
                  <a:lnTo>
                    <a:pt x="0" y="723899"/>
                  </a:lnTo>
                  <a:lnTo>
                    <a:pt x="694944" y="723899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</p:sp>
        <p:sp>
          <p:nvSpPr>
            <p:cNvPr id="71" name="Google Shape;71;p1"/>
            <p:cNvSpPr/>
            <p:nvPr/>
          </p:nvSpPr>
          <p:spPr>
            <a:xfrm>
              <a:off x="6185160" y="6162840"/>
              <a:ext cx="694800" cy="723600"/>
            </a:xfrm>
            <a:custGeom>
              <a:avLst/>
              <a:gdLst/>
              <a:ahLst/>
              <a:cxnLst/>
              <a:rect l="l" t="t" r="r" b="b"/>
              <a:pathLst>
                <a:path w="695325" h="723900" extrusionOk="0">
                  <a:moveTo>
                    <a:pt x="694944" y="0"/>
                  </a:moveTo>
                  <a:lnTo>
                    <a:pt x="0" y="0"/>
                  </a:lnTo>
                  <a:lnTo>
                    <a:pt x="0" y="723899"/>
                  </a:lnTo>
                  <a:lnTo>
                    <a:pt x="694944" y="723899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</p:sp>
      </p:grpSp>
      <p:graphicFrame>
        <p:nvGraphicFramePr>
          <p:cNvPr id="72" name="Google Shape;72;p1"/>
          <p:cNvGraphicFramePr/>
          <p:nvPr/>
        </p:nvGraphicFramePr>
        <p:xfrm>
          <a:off x="1824480" y="690480"/>
          <a:ext cx="7197450" cy="6197400"/>
        </p:xfrm>
        <a:graphic>
          <a:graphicData uri="http://schemas.openxmlformats.org/drawingml/2006/table">
            <a:tbl>
              <a:tblPr>
                <a:noFill/>
                <a:tableStyleId>{C427D149-63BE-455D-9A8C-AA3F7733C3CD}</a:tableStyleId>
              </a:tblPr>
              <a:tblGrid>
                <a:gridCol w="720725"/>
                <a:gridCol w="719275"/>
                <a:gridCol w="721075"/>
                <a:gridCol w="718550"/>
                <a:gridCol w="720725"/>
                <a:gridCol w="718550"/>
                <a:gridCol w="720000"/>
                <a:gridCol w="718550"/>
                <a:gridCol w="720000"/>
                <a:gridCol w="720000"/>
              </a:tblGrid>
              <a:tr h="77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CC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6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1C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74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99FF"/>
                    </a:solidFill>
                  </a:tcPr>
                </a:tc>
              </a:tr>
              <a:tr h="7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68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4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73" name="Google Shape;7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0880" y="742320"/>
            <a:ext cx="647280" cy="72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1240" y="742320"/>
            <a:ext cx="647280" cy="72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51240" y="742320"/>
            <a:ext cx="646920" cy="72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97920" y="1516320"/>
            <a:ext cx="646560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50880" y="1516320"/>
            <a:ext cx="647280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51240" y="1516320"/>
            <a:ext cx="646920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76320" y="2291040"/>
            <a:ext cx="647280" cy="72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16680" y="2291040"/>
            <a:ext cx="3548520" cy="2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910200" y="2295720"/>
            <a:ext cx="648720" cy="7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357760" y="2291040"/>
            <a:ext cx="668520" cy="722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"/>
          <p:cNvGrpSpPr/>
          <p:nvPr/>
        </p:nvGrpSpPr>
        <p:grpSpPr>
          <a:xfrm>
            <a:off x="2597040" y="2291040"/>
            <a:ext cx="646920" cy="1473120"/>
            <a:chOff x="2597040" y="2291040"/>
            <a:chExt cx="646920" cy="1473120"/>
          </a:xfrm>
        </p:grpSpPr>
        <p:pic>
          <p:nvPicPr>
            <p:cNvPr id="84" name="Google Shape;84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2597040" y="2291040"/>
              <a:ext cx="646920" cy="722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2597040" y="3040560"/>
              <a:ext cx="646920" cy="723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86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637040" y="3040560"/>
            <a:ext cx="668160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597040" y="3813840"/>
            <a:ext cx="668520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637040" y="3813840"/>
            <a:ext cx="668160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357760" y="3813840"/>
            <a:ext cx="668520" cy="72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4744080" y="4613040"/>
            <a:ext cx="1405440" cy="722880"/>
            <a:chOff x="4744080" y="4613040"/>
            <a:chExt cx="1405440" cy="722880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744080" y="4613040"/>
              <a:ext cx="685440" cy="722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5464080" y="4613040"/>
              <a:ext cx="685440" cy="722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876320" y="5387400"/>
            <a:ext cx="647280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583720" y="5387400"/>
            <a:ext cx="685440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464080" y="5387400"/>
            <a:ext cx="685440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863720" y="6162120"/>
            <a:ext cx="1414080" cy="722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"/>
          <p:cNvGrpSpPr/>
          <p:nvPr/>
        </p:nvGrpSpPr>
        <p:grpSpPr>
          <a:xfrm>
            <a:off x="5464080" y="6162120"/>
            <a:ext cx="1405800" cy="722880"/>
            <a:chOff x="5464080" y="6162120"/>
            <a:chExt cx="1405800" cy="722880"/>
          </a:xfrm>
        </p:grpSpPr>
        <p:pic>
          <p:nvPicPr>
            <p:cNvPr id="98" name="Google Shape;98;p1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5464080" y="6162120"/>
              <a:ext cx="685440" cy="722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6184440" y="6162120"/>
              <a:ext cx="685440" cy="7228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1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8344440" y="6162120"/>
            <a:ext cx="681840" cy="7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 rot="10800000">
            <a:off x="1328040" y="1012320"/>
            <a:ext cx="377640" cy="560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Recuerda que sólo podrás ocupar una casilla si eres capaz de definir/describir el concepto;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 caso contrario tendrás que volver a tu anterior posición y pasar turno.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Personalizado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 personal</dc:creator>
  <cp:lastModifiedBy>Full name</cp:lastModifiedBy>
  <cp:revision>1</cp:revision>
  <dcterms:created xsi:type="dcterms:W3CDTF">2022-10-10T08:24:20Z</dcterms:created>
  <dcterms:modified xsi:type="dcterms:W3CDTF">2024-08-21T08:46:17Z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2022-10-10T00:00:00Z</vt:filetime>
  </property>
  <property fmtid="{D5CDD505-2E9C-101B-9397-08002B2CF9AE}" pid="3" name="PresentationFormat">
    <vt:lpwstr>On-screen Show (4:3)</vt:lpwstr>
  </property>
</Properties>
</file>