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3"/>
  </p:notesMasterIdLst>
  <p:handoutMasterIdLst>
    <p:handoutMasterId r:id="rId64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317" r:id="rId27"/>
    <p:sldId id="318" r:id="rId28"/>
    <p:sldId id="319" r:id="rId29"/>
    <p:sldId id="320" r:id="rId30"/>
    <p:sldId id="324" r:id="rId31"/>
    <p:sldId id="333" r:id="rId32"/>
    <p:sldId id="279" r:id="rId33"/>
    <p:sldId id="280" r:id="rId34"/>
    <p:sldId id="282" r:id="rId35"/>
    <p:sldId id="284" r:id="rId36"/>
    <p:sldId id="283" r:id="rId37"/>
    <p:sldId id="281" r:id="rId38"/>
    <p:sldId id="334" r:id="rId39"/>
    <p:sldId id="335" r:id="rId40"/>
    <p:sldId id="285" r:id="rId41"/>
    <p:sldId id="286" r:id="rId42"/>
    <p:sldId id="290" r:id="rId43"/>
    <p:sldId id="289" r:id="rId44"/>
    <p:sldId id="287" r:id="rId45"/>
    <p:sldId id="291" r:id="rId46"/>
    <p:sldId id="296" r:id="rId47"/>
    <p:sldId id="326" r:id="rId48"/>
    <p:sldId id="316" r:id="rId49"/>
    <p:sldId id="293" r:id="rId50"/>
    <p:sldId id="294" r:id="rId51"/>
    <p:sldId id="295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14" r:id="rId60"/>
    <p:sldId id="312" r:id="rId61"/>
    <p:sldId id="31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</p14:sldIdLst>
        </p14:section>
        <p14:section name="Table of Contents" id="{EB370A18-5B9E-431A-88E0-18B4F098313C}">
          <p14:sldIdLst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0"/>
            <p14:sldId id="289"/>
            <p14:sldId id="287"/>
            <p14:sldId id="291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115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15.9.2021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values via </a:t>
            </a:r>
            <a:r>
              <a:rPr lang="en-US" b="1" dirty="0">
                <a:solidFill>
                  <a:schemeClr val="bg1"/>
                </a:solidFill>
              </a:rPr>
              <a:t>non-integers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(or dot notation) creates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Mutator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Nested Arrays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06000" y="171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585000" cy="130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2800" dirty="0"/>
              <a:t>Creates a </a:t>
            </a:r>
            <a:r>
              <a:rPr lang="en-US" sz="2800" b="1" dirty="0">
                <a:solidFill>
                  <a:schemeClr val="bg1"/>
                </a:solidFill>
              </a:rPr>
              <a:t>new array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chemeClr val="bg1"/>
                </a:solidFill>
              </a:rPr>
              <a:t>filtered elements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only</a:t>
            </a:r>
            <a:endParaRPr lang="en-US" sz="2800" dirty="0"/>
          </a:p>
          <a:p>
            <a:r>
              <a:rPr lang="en-US" sz="2800" dirty="0"/>
              <a:t>Calls a </a:t>
            </a:r>
            <a:r>
              <a:rPr lang="en-US" sz="2800" b="1" dirty="0">
                <a:solidFill>
                  <a:schemeClr val="bg1"/>
                </a:solidFill>
              </a:rPr>
              <a:t>provided</a:t>
            </a:r>
            <a:r>
              <a:rPr lang="en-US" sz="2800" dirty="0"/>
              <a:t> callback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r>
              <a:rPr lang="en-US" sz="28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Does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mutate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function solve(</a:t>
            </a:r>
            <a:r>
              <a:rPr lang="en-US" sz="3200" dirty="0" err="1"/>
              <a:t>arr</a:t>
            </a:r>
            <a:r>
              <a:rPr lang="en-US" sz="3200" dirty="0"/>
              <a:t>) {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err="1"/>
              <a:t>arr.</a:t>
            </a:r>
            <a:r>
              <a:rPr lang="en-US" sz="3200" dirty="0" err="1">
                <a:solidFill>
                  <a:schemeClr val="bg1"/>
                </a:solidFill>
              </a:rPr>
              <a:t>filter</a:t>
            </a:r>
            <a:r>
              <a:rPr lang="en-US" sz="3200" dirty="0"/>
              <a:t>((a, </a:t>
            </a:r>
            <a:r>
              <a:rPr lang="en-US" sz="3200" dirty="0" err="1"/>
              <a:t>i</a:t>
            </a:r>
            <a:r>
              <a:rPr lang="en-US" sz="3200" dirty="0"/>
              <a:t>) =&gt; </a:t>
            </a:r>
            <a:r>
              <a:rPr lang="en-US" sz="3200" dirty="0" err="1"/>
              <a:t>i</a:t>
            </a:r>
            <a:r>
              <a:rPr lang="en-US" sz="3200" dirty="0"/>
              <a:t> % 2 !== 0)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map</a:t>
            </a:r>
            <a:r>
              <a:rPr lang="en-US" sz="3200" dirty="0"/>
              <a:t>(x =&gt; x * 2)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reverse</a:t>
            </a:r>
            <a:r>
              <a:rPr lang="en-US" sz="3200" dirty="0"/>
              <a:t>()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join</a:t>
            </a:r>
            <a:r>
              <a:rPr lang="en-US" sz="3200" dirty="0"/>
              <a:t>(' ');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9574" y="2880999"/>
            <a:ext cx="10036947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4806</Words>
  <Application>Microsoft Office PowerPoint</Application>
  <PresentationFormat>Breitbild</PresentationFormat>
  <Paragraphs>576</Paragraphs>
  <Slides>61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9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Some</vt:lpstr>
      <vt:lpstr>Find</vt:lpstr>
      <vt:lpstr>Filter</vt:lpstr>
      <vt:lpstr>Map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101</cp:revision>
  <dcterms:created xsi:type="dcterms:W3CDTF">2018-05-23T13:08:44Z</dcterms:created>
  <dcterms:modified xsi:type="dcterms:W3CDTF">2021-09-15T18:33:33Z</dcterms:modified>
  <cp:category>computer programming;programming;software development;software engineering</cp:category>
</cp:coreProperties>
</file>