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stack is a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("last in first, 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purl.org/dc/elements/1.1/"/>
    <ds:schemaRef ds:uri="http://purl.org/dc/dcmitype/"/>
    <ds:schemaRef ds:uri="http://schemas.microsoft.com/office/2006/documentManagement/types"/>
    <ds:schemaRef ds:uri="b1da4528-fe13-414f-b133-a49aeaaa47fa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911</Words>
  <Application>Microsoft Office PowerPoint</Application>
  <PresentationFormat>Widescreen</PresentationFormat>
  <Paragraphs>237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29</cp:revision>
  <dcterms:created xsi:type="dcterms:W3CDTF">2018-05-23T13:08:44Z</dcterms:created>
  <dcterms:modified xsi:type="dcterms:W3CDTF">2021-03-14T06:32:31Z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