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517" r:id="rId26"/>
    <p:sldId id="5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17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1027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604836" y="1578607"/>
            <a:ext cx="7549090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 math import log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number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base = input()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if base == "natural":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print(f"{log(number):.2f}")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else: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print(f"{log(number, int(base)):.2f}")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200" b="1" dirty="0">
                <a:latin typeface="Calibri"/>
                <a:cs typeface="Calibri"/>
              </a:rPr>
              <a:t>pip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a typeface="+mn-lt"/>
                <a:cs typeface="+mn-lt"/>
              </a:rPr>
              <a:t>In PyCharm you</a:t>
            </a:r>
            <a:r>
              <a:rPr lang="bg-BG" sz="3200" dirty="0">
                <a:latin typeface="Calibri"/>
                <a:cs typeface="Calibri"/>
              </a:rPr>
              <a:t> have </a:t>
            </a:r>
            <a:r>
              <a:rPr lang="bg-BG" sz="3200" b="1" dirty="0">
                <a:latin typeface="Calibri"/>
                <a:cs typeface="Calibri"/>
              </a:rPr>
              <a:t>pip </a:t>
            </a:r>
            <a:r>
              <a:rPr lang="bg-BG" sz="3200" dirty="0">
                <a:latin typeface="Calibri"/>
                <a:cs typeface="Calibri"/>
              </a:rPr>
              <a:t>already installed, so you can jump straight to installing them</a:t>
            </a:r>
            <a:endParaRPr lang="bg-BG" sz="32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bg-BG" sz="32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" y="29449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63" y="29408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52" y="3924000"/>
            <a:ext cx="5135495" cy="203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800" dirty="0"/>
              <a:t>Т</a:t>
            </a:r>
            <a:r>
              <a:rPr lang="en-GB" sz="3800" dirty="0"/>
              <a:t>here are </a:t>
            </a:r>
            <a:r>
              <a:rPr lang="en-GB" sz="3800" b="1" dirty="0">
                <a:solidFill>
                  <a:schemeClr val="bg1"/>
                </a:solidFill>
              </a:rPr>
              <a:t>4 common uses</a:t>
            </a:r>
            <a:r>
              <a:rPr lang="en-GB" sz="3800" dirty="0"/>
              <a:t> of Requirements files</a:t>
            </a:r>
            <a:r>
              <a:rPr lang="bg-BG" sz="38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hold the result from pip freeze</a:t>
            </a:r>
            <a:r>
              <a:rPr lang="bg-BG" sz="3600" dirty="0"/>
              <a:t> </a:t>
            </a:r>
            <a:endParaRPr lang="en-GB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force pip to properly resolve dependencies</a:t>
            </a:r>
            <a:endParaRPr lang="bg-BG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force pip to install an alternate version of a sub-dependency</a:t>
            </a:r>
            <a:endParaRPr lang="bg-BG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override a dependency with a local patch that lives in version control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350" dirty="0">
                <a:cs typeface="Calibri"/>
              </a:rPr>
              <a:t>Termcolor</a:t>
            </a: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0" indent="0">
              <a:buNone/>
            </a:pPr>
            <a:endParaRPr lang="bg-BG" sz="3350" dirty="0">
              <a:cs typeface="Calibri"/>
            </a:endParaRPr>
          </a:p>
          <a:p>
            <a:pPr marL="456565" indent="-456565"/>
            <a:r>
              <a:rPr lang="bg-BG" sz="335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3638" y="4687968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02585" y="2742932"/>
            <a:ext cx="8491235" cy="3320497"/>
          </a:xfrm>
        </p:spPr>
        <p:txBody>
          <a:bodyPr/>
          <a:lstStyle/>
          <a:p>
            <a:r>
              <a:rPr lang="bg-BG" sz="2400" dirty="0">
                <a:latin typeface="Consolas"/>
              </a:rPr>
              <a:t>from pyfiglet import figlet_format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>
                <a:latin typeface="Consolas"/>
              </a:rPr>
              <a:t>def print_art(msg):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ascii_art = figlet_format(msg)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print(ascii_art)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>
                <a:latin typeface="Consolas"/>
              </a:rPr>
              <a:t>msg = input("What would you like to print? ")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>
                <a:latin typeface="Consolas"/>
              </a:rPr>
              <a:t>print_art(msg)</a:t>
            </a:r>
            <a:endParaRPr lang="bg-BG" sz="2400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Using the </a:t>
            </a:r>
            <a:r>
              <a:rPr lang="en-US" sz="3350" b="1" dirty="0" err="1">
                <a:ea typeface="+mn-lt"/>
                <a:cs typeface="+mn-lt"/>
              </a:rPr>
              <a:t>pyfiglet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package, write a program that </a:t>
            </a:r>
            <a:r>
              <a:rPr lang="en-US" sz="3350" b="1" dirty="0">
                <a:ea typeface="+mn-lt"/>
                <a:cs typeface="+mn-lt"/>
              </a:rPr>
              <a:t>encrypts given words</a:t>
            </a:r>
            <a:r>
              <a:rPr lang="en-US" sz="3350" dirty="0">
                <a:ea typeface="+mn-lt"/>
                <a:cs typeface="+mn-lt"/>
              </a:rPr>
              <a:t> by using the characters: "-|_/\()" to structure the word</a:t>
            </a:r>
            <a:endParaRPr lang="bg-BG" sz="3350" b="1" dirty="0">
              <a:ea typeface="+mn-lt"/>
              <a:cs typeface="+mn-lt"/>
            </a:endParaRPr>
          </a:p>
          <a:p>
            <a:endParaRPr lang="en-US" sz="33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Any </a:t>
            </a:r>
            <a:r>
              <a:rPr lang="en-US" sz="3200" b="1" dirty="0">
                <a:latin typeface="+mj-lt"/>
                <a:cs typeface="Calibri"/>
              </a:rPr>
              <a:t>.</a:t>
            </a:r>
            <a:r>
              <a:rPr lang="en-US" sz="3200" b="1" dirty="0" err="1">
                <a:latin typeface="+mj-lt"/>
                <a:cs typeface="Calibri"/>
              </a:rPr>
              <a:t>py</a:t>
            </a:r>
            <a:r>
              <a:rPr lang="en-US" sz="3200" dirty="0">
                <a:latin typeface="+mj-lt"/>
                <a:cs typeface="Calibri"/>
              </a:rPr>
              <a:t> 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In </a:t>
            </a:r>
            <a:r>
              <a:rPr lang="en-US" sz="3200" dirty="0" err="1">
                <a:latin typeface="+mj-lt"/>
                <a:cs typeface="Calibri"/>
              </a:rPr>
              <a:t>PyCharm</a:t>
            </a:r>
            <a:r>
              <a:rPr lang="en-US" sz="3200" dirty="0">
                <a:latin typeface="+mj-lt"/>
                <a:cs typeface="Calibri"/>
              </a:rPr>
              <a:t> there is a separate option to create a package(module)</a:t>
            </a:r>
            <a:endParaRPr lang="en-US" sz="32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2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" y="2579684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any folder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by just adding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file </a:t>
            </a:r>
            <a:r>
              <a:rPr lang="en-US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339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1.  Definition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Why use them?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2.  Built-in modules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ea typeface="+mn-lt"/>
                <a:cs typeface="+mn-lt"/>
              </a:rPr>
              <a:t>3.  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sz="3150" dirty="0">
                <a:cs typeface="Calibri"/>
              </a:rPr>
              <a:t>PIP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4.  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Create a module for printing a triangle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You will receive an integer number which is the size of the triangle</a:t>
            </a:r>
            <a:endParaRPr lang="bg-BG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724427" y="4135521"/>
            <a:ext cx="4010138" cy="18223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triangle import *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/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size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print_triangle(size)</a:t>
            </a:r>
            <a:endParaRPr lang="bg-BG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724427" y="1527078"/>
            <a:ext cx="80613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print_triangle</a:t>
            </a:r>
            <a:r>
              <a:rPr lang="en-US" sz="24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350" dirty="0">
                <a:ea typeface="+mn-lt"/>
                <a:cs typeface="+mn-lt"/>
              </a:rPr>
              <a:t>A </a:t>
            </a:r>
            <a:r>
              <a:rPr lang="en-US" sz="335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There are a couple of ways to </a:t>
            </a:r>
            <a:r>
              <a:rPr lang="en-US" sz="335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35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326000" y="383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Simply put, 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of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Python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code</a:t>
            </a:r>
            <a:endParaRPr lang="bg-BG" sz="3350" dirty="0">
              <a:ea typeface="+mn-lt"/>
              <a:cs typeface="+mn-lt"/>
            </a:endParaRPr>
          </a:p>
          <a:p>
            <a:pPr marL="989965" lvl="1" indent="-380365"/>
            <a:r>
              <a:rPr lang="en-US" sz="3150" dirty="0">
                <a:cs typeface="Calibri" panose="020F0502020204030204"/>
              </a:rPr>
              <a:t>They are stored in </a:t>
            </a:r>
            <a:r>
              <a:rPr lang="en-US" sz="315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150" dirty="0">
                <a:ea typeface="+mn-lt"/>
                <a:cs typeface="+mn-lt"/>
              </a:rPr>
              <a:t>A 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150" dirty="0">
                <a:ea typeface="+mn-lt"/>
                <a:cs typeface="+mn-lt"/>
              </a:rPr>
              <a:t>is a collection of Python modules</a:t>
            </a:r>
            <a:endParaRPr lang="en-US" sz="315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35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15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150" dirty="0">
                <a:ea typeface="+mn-lt"/>
                <a:cs typeface="+mn-lt"/>
              </a:rPr>
              <a:t>Reuse code across multiple files by importing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75496" y="3515740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The Python interpreter has a number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350" dirty="0">
                <a:ea typeface="+mn-lt"/>
                <a:cs typeface="+mn-lt"/>
              </a:rPr>
              <a:t> modules</a:t>
            </a:r>
            <a:endParaRPr lang="en-US" sz="335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In order to call them we use the keyword -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import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645218" y="5084864"/>
            <a:ext cx="9260782" cy="97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350" dirty="0">
                <a:latin typeface="Consolas"/>
              </a:rPr>
              <a:t>math import 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*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3132922"/>
            <a:ext cx="9260782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1578075"/>
            <a:ext cx="9260782" cy="9601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import random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350" dirty="0" err="1">
                <a:latin typeface="Consolas"/>
              </a:rPr>
              <a:t>module_name</a:t>
            </a:r>
            <a:endParaRPr lang="en-US" sz="2350" dirty="0"/>
          </a:p>
          <a:p>
            <a:r>
              <a:rPr lang="en-US" sz="2350" dirty="0" err="1">
                <a:latin typeface="Consolas"/>
              </a:rPr>
              <a:t>module_name.randint</a:t>
            </a:r>
            <a:r>
              <a:rPr lang="en-US" sz="2350" dirty="0">
                <a:latin typeface="Consolas"/>
              </a:rPr>
              <a:t>(1, 10)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0620" y="4693622"/>
            <a:ext cx="1537100" cy="97594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10</a:t>
            </a:r>
            <a:endParaRPr lang="bg-BG" sz="2400" dirty="0"/>
          </a:p>
          <a:p>
            <a:r>
              <a:rPr lang="bg-BG" sz="2400" dirty="0">
                <a:latin typeface="Consolas"/>
              </a:rPr>
              <a:t>natural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2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You will receive 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Calibri"/>
              </a:rPr>
              <a:t>2 </a:t>
            </a:r>
            <a:r>
              <a:rPr lang="en-US" sz="32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Format the result up to the 2nd decimal digit and print it</a:t>
            </a:r>
            <a:endParaRPr lang="en-US" sz="32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3574508" y="500712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4259067" y="4881828"/>
            <a:ext cx="15371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>
                <a:latin typeface="Consolas"/>
              </a:rPr>
              <a:t>2.30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728</Words>
  <Application>Microsoft Office PowerPoint</Application>
  <PresentationFormat>Widescreen</PresentationFormat>
  <Paragraphs>183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Arial,Sans-Serif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27</cp:revision>
  <dcterms:created xsi:type="dcterms:W3CDTF">2018-05-23T13:08:44Z</dcterms:created>
  <dcterms:modified xsi:type="dcterms:W3CDTF">2021-03-14T06:55:11Z</dcterms:modified>
  <cp:category>computer programming;programming;software development;software engineering</cp:category>
</cp:coreProperties>
</file>